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1.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30"/>
  </p:notesMasterIdLst>
  <p:sldIdLst>
    <p:sldId id="537" r:id="rId2"/>
    <p:sldId id="538" r:id="rId3"/>
    <p:sldId id="539" r:id="rId4"/>
    <p:sldId id="639" r:id="rId5"/>
    <p:sldId id="555" r:id="rId6"/>
    <p:sldId id="556" r:id="rId7"/>
    <p:sldId id="608" r:id="rId8"/>
    <p:sldId id="672" r:id="rId9"/>
    <p:sldId id="664" r:id="rId10"/>
    <p:sldId id="557" r:id="rId11"/>
    <p:sldId id="610" r:id="rId12"/>
    <p:sldId id="558" r:id="rId13"/>
    <p:sldId id="609" r:id="rId14"/>
    <p:sldId id="665" r:id="rId15"/>
    <p:sldId id="559" r:id="rId16"/>
    <p:sldId id="560" r:id="rId17"/>
    <p:sldId id="611" r:id="rId18"/>
    <p:sldId id="630" r:id="rId19"/>
    <p:sldId id="561" r:id="rId20"/>
    <p:sldId id="666" r:id="rId21"/>
    <p:sldId id="562" r:id="rId22"/>
    <p:sldId id="563" r:id="rId23"/>
    <p:sldId id="670" r:id="rId24"/>
    <p:sldId id="667" r:id="rId25"/>
    <p:sldId id="668" r:id="rId26"/>
    <p:sldId id="612" r:id="rId27"/>
    <p:sldId id="564" r:id="rId28"/>
    <p:sldId id="669" r:id="rId29"/>
    <p:sldId id="613" r:id="rId30"/>
    <p:sldId id="565" r:id="rId31"/>
    <p:sldId id="566" r:id="rId32"/>
    <p:sldId id="567" r:id="rId33"/>
    <p:sldId id="614" r:id="rId34"/>
    <p:sldId id="637" r:id="rId35"/>
    <p:sldId id="636" r:id="rId36"/>
    <p:sldId id="576" r:id="rId37"/>
    <p:sldId id="635" r:id="rId38"/>
    <p:sldId id="575" r:id="rId39"/>
    <p:sldId id="578" r:id="rId40"/>
    <p:sldId id="579" r:id="rId41"/>
    <p:sldId id="641" r:id="rId42"/>
    <p:sldId id="640" r:id="rId43"/>
    <p:sldId id="663" r:id="rId44"/>
    <p:sldId id="545" r:id="rId45"/>
    <p:sldId id="554" r:id="rId46"/>
    <p:sldId id="553" r:id="rId47"/>
    <p:sldId id="568" r:id="rId48"/>
    <p:sldId id="673" r:id="rId49"/>
    <p:sldId id="569" r:id="rId50"/>
    <p:sldId id="680" r:id="rId51"/>
    <p:sldId id="615" r:id="rId52"/>
    <p:sldId id="570" r:id="rId53"/>
    <p:sldId id="618" r:id="rId54"/>
    <p:sldId id="571" r:id="rId55"/>
    <p:sldId id="681" r:id="rId56"/>
    <p:sldId id="572" r:id="rId57"/>
    <p:sldId id="617" r:id="rId58"/>
    <p:sldId id="573" r:id="rId59"/>
    <p:sldId id="619" r:id="rId60"/>
    <p:sldId id="574" r:id="rId61"/>
    <p:sldId id="549" r:id="rId62"/>
    <p:sldId id="678" r:id="rId63"/>
    <p:sldId id="620" r:id="rId64"/>
    <p:sldId id="550" r:id="rId65"/>
    <p:sldId id="551" r:id="rId66"/>
    <p:sldId id="580" r:id="rId67"/>
    <p:sldId id="682" r:id="rId68"/>
    <p:sldId id="621" r:id="rId69"/>
    <p:sldId id="674" r:id="rId70"/>
    <p:sldId id="583" r:id="rId71"/>
    <p:sldId id="675" r:id="rId72"/>
    <p:sldId id="584" r:id="rId73"/>
    <p:sldId id="585" r:id="rId74"/>
    <p:sldId id="679" r:id="rId75"/>
    <p:sldId id="622" r:id="rId76"/>
    <p:sldId id="623" r:id="rId77"/>
    <p:sldId id="649" r:id="rId78"/>
    <p:sldId id="660" r:id="rId79"/>
    <p:sldId id="658" r:id="rId80"/>
    <p:sldId id="652" r:id="rId81"/>
    <p:sldId id="657" r:id="rId82"/>
    <p:sldId id="659" r:id="rId83"/>
    <p:sldId id="648" r:id="rId84"/>
    <p:sldId id="655" r:id="rId85"/>
    <p:sldId id="650" r:id="rId86"/>
    <p:sldId id="646" r:id="rId87"/>
    <p:sldId id="647" r:id="rId88"/>
    <p:sldId id="662" r:id="rId89"/>
    <p:sldId id="644" r:id="rId90"/>
    <p:sldId id="645" r:id="rId91"/>
    <p:sldId id="661" r:id="rId92"/>
    <p:sldId id="586" r:id="rId93"/>
    <p:sldId id="624" r:id="rId94"/>
    <p:sldId id="683" r:id="rId95"/>
    <p:sldId id="587" r:id="rId96"/>
    <p:sldId id="625" r:id="rId97"/>
    <p:sldId id="588" r:id="rId98"/>
    <p:sldId id="631" r:id="rId99"/>
    <p:sldId id="589" r:id="rId100"/>
    <p:sldId id="590" r:id="rId101"/>
    <p:sldId id="591" r:id="rId102"/>
    <p:sldId id="626" r:id="rId103"/>
    <p:sldId id="627" r:id="rId104"/>
    <p:sldId id="592" r:id="rId105"/>
    <p:sldId id="593" r:id="rId106"/>
    <p:sldId id="594" r:id="rId107"/>
    <p:sldId id="595" r:id="rId108"/>
    <p:sldId id="628" r:id="rId109"/>
    <p:sldId id="596" r:id="rId110"/>
    <p:sldId id="633" r:id="rId111"/>
    <p:sldId id="597" r:id="rId112"/>
    <p:sldId id="632" r:id="rId113"/>
    <p:sldId id="598" r:id="rId114"/>
    <p:sldId id="600" r:id="rId115"/>
    <p:sldId id="629" r:id="rId116"/>
    <p:sldId id="599" r:id="rId117"/>
    <p:sldId id="552" r:id="rId118"/>
    <p:sldId id="607" r:id="rId119"/>
    <p:sldId id="541" r:id="rId120"/>
    <p:sldId id="606" r:id="rId121"/>
    <p:sldId id="604" r:id="rId122"/>
    <p:sldId id="603" r:id="rId123"/>
    <p:sldId id="601" r:id="rId124"/>
    <p:sldId id="643" r:id="rId125"/>
    <p:sldId id="642" r:id="rId126"/>
    <p:sldId id="542" r:id="rId127"/>
    <p:sldId id="544" r:id="rId128"/>
    <p:sldId id="382" r:id="rId129"/>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on Bert" initials="RB" lastIdx="1" clrIdx="0">
    <p:extLst>
      <p:ext uri="{19B8F6BF-5375-455C-9EA6-DF929625EA0E}">
        <p15:presenceInfo xmlns:p15="http://schemas.microsoft.com/office/powerpoint/2012/main" userId="f75f4b84ba0438a9"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6600FF"/>
    <a:srgbClr val="66FF33"/>
    <a:srgbClr val="CC99FF"/>
    <a:srgbClr val="0066FF"/>
    <a:srgbClr val="E0E0E0"/>
    <a:srgbClr val="ECF3AB"/>
    <a:srgbClr val="0083E6"/>
    <a:srgbClr val="CCECFF"/>
    <a:srgbClr val="010101"/>
    <a:srgbClr val="FDFDF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026" autoAdjust="0"/>
    <p:restoredTop sz="95658" autoAdjust="0"/>
  </p:normalViewPr>
  <p:slideViewPr>
    <p:cSldViewPr snapToGrid="0">
      <p:cViewPr varScale="1">
        <p:scale>
          <a:sx n="91" d="100"/>
          <a:sy n="91" d="100"/>
        </p:scale>
        <p:origin x="1116" y="90"/>
      </p:cViewPr>
      <p:guideLst>
        <p:guide orient="horz" pos="2160"/>
        <p:guide pos="2880"/>
      </p:guideLst>
    </p:cSldViewPr>
  </p:slideViewPr>
  <p:notesTextViewPr>
    <p:cViewPr>
      <p:scale>
        <a:sx n="100" d="100"/>
        <a:sy n="100" d="100"/>
      </p:scale>
      <p:origin x="0" y="0"/>
    </p:cViewPr>
  </p:notesTextViewPr>
  <p:sorterViewPr>
    <p:cViewPr>
      <p:scale>
        <a:sx n="28" d="100"/>
        <a:sy n="28"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viewProps" Target="viewProp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slide" Target="slides/slide117.xml"/><Relationship Id="rId126" Type="http://schemas.openxmlformats.org/officeDocument/2006/relationships/slide" Target="slides/slide125.xml"/><Relationship Id="rId13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slide" Target="slides/slide12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notesMaster" Target="notesMasters/notesMaster1.xml"/><Relationship Id="rId13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commentAuthors" Target="commentAuthor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1D6F23A-767E-4F67-B8E7-473060D117A6}" type="datetimeFigureOut">
              <a:rPr lang="en-US" smtClean="0"/>
              <a:t>2/2/2020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C51D9B6-958F-4022-8446-FFC7E7C9F731}" type="slidenum">
              <a:rPr lang="en-US" smtClean="0"/>
              <a:t>‹#›</a:t>
            </a:fld>
            <a:endParaRPr lang="en-US"/>
          </a:p>
        </p:txBody>
      </p:sp>
    </p:spTree>
    <p:extLst>
      <p:ext uri="{BB962C8B-B14F-4D97-AF65-F5344CB8AC3E}">
        <p14:creationId xmlns:p14="http://schemas.microsoft.com/office/powerpoint/2010/main" val="16981675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4C9568-E3D6-45BA-A626-EF0F78B9350D}" type="slidenum">
              <a:rPr lang="en-US" smtClean="0"/>
              <a:t>2</a:t>
            </a:fld>
            <a:endParaRPr lang="en-US"/>
          </a:p>
        </p:txBody>
      </p:sp>
    </p:spTree>
    <p:extLst>
      <p:ext uri="{BB962C8B-B14F-4D97-AF65-F5344CB8AC3E}">
        <p14:creationId xmlns:p14="http://schemas.microsoft.com/office/powerpoint/2010/main" val="9274747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51D9B6-958F-4022-8446-FFC7E7C9F731}" type="slidenum">
              <a:rPr lang="en-US" smtClean="0"/>
              <a:t>32</a:t>
            </a:fld>
            <a:endParaRPr lang="en-US"/>
          </a:p>
        </p:txBody>
      </p:sp>
    </p:spTree>
    <p:extLst>
      <p:ext uri="{BB962C8B-B14F-4D97-AF65-F5344CB8AC3E}">
        <p14:creationId xmlns:p14="http://schemas.microsoft.com/office/powerpoint/2010/main" val="30055800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34C9568-E3D6-45BA-A626-EF0F78B9350D}"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5158885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51D9B6-958F-4022-8446-FFC7E7C9F731}" type="slidenum">
              <a:rPr lang="en-US" smtClean="0"/>
              <a:t>55</a:t>
            </a:fld>
            <a:endParaRPr lang="en-US"/>
          </a:p>
        </p:txBody>
      </p:sp>
    </p:spTree>
    <p:extLst>
      <p:ext uri="{BB962C8B-B14F-4D97-AF65-F5344CB8AC3E}">
        <p14:creationId xmlns:p14="http://schemas.microsoft.com/office/powerpoint/2010/main" val="19790130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neglect good and kind decent loving emotions is to be a barren vessel.</a:t>
            </a:r>
          </a:p>
        </p:txBody>
      </p:sp>
      <p:sp>
        <p:nvSpPr>
          <p:cNvPr id="4" name="Slide Number Placeholder 3"/>
          <p:cNvSpPr>
            <a:spLocks noGrp="1"/>
          </p:cNvSpPr>
          <p:nvPr>
            <p:ph type="sldNum" sz="quarter" idx="5"/>
          </p:nvPr>
        </p:nvSpPr>
        <p:spPr/>
        <p:txBody>
          <a:bodyPr/>
          <a:lstStyle/>
          <a:p>
            <a:fld id="{9C51D9B6-958F-4022-8446-FFC7E7C9F731}" type="slidenum">
              <a:rPr lang="en-US" smtClean="0"/>
              <a:t>56</a:t>
            </a:fld>
            <a:endParaRPr lang="en-US"/>
          </a:p>
        </p:txBody>
      </p:sp>
    </p:spTree>
    <p:extLst>
      <p:ext uri="{BB962C8B-B14F-4D97-AF65-F5344CB8AC3E}">
        <p14:creationId xmlns:p14="http://schemas.microsoft.com/office/powerpoint/2010/main" val="25287638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C51D9B6-958F-4022-8446-FFC7E7C9F731}" type="slidenum">
              <a:rPr lang="en-US" smtClean="0"/>
              <a:t>58</a:t>
            </a:fld>
            <a:endParaRPr lang="en-US"/>
          </a:p>
        </p:txBody>
      </p:sp>
    </p:spTree>
    <p:extLst>
      <p:ext uri="{BB962C8B-B14F-4D97-AF65-F5344CB8AC3E}">
        <p14:creationId xmlns:p14="http://schemas.microsoft.com/office/powerpoint/2010/main" val="38704271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51D9B6-958F-4022-8446-FFC7E7C9F731}" type="slidenum">
              <a:rPr lang="en-US" smtClean="0"/>
              <a:t>59</a:t>
            </a:fld>
            <a:endParaRPr lang="en-US"/>
          </a:p>
        </p:txBody>
      </p:sp>
    </p:spTree>
    <p:extLst>
      <p:ext uri="{BB962C8B-B14F-4D97-AF65-F5344CB8AC3E}">
        <p14:creationId xmlns:p14="http://schemas.microsoft.com/office/powerpoint/2010/main" val="36867476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51D9B6-958F-4022-8446-FFC7E7C9F731}" type="slidenum">
              <a:rPr lang="en-US" smtClean="0"/>
              <a:t>61</a:t>
            </a:fld>
            <a:endParaRPr lang="en-US"/>
          </a:p>
        </p:txBody>
      </p:sp>
    </p:spTree>
    <p:extLst>
      <p:ext uri="{BB962C8B-B14F-4D97-AF65-F5344CB8AC3E}">
        <p14:creationId xmlns:p14="http://schemas.microsoft.com/office/powerpoint/2010/main" val="21063134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C51D9B6-958F-4022-8446-FFC7E7C9F731}" type="slidenum">
              <a:rPr lang="en-US" smtClean="0"/>
              <a:t>65</a:t>
            </a:fld>
            <a:endParaRPr lang="en-US"/>
          </a:p>
        </p:txBody>
      </p:sp>
    </p:spTree>
    <p:extLst>
      <p:ext uri="{BB962C8B-B14F-4D97-AF65-F5344CB8AC3E}">
        <p14:creationId xmlns:p14="http://schemas.microsoft.com/office/powerpoint/2010/main" val="42219181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is no unity in prejudice, only hate that divides peace of heart.</a:t>
            </a:r>
          </a:p>
        </p:txBody>
      </p:sp>
      <p:sp>
        <p:nvSpPr>
          <p:cNvPr id="4" name="Slide Number Placeholder 3"/>
          <p:cNvSpPr>
            <a:spLocks noGrp="1"/>
          </p:cNvSpPr>
          <p:nvPr>
            <p:ph type="sldNum" sz="quarter" idx="5"/>
          </p:nvPr>
        </p:nvSpPr>
        <p:spPr/>
        <p:txBody>
          <a:bodyPr/>
          <a:lstStyle/>
          <a:p>
            <a:fld id="{9C51D9B6-958F-4022-8446-FFC7E7C9F731}" type="slidenum">
              <a:rPr lang="en-US" smtClean="0"/>
              <a:t>67</a:t>
            </a:fld>
            <a:endParaRPr lang="en-US"/>
          </a:p>
        </p:txBody>
      </p:sp>
    </p:spTree>
    <p:extLst>
      <p:ext uri="{BB962C8B-B14F-4D97-AF65-F5344CB8AC3E}">
        <p14:creationId xmlns:p14="http://schemas.microsoft.com/office/powerpoint/2010/main" val="339287085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Julie and David Eisenhower are married. Older in 2010.</a:t>
            </a:r>
          </a:p>
        </p:txBody>
      </p:sp>
      <p:sp>
        <p:nvSpPr>
          <p:cNvPr id="4" name="Slide Number Placeholder 3"/>
          <p:cNvSpPr>
            <a:spLocks noGrp="1"/>
          </p:cNvSpPr>
          <p:nvPr>
            <p:ph type="sldNum" sz="quarter" idx="5"/>
          </p:nvPr>
        </p:nvSpPr>
        <p:spPr/>
        <p:txBody>
          <a:bodyPr/>
          <a:lstStyle/>
          <a:p>
            <a:fld id="{9C51D9B6-958F-4022-8446-FFC7E7C9F731}" type="slidenum">
              <a:rPr lang="en-US" smtClean="0"/>
              <a:t>80</a:t>
            </a:fld>
            <a:endParaRPr lang="en-US"/>
          </a:p>
        </p:txBody>
      </p:sp>
    </p:spTree>
    <p:extLst>
      <p:ext uri="{BB962C8B-B14F-4D97-AF65-F5344CB8AC3E}">
        <p14:creationId xmlns:p14="http://schemas.microsoft.com/office/powerpoint/2010/main" val="9255433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51D9B6-958F-4022-8446-FFC7E7C9F731}" type="slidenum">
              <a:rPr lang="en-US" smtClean="0"/>
              <a:t>7</a:t>
            </a:fld>
            <a:endParaRPr lang="en-US"/>
          </a:p>
        </p:txBody>
      </p:sp>
    </p:spTree>
    <p:extLst>
      <p:ext uri="{BB962C8B-B14F-4D97-AF65-F5344CB8AC3E}">
        <p14:creationId xmlns:p14="http://schemas.microsoft.com/office/powerpoint/2010/main" val="235623128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51D9B6-958F-4022-8446-FFC7E7C9F731}" type="slidenum">
              <a:rPr lang="en-US" smtClean="0"/>
              <a:t>87</a:t>
            </a:fld>
            <a:endParaRPr lang="en-US"/>
          </a:p>
        </p:txBody>
      </p:sp>
    </p:spTree>
    <p:extLst>
      <p:ext uri="{BB962C8B-B14F-4D97-AF65-F5344CB8AC3E}">
        <p14:creationId xmlns:p14="http://schemas.microsoft.com/office/powerpoint/2010/main" val="379652404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51D9B6-958F-4022-8446-FFC7E7C9F731}" type="slidenum">
              <a:rPr lang="en-US" smtClean="0"/>
              <a:t>88</a:t>
            </a:fld>
            <a:endParaRPr lang="en-US"/>
          </a:p>
        </p:txBody>
      </p:sp>
    </p:spTree>
    <p:extLst>
      <p:ext uri="{BB962C8B-B14F-4D97-AF65-F5344CB8AC3E}">
        <p14:creationId xmlns:p14="http://schemas.microsoft.com/office/powerpoint/2010/main" val="354001682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C51D9B6-958F-4022-8446-FFC7E7C9F731}" type="slidenum">
              <a:rPr lang="en-US" smtClean="0"/>
              <a:t>89</a:t>
            </a:fld>
            <a:endParaRPr lang="en-US"/>
          </a:p>
        </p:txBody>
      </p:sp>
    </p:spTree>
    <p:extLst>
      <p:ext uri="{BB962C8B-B14F-4D97-AF65-F5344CB8AC3E}">
        <p14:creationId xmlns:p14="http://schemas.microsoft.com/office/powerpoint/2010/main" val="174091704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34C9568-E3D6-45BA-A626-EF0F78B9350D}"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90</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2267359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dishonest usually come up with excuses after lying about something or caught in a misbehavior.</a:t>
            </a:r>
          </a:p>
        </p:txBody>
      </p:sp>
      <p:sp>
        <p:nvSpPr>
          <p:cNvPr id="4" name="Slide Number Placeholder 3"/>
          <p:cNvSpPr>
            <a:spLocks noGrp="1"/>
          </p:cNvSpPr>
          <p:nvPr>
            <p:ph type="sldNum" sz="quarter" idx="5"/>
          </p:nvPr>
        </p:nvSpPr>
        <p:spPr/>
        <p:txBody>
          <a:bodyPr/>
          <a:lstStyle/>
          <a:p>
            <a:fld id="{9C51D9B6-958F-4022-8446-FFC7E7C9F731}" type="slidenum">
              <a:rPr lang="en-US" smtClean="0"/>
              <a:t>99</a:t>
            </a:fld>
            <a:endParaRPr lang="en-US"/>
          </a:p>
        </p:txBody>
      </p:sp>
    </p:spTree>
    <p:extLst>
      <p:ext uri="{BB962C8B-B14F-4D97-AF65-F5344CB8AC3E}">
        <p14:creationId xmlns:p14="http://schemas.microsoft.com/office/powerpoint/2010/main" val="349523350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Humble hearts cut through all previous arrogance, and what God waits for.</a:t>
            </a:r>
          </a:p>
        </p:txBody>
      </p:sp>
      <p:sp>
        <p:nvSpPr>
          <p:cNvPr id="4" name="Slide Number Placeholder 3"/>
          <p:cNvSpPr>
            <a:spLocks noGrp="1"/>
          </p:cNvSpPr>
          <p:nvPr>
            <p:ph type="sldNum" sz="quarter" idx="5"/>
          </p:nvPr>
        </p:nvSpPr>
        <p:spPr/>
        <p:txBody>
          <a:bodyPr/>
          <a:lstStyle/>
          <a:p>
            <a:fld id="{9C51D9B6-958F-4022-8446-FFC7E7C9F731}" type="slidenum">
              <a:rPr lang="en-US" smtClean="0"/>
              <a:t>100</a:t>
            </a:fld>
            <a:endParaRPr lang="en-US"/>
          </a:p>
        </p:txBody>
      </p:sp>
    </p:spTree>
    <p:extLst>
      <p:ext uri="{BB962C8B-B14F-4D97-AF65-F5344CB8AC3E}">
        <p14:creationId xmlns:p14="http://schemas.microsoft.com/office/powerpoint/2010/main" val="61905308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51D9B6-958F-4022-8446-FFC7E7C9F731}" type="slidenum">
              <a:rPr lang="en-US" smtClean="0"/>
              <a:t>110</a:t>
            </a:fld>
            <a:endParaRPr lang="en-US"/>
          </a:p>
        </p:txBody>
      </p:sp>
    </p:spTree>
    <p:extLst>
      <p:ext uri="{BB962C8B-B14F-4D97-AF65-F5344CB8AC3E}">
        <p14:creationId xmlns:p14="http://schemas.microsoft.com/office/powerpoint/2010/main" val="158829190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C51D9B6-958F-4022-8446-FFC7E7C9F731}" type="slidenum">
              <a:rPr lang="en-US" smtClean="0"/>
              <a:t>111</a:t>
            </a:fld>
            <a:endParaRPr lang="en-US"/>
          </a:p>
        </p:txBody>
      </p:sp>
    </p:spTree>
    <p:extLst>
      <p:ext uri="{BB962C8B-B14F-4D97-AF65-F5344CB8AC3E}">
        <p14:creationId xmlns:p14="http://schemas.microsoft.com/office/powerpoint/2010/main" val="281230133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51D9B6-958F-4022-8446-FFC7E7C9F731}" type="slidenum">
              <a:rPr lang="en-US" smtClean="0"/>
              <a:t>116</a:t>
            </a:fld>
            <a:endParaRPr lang="en-US"/>
          </a:p>
        </p:txBody>
      </p:sp>
    </p:spTree>
    <p:extLst>
      <p:ext uri="{BB962C8B-B14F-4D97-AF65-F5344CB8AC3E}">
        <p14:creationId xmlns:p14="http://schemas.microsoft.com/office/powerpoint/2010/main" val="400563115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C51D9B6-958F-4022-8446-FFC7E7C9F731}" type="slidenum">
              <a:rPr lang="en-US" smtClean="0"/>
              <a:t>118</a:t>
            </a:fld>
            <a:endParaRPr lang="en-US"/>
          </a:p>
        </p:txBody>
      </p:sp>
    </p:spTree>
    <p:extLst>
      <p:ext uri="{BB962C8B-B14F-4D97-AF65-F5344CB8AC3E}">
        <p14:creationId xmlns:p14="http://schemas.microsoft.com/office/powerpoint/2010/main" val="6702966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C51D9B6-958F-4022-8446-FFC7E7C9F731}"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96879701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Freedom comes to those who truly believe.</a:t>
            </a:r>
          </a:p>
        </p:txBody>
      </p:sp>
      <p:sp>
        <p:nvSpPr>
          <p:cNvPr id="4" name="Slide Number Placeholder 3"/>
          <p:cNvSpPr>
            <a:spLocks noGrp="1"/>
          </p:cNvSpPr>
          <p:nvPr>
            <p:ph type="sldNum" sz="quarter" idx="5"/>
          </p:nvPr>
        </p:nvSpPr>
        <p:spPr/>
        <p:txBody>
          <a:bodyPr/>
          <a:lstStyle/>
          <a:p>
            <a:fld id="{9C51D9B6-958F-4022-8446-FFC7E7C9F731}" type="slidenum">
              <a:rPr lang="en-US" smtClean="0"/>
              <a:t>124</a:t>
            </a:fld>
            <a:endParaRPr lang="en-US"/>
          </a:p>
        </p:txBody>
      </p:sp>
    </p:spTree>
    <p:extLst>
      <p:ext uri="{BB962C8B-B14F-4D97-AF65-F5344CB8AC3E}">
        <p14:creationId xmlns:p14="http://schemas.microsoft.com/office/powerpoint/2010/main" val="221119047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51D9B6-958F-4022-8446-FFC7E7C9F731}" type="slidenum">
              <a:rPr lang="en-US" smtClean="0"/>
              <a:t>125</a:t>
            </a:fld>
            <a:endParaRPr lang="en-US"/>
          </a:p>
        </p:txBody>
      </p:sp>
    </p:spTree>
    <p:extLst>
      <p:ext uri="{BB962C8B-B14F-4D97-AF65-F5344CB8AC3E}">
        <p14:creationId xmlns:p14="http://schemas.microsoft.com/office/powerpoint/2010/main" val="83429781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Genuine magnificence comes with no tricks</a:t>
            </a:r>
          </a:p>
        </p:txBody>
      </p:sp>
      <p:sp>
        <p:nvSpPr>
          <p:cNvPr id="4" name="Slide Number Placeholder 3"/>
          <p:cNvSpPr>
            <a:spLocks noGrp="1"/>
          </p:cNvSpPr>
          <p:nvPr>
            <p:ph type="sldNum" sz="quarter" idx="10"/>
          </p:nvPr>
        </p:nvSpPr>
        <p:spPr/>
        <p:txBody>
          <a:bodyPr/>
          <a:lstStyle/>
          <a:p>
            <a:fld id="{934C9568-E3D6-45BA-A626-EF0F78B9350D}" type="slidenum">
              <a:rPr lang="en-US" smtClean="0"/>
              <a:t>126</a:t>
            </a:fld>
            <a:endParaRPr lang="en-US"/>
          </a:p>
        </p:txBody>
      </p:sp>
    </p:spTree>
    <p:extLst>
      <p:ext uri="{BB962C8B-B14F-4D97-AF65-F5344CB8AC3E}">
        <p14:creationId xmlns:p14="http://schemas.microsoft.com/office/powerpoint/2010/main" val="263331690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Eternity never ends.</a:t>
            </a:r>
          </a:p>
        </p:txBody>
      </p:sp>
      <p:sp>
        <p:nvSpPr>
          <p:cNvPr id="4" name="Slide Number Placeholder 3"/>
          <p:cNvSpPr>
            <a:spLocks noGrp="1"/>
          </p:cNvSpPr>
          <p:nvPr>
            <p:ph type="sldNum" sz="quarter" idx="10"/>
          </p:nvPr>
        </p:nvSpPr>
        <p:spPr/>
        <p:txBody>
          <a:bodyPr/>
          <a:lstStyle/>
          <a:p>
            <a:fld id="{934C9568-E3D6-45BA-A626-EF0F78B9350D}" type="slidenum">
              <a:rPr lang="en-US" smtClean="0"/>
              <a:t>128</a:t>
            </a:fld>
            <a:endParaRPr lang="en-US"/>
          </a:p>
        </p:txBody>
      </p:sp>
    </p:spTree>
    <p:extLst>
      <p:ext uri="{BB962C8B-B14F-4D97-AF65-F5344CB8AC3E}">
        <p14:creationId xmlns:p14="http://schemas.microsoft.com/office/powerpoint/2010/main" val="34716678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51D9B6-958F-4022-8446-FFC7E7C9F731}" type="slidenum">
              <a:rPr lang="en-US" smtClean="0"/>
              <a:t>21</a:t>
            </a:fld>
            <a:endParaRPr lang="en-US"/>
          </a:p>
        </p:txBody>
      </p:sp>
    </p:spTree>
    <p:extLst>
      <p:ext uri="{BB962C8B-B14F-4D97-AF65-F5344CB8AC3E}">
        <p14:creationId xmlns:p14="http://schemas.microsoft.com/office/powerpoint/2010/main" val="30228551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51D9B6-958F-4022-8446-FFC7E7C9F731}" type="slidenum">
              <a:rPr lang="en-US" smtClean="0"/>
              <a:t>22</a:t>
            </a:fld>
            <a:endParaRPr lang="en-US"/>
          </a:p>
        </p:txBody>
      </p:sp>
    </p:spTree>
    <p:extLst>
      <p:ext uri="{BB962C8B-B14F-4D97-AF65-F5344CB8AC3E}">
        <p14:creationId xmlns:p14="http://schemas.microsoft.com/office/powerpoint/2010/main" val="18751765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C51D9B6-958F-4022-8446-FFC7E7C9F731}"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34773409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51D9B6-958F-4022-8446-FFC7E7C9F731}" type="slidenum">
              <a:rPr lang="en-US" smtClean="0"/>
              <a:t>24</a:t>
            </a:fld>
            <a:endParaRPr lang="en-US"/>
          </a:p>
        </p:txBody>
      </p:sp>
    </p:spTree>
    <p:extLst>
      <p:ext uri="{BB962C8B-B14F-4D97-AF65-F5344CB8AC3E}">
        <p14:creationId xmlns:p14="http://schemas.microsoft.com/office/powerpoint/2010/main" val="37528329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C51D9B6-958F-4022-8446-FFC7E7C9F731}"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5353243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C51D9B6-958F-4022-8446-FFC7E7C9F731}" type="slidenum">
              <a:rPr lang="en-US" smtClean="0"/>
              <a:t>27</a:t>
            </a:fld>
            <a:endParaRPr lang="en-US"/>
          </a:p>
        </p:txBody>
      </p:sp>
    </p:spTree>
    <p:extLst>
      <p:ext uri="{BB962C8B-B14F-4D97-AF65-F5344CB8AC3E}">
        <p14:creationId xmlns:p14="http://schemas.microsoft.com/office/powerpoint/2010/main" val="40442677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BF6EB10A-3DD7-45BD-BBDF-FD8A0A2A8E4E}" type="slidenum">
              <a:rPr lang="en-US" altLang="en-US"/>
              <a:pPr>
                <a:defRPr/>
              </a:pPr>
              <a:t>‹#›</a:t>
            </a:fld>
            <a:endParaRPr lang="en-US" altLang="en-US"/>
          </a:p>
        </p:txBody>
      </p:sp>
    </p:spTree>
    <p:extLst>
      <p:ext uri="{BB962C8B-B14F-4D97-AF65-F5344CB8AC3E}">
        <p14:creationId xmlns:p14="http://schemas.microsoft.com/office/powerpoint/2010/main" val="13318406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F37824A2-A044-459C-8C29-9A1547F4FF42}" type="slidenum">
              <a:rPr lang="en-US" altLang="en-US"/>
              <a:pPr>
                <a:defRPr/>
              </a:pPr>
              <a:t>‹#›</a:t>
            </a:fld>
            <a:endParaRPr lang="en-US" altLang="en-US"/>
          </a:p>
        </p:txBody>
      </p:sp>
    </p:spTree>
    <p:extLst>
      <p:ext uri="{BB962C8B-B14F-4D97-AF65-F5344CB8AC3E}">
        <p14:creationId xmlns:p14="http://schemas.microsoft.com/office/powerpoint/2010/main" val="3100425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A1620BDB-6753-4138-846F-14F31A3FF789}" type="slidenum">
              <a:rPr lang="en-US" altLang="en-US"/>
              <a:pPr>
                <a:defRPr/>
              </a:pPr>
              <a:t>‹#›</a:t>
            </a:fld>
            <a:endParaRPr lang="en-US" altLang="en-US"/>
          </a:p>
        </p:txBody>
      </p:sp>
    </p:spTree>
    <p:extLst>
      <p:ext uri="{BB962C8B-B14F-4D97-AF65-F5344CB8AC3E}">
        <p14:creationId xmlns:p14="http://schemas.microsoft.com/office/powerpoint/2010/main" val="8668039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F01C34EB-C126-4C8C-B00B-02F61577C6AA}" type="slidenum">
              <a:rPr lang="en-US" altLang="en-US"/>
              <a:pPr>
                <a:defRPr/>
              </a:pPr>
              <a:t>‹#›</a:t>
            </a:fld>
            <a:endParaRPr lang="en-US" altLang="en-US"/>
          </a:p>
        </p:txBody>
      </p:sp>
    </p:spTree>
    <p:extLst>
      <p:ext uri="{BB962C8B-B14F-4D97-AF65-F5344CB8AC3E}">
        <p14:creationId xmlns:p14="http://schemas.microsoft.com/office/powerpoint/2010/main" val="8667358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7849F266-2820-49AC-BF44-6545556828F3}" type="slidenum">
              <a:rPr lang="en-US" altLang="en-US"/>
              <a:pPr>
                <a:defRPr/>
              </a:pPr>
              <a:t>‹#›</a:t>
            </a:fld>
            <a:endParaRPr lang="en-US" altLang="en-US"/>
          </a:p>
        </p:txBody>
      </p:sp>
    </p:spTree>
    <p:extLst>
      <p:ext uri="{BB962C8B-B14F-4D97-AF65-F5344CB8AC3E}">
        <p14:creationId xmlns:p14="http://schemas.microsoft.com/office/powerpoint/2010/main" val="349063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4A27E15E-9FBB-4EAA-86E1-789AD9A10AEF}" type="slidenum">
              <a:rPr lang="en-US" altLang="en-US"/>
              <a:pPr>
                <a:defRPr/>
              </a:pPr>
              <a:t>‹#›</a:t>
            </a:fld>
            <a:endParaRPr lang="en-US" altLang="en-US"/>
          </a:p>
        </p:txBody>
      </p:sp>
    </p:spTree>
    <p:extLst>
      <p:ext uri="{BB962C8B-B14F-4D97-AF65-F5344CB8AC3E}">
        <p14:creationId xmlns:p14="http://schemas.microsoft.com/office/powerpoint/2010/main" val="28807654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a:ln/>
        </p:spPr>
        <p:txBody>
          <a:bodyPr/>
          <a:lstStyle>
            <a:lvl1pPr>
              <a:defRPr/>
            </a:lvl1pPr>
          </a:lstStyle>
          <a:p>
            <a:pPr>
              <a:defRPr/>
            </a:pPr>
            <a:fld id="{3C6202E5-728F-4714-95D8-3EFAF51482D6}" type="slidenum">
              <a:rPr lang="en-US" altLang="en-US"/>
              <a:pPr>
                <a:defRPr/>
              </a:pPr>
              <a:t>‹#›</a:t>
            </a:fld>
            <a:endParaRPr lang="en-US" altLang="en-US"/>
          </a:p>
        </p:txBody>
      </p:sp>
    </p:spTree>
    <p:extLst>
      <p:ext uri="{BB962C8B-B14F-4D97-AF65-F5344CB8AC3E}">
        <p14:creationId xmlns:p14="http://schemas.microsoft.com/office/powerpoint/2010/main" val="1283679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p:cNvSpPr>
            <a:spLocks noGrp="1" noChangeArrowheads="1"/>
          </p:cNvSpPr>
          <p:nvPr>
            <p:ph type="sldNum" sz="quarter" idx="12"/>
          </p:nvPr>
        </p:nvSpPr>
        <p:spPr>
          <a:ln/>
        </p:spPr>
        <p:txBody>
          <a:bodyPr/>
          <a:lstStyle>
            <a:lvl1pPr>
              <a:defRPr/>
            </a:lvl1pPr>
          </a:lstStyle>
          <a:p>
            <a:pPr>
              <a:defRPr/>
            </a:pPr>
            <a:fld id="{EA1F44A9-3753-4A25-A2D3-2D33A457DE44}" type="slidenum">
              <a:rPr lang="en-US" altLang="en-US"/>
              <a:pPr>
                <a:defRPr/>
              </a:pPr>
              <a:t>‹#›</a:t>
            </a:fld>
            <a:endParaRPr lang="en-US" altLang="en-US"/>
          </a:p>
        </p:txBody>
      </p:sp>
    </p:spTree>
    <p:extLst>
      <p:ext uri="{BB962C8B-B14F-4D97-AF65-F5344CB8AC3E}">
        <p14:creationId xmlns:p14="http://schemas.microsoft.com/office/powerpoint/2010/main" val="10811614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p:cNvSpPr>
            <a:spLocks noGrp="1" noChangeArrowheads="1"/>
          </p:cNvSpPr>
          <p:nvPr>
            <p:ph type="sldNum" sz="quarter" idx="12"/>
          </p:nvPr>
        </p:nvSpPr>
        <p:spPr>
          <a:ln/>
        </p:spPr>
        <p:txBody>
          <a:bodyPr/>
          <a:lstStyle>
            <a:lvl1pPr>
              <a:defRPr/>
            </a:lvl1pPr>
          </a:lstStyle>
          <a:p>
            <a:pPr>
              <a:defRPr/>
            </a:pPr>
            <a:fld id="{BF95842D-6D3F-4CA2-8989-B23EB5029824}" type="slidenum">
              <a:rPr lang="en-US" altLang="en-US"/>
              <a:pPr>
                <a:defRPr/>
              </a:pPr>
              <a:t>‹#›</a:t>
            </a:fld>
            <a:endParaRPr lang="en-US" altLang="en-US"/>
          </a:p>
        </p:txBody>
      </p:sp>
    </p:spTree>
    <p:extLst>
      <p:ext uri="{BB962C8B-B14F-4D97-AF65-F5344CB8AC3E}">
        <p14:creationId xmlns:p14="http://schemas.microsoft.com/office/powerpoint/2010/main" val="30716640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E35A070B-7E2F-4945-A61F-4C7FB90D4C27}" type="slidenum">
              <a:rPr lang="en-US" altLang="en-US"/>
              <a:pPr>
                <a:defRPr/>
              </a:pPr>
              <a:t>‹#›</a:t>
            </a:fld>
            <a:endParaRPr lang="en-US" altLang="en-US"/>
          </a:p>
        </p:txBody>
      </p:sp>
    </p:spTree>
    <p:extLst>
      <p:ext uri="{BB962C8B-B14F-4D97-AF65-F5344CB8AC3E}">
        <p14:creationId xmlns:p14="http://schemas.microsoft.com/office/powerpoint/2010/main" val="34281904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22093DC5-B974-4C9F-8B24-E0B9FD137FCE}" type="slidenum">
              <a:rPr lang="en-US" altLang="en-US"/>
              <a:pPr>
                <a:defRPr/>
              </a:pPr>
              <a:t>‹#›</a:t>
            </a:fld>
            <a:endParaRPr lang="en-US" altLang="en-US"/>
          </a:p>
        </p:txBody>
      </p:sp>
    </p:spTree>
    <p:extLst>
      <p:ext uri="{BB962C8B-B14F-4D97-AF65-F5344CB8AC3E}">
        <p14:creationId xmlns:p14="http://schemas.microsoft.com/office/powerpoint/2010/main" val="14004753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a:defRPr/>
            </a:pPr>
            <a:endParaRPr lang="en-US" alt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lt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a:defRPr/>
            </a:pPr>
            <a:fld id="{A1E3BDCB-BB78-4C21-9848-55B699CC854B}"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image" Target="../media/image55.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image" Target="../media/image57.jpg"/><Relationship Id="rId1" Type="http://schemas.openxmlformats.org/officeDocument/2006/relationships/slideLayout" Target="../slideLayouts/slideLayout2.xml"/><Relationship Id="rId4" Type="http://schemas.openxmlformats.org/officeDocument/2006/relationships/image" Target="../media/image59.jpg"/></Relationships>
</file>

<file path=ppt/slides/_rels/slide121.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8" Type="http://schemas.openxmlformats.org/officeDocument/2006/relationships/image" Target="../media/image60.jpg"/><Relationship Id="rId3" Type="http://schemas.openxmlformats.org/officeDocument/2006/relationships/image" Target="../media/image55.jpg"/><Relationship Id="rId7" Type="http://schemas.openxmlformats.org/officeDocument/2006/relationships/image" Target="../media/image59.jpg"/><Relationship Id="rId12" Type="http://schemas.openxmlformats.org/officeDocument/2006/relationships/image" Target="../media/image64.jp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58.jpg"/><Relationship Id="rId11" Type="http://schemas.openxmlformats.org/officeDocument/2006/relationships/image" Target="../media/image63.jpg"/><Relationship Id="rId5" Type="http://schemas.openxmlformats.org/officeDocument/2006/relationships/image" Target="../media/image57.jpg"/><Relationship Id="rId10" Type="http://schemas.openxmlformats.org/officeDocument/2006/relationships/image" Target="../media/image62.jpeg"/><Relationship Id="rId4" Type="http://schemas.openxmlformats.org/officeDocument/2006/relationships/image" Target="../media/image56.jpg"/><Relationship Id="rId9" Type="http://schemas.openxmlformats.org/officeDocument/2006/relationships/image" Target="../media/image61.jpg"/></Relationships>
</file>

<file path=ppt/slides/_rels/slide125.xml.rels><?xml version="1.0" encoding="UTF-8" standalone="yes"?>
<Relationships xmlns="http://schemas.openxmlformats.org/package/2006/relationships"><Relationship Id="rId8" Type="http://schemas.openxmlformats.org/officeDocument/2006/relationships/image" Target="../media/image67.jpeg"/><Relationship Id="rId3" Type="http://schemas.openxmlformats.org/officeDocument/2006/relationships/image" Target="../media/image55.jpg"/><Relationship Id="rId7" Type="http://schemas.openxmlformats.org/officeDocument/2006/relationships/image" Target="../media/image66.jpeg"/><Relationship Id="rId12" Type="http://schemas.openxmlformats.org/officeDocument/2006/relationships/image" Target="../media/image70.jpe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58.jpg"/><Relationship Id="rId11" Type="http://schemas.openxmlformats.org/officeDocument/2006/relationships/image" Target="../media/image69.jpeg"/><Relationship Id="rId5" Type="http://schemas.openxmlformats.org/officeDocument/2006/relationships/image" Target="../media/image57.jpg"/><Relationship Id="rId10" Type="http://schemas.openxmlformats.org/officeDocument/2006/relationships/image" Target="../media/image68.jpeg"/><Relationship Id="rId4" Type="http://schemas.openxmlformats.org/officeDocument/2006/relationships/image" Target="../media/image65.jpeg"/><Relationship Id="rId9" Type="http://schemas.openxmlformats.org/officeDocument/2006/relationships/image" Target="../media/image61.jpg"/></Relationships>
</file>

<file path=ppt/slides/_rels/slide126.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20.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8" Type="http://schemas.openxmlformats.org/officeDocument/2006/relationships/image" Target="../media/image17.jpg"/><Relationship Id="rId3" Type="http://schemas.openxmlformats.org/officeDocument/2006/relationships/image" Target="../media/image12.jpg"/><Relationship Id="rId7" Type="http://schemas.openxmlformats.org/officeDocument/2006/relationships/image" Target="../media/image16.jpeg"/><Relationship Id="rId2" Type="http://schemas.openxmlformats.org/officeDocument/2006/relationships/image" Target="../media/image11.jpg"/><Relationship Id="rId1" Type="http://schemas.openxmlformats.org/officeDocument/2006/relationships/slideLayout" Target="../slideLayouts/slideLayout2.xml"/><Relationship Id="rId6" Type="http://schemas.openxmlformats.org/officeDocument/2006/relationships/image" Target="../media/image15.jpg"/><Relationship Id="rId5" Type="http://schemas.openxmlformats.org/officeDocument/2006/relationships/image" Target="../media/image14.jpg"/><Relationship Id="rId10" Type="http://schemas.openxmlformats.org/officeDocument/2006/relationships/image" Target="../media/image19.jpg"/><Relationship Id="rId4" Type="http://schemas.openxmlformats.org/officeDocument/2006/relationships/image" Target="../media/image13.jpg"/><Relationship Id="rId9" Type="http://schemas.openxmlformats.org/officeDocument/2006/relationships/image" Target="../media/image18.jpg"/></Relationships>
</file>

<file path=ppt/slides/_rels/slide42.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image" Target="../media/image12.jpg"/><Relationship Id="rId7" Type="http://schemas.openxmlformats.org/officeDocument/2006/relationships/image" Target="../media/image23.jpeg"/><Relationship Id="rId2" Type="http://schemas.openxmlformats.org/officeDocument/2006/relationships/image" Target="../media/image20.jpeg"/><Relationship Id="rId1" Type="http://schemas.openxmlformats.org/officeDocument/2006/relationships/slideLayout" Target="../slideLayouts/slideLayout2.xml"/><Relationship Id="rId6" Type="http://schemas.openxmlformats.org/officeDocument/2006/relationships/image" Target="../media/image22.jpeg"/><Relationship Id="rId5" Type="http://schemas.openxmlformats.org/officeDocument/2006/relationships/image" Target="../media/image21.jpeg"/><Relationship Id="rId10" Type="http://schemas.openxmlformats.org/officeDocument/2006/relationships/image" Target="../media/image25.jpeg"/><Relationship Id="rId4" Type="http://schemas.openxmlformats.org/officeDocument/2006/relationships/image" Target="../media/image13.jpg"/><Relationship Id="rId9" Type="http://schemas.openxmlformats.org/officeDocument/2006/relationships/image" Target="../media/image18.jpg"/></Relationships>
</file>

<file path=ppt/slides/_rels/slide43.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4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27.png"/></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tags" Target="../tags/tag1.xml"/><Relationship Id="rId6" Type="http://schemas.microsoft.com/office/2007/relationships/hdphoto" Target="../media/hdphoto1.wdp"/><Relationship Id="rId5" Type="http://schemas.openxmlformats.org/officeDocument/2006/relationships/image" Target="../media/image27.png"/><Relationship Id="rId4" Type="http://schemas.openxmlformats.org/officeDocument/2006/relationships/image" Target="../media/image3.jpg"/></Relationships>
</file>

<file path=ppt/slides/_rels/slide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jpg"/><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png"/></Relationships>
</file>

<file path=ppt/slides/_rels/slide6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jp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80.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37.jpg"/><Relationship Id="rId4" Type="http://schemas.openxmlformats.org/officeDocument/2006/relationships/image" Target="../media/image36.jpg"/></Relationships>
</file>

<file path=ppt/slides/_rels/slide81.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8" Type="http://schemas.openxmlformats.org/officeDocument/2006/relationships/image" Target="../media/image38.jpg"/><Relationship Id="rId13" Type="http://schemas.openxmlformats.org/officeDocument/2006/relationships/image" Target="../media/image43.png"/><Relationship Id="rId3" Type="http://schemas.openxmlformats.org/officeDocument/2006/relationships/image" Target="../media/image33.jpg"/><Relationship Id="rId7" Type="http://schemas.openxmlformats.org/officeDocument/2006/relationships/image" Target="../media/image37.jpg"/><Relationship Id="rId12" Type="http://schemas.openxmlformats.org/officeDocument/2006/relationships/image" Target="../media/image42.jpg"/><Relationship Id="rId2" Type="http://schemas.openxmlformats.org/officeDocument/2006/relationships/image" Target="../media/image32.jpeg"/><Relationship Id="rId1" Type="http://schemas.openxmlformats.org/officeDocument/2006/relationships/slideLayout" Target="../slideLayouts/slideLayout2.xml"/><Relationship Id="rId6" Type="http://schemas.openxmlformats.org/officeDocument/2006/relationships/image" Target="../media/image36.jpg"/><Relationship Id="rId11" Type="http://schemas.openxmlformats.org/officeDocument/2006/relationships/image" Target="../media/image41.jpg"/><Relationship Id="rId5" Type="http://schemas.openxmlformats.org/officeDocument/2006/relationships/image" Target="../media/image35.jpg"/><Relationship Id="rId10" Type="http://schemas.openxmlformats.org/officeDocument/2006/relationships/image" Target="../media/image40.jpg"/><Relationship Id="rId4" Type="http://schemas.openxmlformats.org/officeDocument/2006/relationships/image" Target="../media/image34.jpg"/><Relationship Id="rId9" Type="http://schemas.openxmlformats.org/officeDocument/2006/relationships/image" Target="../media/image39.jpg"/></Relationships>
</file>

<file path=ppt/slides/_rels/slide87.xml.rels><?xml version="1.0" encoding="UTF-8" standalone="yes"?>
<Relationships xmlns="http://schemas.openxmlformats.org/package/2006/relationships"><Relationship Id="rId8" Type="http://schemas.openxmlformats.org/officeDocument/2006/relationships/image" Target="../media/image48.jpeg"/><Relationship Id="rId13" Type="http://schemas.openxmlformats.org/officeDocument/2006/relationships/image" Target="../media/image42.jpg"/><Relationship Id="rId3" Type="http://schemas.openxmlformats.org/officeDocument/2006/relationships/image" Target="../media/image44.jpeg"/><Relationship Id="rId7" Type="http://schemas.openxmlformats.org/officeDocument/2006/relationships/image" Target="../media/image47.jpeg"/><Relationship Id="rId12" Type="http://schemas.openxmlformats.org/officeDocument/2006/relationships/image" Target="../media/image52.jpe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35.jpg"/><Relationship Id="rId11" Type="http://schemas.openxmlformats.org/officeDocument/2006/relationships/image" Target="../media/image51.jpeg"/><Relationship Id="rId5" Type="http://schemas.openxmlformats.org/officeDocument/2006/relationships/image" Target="../media/image46.jpeg"/><Relationship Id="rId10" Type="http://schemas.openxmlformats.org/officeDocument/2006/relationships/image" Target="../media/image50.jpeg"/><Relationship Id="rId4" Type="http://schemas.openxmlformats.org/officeDocument/2006/relationships/image" Target="../media/image45.jpeg"/><Relationship Id="rId9" Type="http://schemas.openxmlformats.org/officeDocument/2006/relationships/image" Target="../media/image49.jpeg"/><Relationship Id="rId14" Type="http://schemas.openxmlformats.org/officeDocument/2006/relationships/image" Target="../media/image53.png"/></Relationships>
</file>

<file path=ppt/slides/_rels/slide88.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9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67229139"/>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1181100" y="2286159"/>
            <a:ext cx="6781800" cy="228568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“Communism denies God, enslaves men, and   destroys justice.”</a:t>
            </a:r>
            <a:endPar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287668989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500" fill="hold"/>
                                        <p:tgtEl>
                                          <p:spTgt spid="3074"/>
                                        </p:tgtEl>
                                        <p:attrNameLst>
                                          <p:attrName>ppt_x</p:attrName>
                                        </p:attrNameLst>
                                      </p:cBhvr>
                                      <p:tavLst>
                                        <p:tav tm="0">
                                          <p:val>
                                            <p:strVal val="0-#ppt_w/2"/>
                                          </p:val>
                                        </p:tav>
                                        <p:tav tm="100000">
                                          <p:val>
                                            <p:strVal val="#ppt_x"/>
                                          </p:val>
                                        </p:tav>
                                      </p:tavLst>
                                    </p:anim>
                                    <p:anim calcmode="lin" valueType="num">
                                      <p:cBhvr additive="base">
                                        <p:cTn id="8" dur="500" fill="hold"/>
                                        <p:tgtEl>
                                          <p:spTgt spid="307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slides/slide10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7000" r="-17000"/>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1691640" y="2674779"/>
            <a:ext cx="5760720" cy="150844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Well, I screwed it up real good, didn't I?</a:t>
            </a:r>
            <a:endPar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50724303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fltVal val="0"/>
                                          </p:val>
                                        </p:tav>
                                        <p:tav tm="100000">
                                          <p:val>
                                            <p:strVal val="#ppt_w"/>
                                          </p:val>
                                        </p:tav>
                                      </p:tavLst>
                                    </p:anim>
                                    <p:anim calcmode="lin" valueType="num">
                                      <p:cBhvr>
                                        <p:cTn id="8" dur="1000" fill="hold"/>
                                        <p:tgtEl>
                                          <p:spTgt spid="3074"/>
                                        </p:tgtEl>
                                        <p:attrNameLst>
                                          <p:attrName>ppt_h</p:attrName>
                                        </p:attrNameLst>
                                      </p:cBhvr>
                                      <p:tavLst>
                                        <p:tav tm="0">
                                          <p:val>
                                            <p:fltVal val="0"/>
                                          </p:val>
                                        </p:tav>
                                        <p:tav tm="100000">
                                          <p:val>
                                            <p:strVal val="#ppt_h"/>
                                          </p:val>
                                        </p:tav>
                                      </p:tavLst>
                                    </p:anim>
                                    <p:anim calcmode="lin" valueType="num">
                                      <p:cBhvr>
                                        <p:cTn id="9" dur="1000" fill="hold"/>
                                        <p:tgtEl>
                                          <p:spTgt spid="3074"/>
                                        </p:tgtEl>
                                        <p:attrNameLst>
                                          <p:attrName>style.rotation</p:attrName>
                                        </p:attrNameLst>
                                      </p:cBhvr>
                                      <p:tavLst>
                                        <p:tav tm="0">
                                          <p:val>
                                            <p:fltVal val="90"/>
                                          </p:val>
                                        </p:tav>
                                        <p:tav tm="100000">
                                          <p:val>
                                            <p:fltVal val="0"/>
                                          </p:val>
                                        </p:tav>
                                      </p:tavLst>
                                    </p:anim>
                                    <p:animEffect transition="in" filter="fade">
                                      <p:cBhvr>
                                        <p:cTn id="10" dur="10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slides/slide10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57200" y="2598579"/>
            <a:ext cx="8229600" cy="166084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“What a strange creature man is that he fouls his own nest”</a:t>
            </a:r>
            <a:endPar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185764848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wipe(left)">
                                      <p:cBhvr>
                                        <p:cTn id="7"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slides/slide10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l="-17000" r="-17000"/>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57200" y="2118519"/>
            <a:ext cx="8229600" cy="26209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Like a bird that wanders from its nest Is a man who wanders from his place. </a:t>
            </a:r>
            <a:r>
              <a:rPr lang="en-US" altLang="en-US" sz="3200" b="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Proverbs 27:8 </a:t>
            </a:r>
          </a:p>
        </p:txBody>
      </p:sp>
    </p:spTree>
    <p:extLst>
      <p:ext uri="{BB962C8B-B14F-4D97-AF65-F5344CB8AC3E}">
        <p14:creationId xmlns:p14="http://schemas.microsoft.com/office/powerpoint/2010/main" val="293735984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500" fill="hold"/>
                                        <p:tgtEl>
                                          <p:spTgt spid="3074"/>
                                        </p:tgtEl>
                                        <p:attrNameLst>
                                          <p:attrName>ppt_x</p:attrName>
                                        </p:attrNameLst>
                                      </p:cBhvr>
                                      <p:tavLst>
                                        <p:tav tm="0">
                                          <p:val>
                                            <p:strVal val="#ppt_x"/>
                                          </p:val>
                                        </p:tav>
                                        <p:tav tm="100000">
                                          <p:val>
                                            <p:strVal val="#ppt_x"/>
                                          </p:val>
                                        </p:tav>
                                      </p:tavLst>
                                    </p:anim>
                                    <p:anim calcmode="lin" valueType="num">
                                      <p:cBhvr additive="base">
                                        <p:cTn id="8" dur="500" fill="hold"/>
                                        <p:tgtEl>
                                          <p:spTgt spid="307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slides/slide10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l="-17000" r="-17000"/>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57200" y="1585119"/>
            <a:ext cx="8229600" cy="36877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These are grumblers, complainers, walking according to their own lusts; and they mouth great swelling words, flattering people to gain advantage </a:t>
            </a:r>
            <a:r>
              <a:rPr lang="en-US" altLang="en-US" sz="3200" b="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Jude 1:1</a:t>
            </a:r>
            <a:r>
              <a:rPr lang="en-US" altLang="en-US" sz="3200" b="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6 </a:t>
            </a:r>
            <a:endParaRPr lang="en-US" altLang="en-US" sz="3200" b="1" i="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387337401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500" fill="hold"/>
                                        <p:tgtEl>
                                          <p:spTgt spid="3074"/>
                                        </p:tgtEl>
                                        <p:attrNameLst>
                                          <p:attrName>ppt_x</p:attrName>
                                        </p:attrNameLst>
                                      </p:cBhvr>
                                      <p:tavLst>
                                        <p:tav tm="0">
                                          <p:val>
                                            <p:strVal val="1+#ppt_w/2"/>
                                          </p:val>
                                        </p:tav>
                                        <p:tav tm="100000">
                                          <p:val>
                                            <p:strVal val="#ppt_x"/>
                                          </p:val>
                                        </p:tav>
                                      </p:tavLst>
                                    </p:anim>
                                    <p:anim calcmode="lin" valueType="num">
                                      <p:cBhvr additive="base">
                                        <p:cTn id="8" dur="500" fill="hold"/>
                                        <p:tgtEl>
                                          <p:spTgt spid="307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slides/slide10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BF764FF0-1D3F-4B02-9C1D-3D1C35E9C168}"/>
              </a:ext>
            </a:extLst>
          </p:cNvPr>
          <p:cNvSpPr txBox="1">
            <a:spLocks/>
          </p:cNvSpPr>
          <p:nvPr/>
        </p:nvSpPr>
        <p:spPr>
          <a:xfrm>
            <a:off x="3178097" y="4070195"/>
            <a:ext cx="1375147" cy="74943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FFFF"/>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first</a:t>
            </a:r>
          </a:p>
        </p:txBody>
      </p:sp>
      <p:sp>
        <p:nvSpPr>
          <p:cNvPr id="3074" name="Rectangle 2"/>
          <p:cNvSpPr>
            <a:spLocks noGrp="1" noChangeArrowheads="1"/>
          </p:cNvSpPr>
          <p:nvPr>
            <p:ph type="title"/>
          </p:nvPr>
        </p:nvSpPr>
        <p:spPr>
          <a:xfrm>
            <a:off x="457200" y="586899"/>
            <a:ext cx="8229600" cy="568420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“I have never been a quitter.         To leave office before my term        is completed is opposed to every instinct in my body. But as president I must put the interests of America first Therefore, I shall resign the presidency effective     at noon tomorrow.”</a:t>
            </a:r>
            <a:endPar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18980068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strips(downRight)">
                                      <p:cBhvr>
                                        <p:cTn id="7" dur="500"/>
                                        <p:tgtEl>
                                          <p:spTgt spid="307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par>
                                <p:cTn id="13" presetID="18" presetClass="emph" presetSubtype="0" fill="hold" grpId="1" nodeType="withEffect">
                                  <p:stCondLst>
                                    <p:cond delay="0"/>
                                  </p:stCondLst>
                                  <p:childTnLst>
                                    <p:set>
                                      <p:cBhvr override="childStyle">
                                        <p:cTn id="14" dur="500" fill="hold"/>
                                        <p:tgtEl>
                                          <p:spTgt spid="3"/>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3074" grpId="0"/>
    </p:bldLst>
  </p:timing>
</p:sld>
</file>

<file path=ppt/slides/slide10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57200" y="960279"/>
            <a:ext cx="8229600" cy="493744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“I let the American people down, and I have to carry that burden for the rest of my life. My political life is over. I will never again have an opportunity to serve in any official position. Maybe I can give a little advice from time to time.”</a:t>
            </a:r>
            <a:endPar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61500203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randombar(horizontal)">
                                      <p:cBhvr>
                                        <p:cTn id="7"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slides/slide10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57200" y="724059"/>
            <a:ext cx="8229600" cy="540988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“My own view is that taping of conversations for historical purposes was a bad decision on the part of all the presidents. I don't think Kennedy should have done it. I don't think Johnson should have done it, and I don't think we should have done it.”</a:t>
            </a:r>
            <a:endPar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387128576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wedge">
                                      <p:cBhvr>
                                        <p:cTn id="7" dur="75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slides/slide10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975360" y="2568099"/>
            <a:ext cx="7193280" cy="172180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“I played by the rules of politics as I found them.”</a:t>
            </a:r>
            <a:endPar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794938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decel="50000" fill="hold">
                                          <p:stCondLst>
                                            <p:cond delay="0"/>
                                          </p:stCondLst>
                                        </p:cTn>
                                        <p:tgtEl>
                                          <p:spTgt spid="3074"/>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3074"/>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3074"/>
                                        </p:tgtEl>
                                        <p:attrNameLst>
                                          <p:attrName>ppt_w</p:attrName>
                                        </p:attrNameLst>
                                      </p:cBhvr>
                                      <p:tavLst>
                                        <p:tav tm="0">
                                          <p:val>
                                            <p:strVal val="#ppt_w*.05"/>
                                          </p:val>
                                        </p:tav>
                                        <p:tav tm="100000">
                                          <p:val>
                                            <p:strVal val="#ppt_w"/>
                                          </p:val>
                                        </p:tav>
                                      </p:tavLst>
                                    </p:anim>
                                    <p:anim calcmode="lin" valueType="num">
                                      <p:cBhvr>
                                        <p:cTn id="10" dur="1000" fill="hold"/>
                                        <p:tgtEl>
                                          <p:spTgt spid="3074"/>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3074"/>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3074"/>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3074"/>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slides/slide10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l="-17000" r="-17000"/>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57200" y="556419"/>
            <a:ext cx="8229600" cy="57451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For those who live according to the flesh set their minds on the things of the flesh, but those who live according to the Spirit, the things of the Spirit. For to be carnally minded is death, but to be spiritually minded is life        and peace. </a:t>
            </a:r>
            <a:r>
              <a:rPr lang="en-US" altLang="en-US" sz="3200" b="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Romans 8:5-6 </a:t>
            </a:r>
          </a:p>
        </p:txBody>
      </p:sp>
    </p:spTree>
    <p:extLst>
      <p:ext uri="{BB962C8B-B14F-4D97-AF65-F5344CB8AC3E}">
        <p14:creationId xmlns:p14="http://schemas.microsoft.com/office/powerpoint/2010/main" val="243884192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500" fill="hold"/>
                                        <p:tgtEl>
                                          <p:spTgt spid="3074"/>
                                        </p:tgtEl>
                                        <p:attrNameLst>
                                          <p:attrName>ppt_x</p:attrName>
                                        </p:attrNameLst>
                                      </p:cBhvr>
                                      <p:tavLst>
                                        <p:tav tm="0">
                                          <p:val>
                                            <p:strVal val="#ppt_x"/>
                                          </p:val>
                                        </p:tav>
                                        <p:tav tm="100000">
                                          <p:val>
                                            <p:strVal val="#ppt_x"/>
                                          </p:val>
                                        </p:tav>
                                      </p:tavLst>
                                    </p:anim>
                                    <p:anim calcmode="lin" valueType="num">
                                      <p:cBhvr additive="base">
                                        <p:cTn id="8" dur="500" fill="hold"/>
                                        <p:tgtEl>
                                          <p:spTgt spid="307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slides/slide10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208E5698-6BD6-4B2A-A6E0-EABF8232A930}"/>
              </a:ext>
            </a:extLst>
          </p:cNvPr>
          <p:cNvSpPr txBox="1">
            <a:spLocks/>
          </p:cNvSpPr>
          <p:nvPr/>
        </p:nvSpPr>
        <p:spPr>
          <a:xfrm>
            <a:off x="3440920" y="3652415"/>
            <a:ext cx="5104832" cy="61595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420" b="1" i="0" u="none" strike="noStrike" kern="1200" cap="none" spc="0" normalizeH="0" baseline="0" noProof="0" dirty="0">
                <a:ln w="3175" cmpd="sng">
                  <a:solidFill>
                    <a:srgbClr val="FFFFFF"/>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great strength of character</a:t>
            </a:r>
          </a:p>
        </p:txBody>
      </p:sp>
      <p:sp>
        <p:nvSpPr>
          <p:cNvPr id="4" name="Title 1">
            <a:extLst>
              <a:ext uri="{FF2B5EF4-FFF2-40B4-BE49-F238E27FC236}">
                <a16:creationId xmlns:a16="http://schemas.microsoft.com/office/drawing/2014/main" id="{413641BC-D171-48EC-8F3E-A1C08D57CE93}"/>
              </a:ext>
            </a:extLst>
          </p:cNvPr>
          <p:cNvSpPr txBox="1">
            <a:spLocks/>
          </p:cNvSpPr>
          <p:nvPr/>
        </p:nvSpPr>
        <p:spPr>
          <a:xfrm>
            <a:off x="5225734" y="4150876"/>
            <a:ext cx="2778215" cy="65671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420" b="1" i="0" u="none" strike="noStrike" kern="1200" cap="none" spc="0" normalizeH="0" baseline="0" noProof="0" dirty="0">
                <a:ln w="3175" cmpd="sng">
                  <a:solidFill>
                    <a:srgbClr val="FFFFFF"/>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able to stand</a:t>
            </a:r>
          </a:p>
        </p:txBody>
      </p:sp>
      <p:sp>
        <p:nvSpPr>
          <p:cNvPr id="3074" name="Rectangle 2"/>
          <p:cNvSpPr>
            <a:spLocks noGrp="1" noChangeArrowheads="1"/>
          </p:cNvSpPr>
          <p:nvPr>
            <p:ph type="title"/>
          </p:nvPr>
        </p:nvSpPr>
        <p:spPr>
          <a:xfrm>
            <a:off x="327660" y="495300"/>
            <a:ext cx="8488680" cy="5867400"/>
          </a:xfrm>
        </p:spPr>
        <p:txBody>
          <a:bodyPr>
            <a:scene3d>
              <a:camera prst="orthographicFront"/>
              <a:lightRig rig="flat" dir="t"/>
            </a:scene3d>
            <a:sp3d extrusionH="57150" prstMaterial="plastic">
              <a:bevelT w="38100" h="38100"/>
            </a:sp3d>
          </a:bodyPr>
          <a:lstStyle/>
          <a:p>
            <a:pPr eaLnBrk="1" hangingPunct="1"/>
            <a:r>
              <a:rPr lang="en-US" altLang="en-US" sz="34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“No president in history has been more vilified or was more vilified during the time he was President than Lincoln. Those who knew him, his secretaries, have written that he was deeply hurt by what was said about him and drawn about him, but on the other hand, Lincoln had the great strength of character never to display it, always able to stand tall and strong and firm no matter how harsh or unfair the criticism might be. These elements of greatness, of course, inspire us all today.”</a:t>
            </a:r>
          </a:p>
        </p:txBody>
      </p:sp>
    </p:spTree>
    <p:extLst>
      <p:ext uri="{BB962C8B-B14F-4D97-AF65-F5344CB8AC3E}">
        <p14:creationId xmlns:p14="http://schemas.microsoft.com/office/powerpoint/2010/main" val="237277903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strVal val="#ppt_w*0.70"/>
                                          </p:val>
                                        </p:tav>
                                        <p:tav tm="100000">
                                          <p:val>
                                            <p:strVal val="#ppt_w"/>
                                          </p:val>
                                        </p:tav>
                                      </p:tavLst>
                                    </p:anim>
                                    <p:anim calcmode="lin" valueType="num">
                                      <p:cBhvr>
                                        <p:cTn id="8" dur="1000" fill="hold"/>
                                        <p:tgtEl>
                                          <p:spTgt spid="3074"/>
                                        </p:tgtEl>
                                        <p:attrNameLst>
                                          <p:attrName>ppt_h</p:attrName>
                                        </p:attrNameLst>
                                      </p:cBhvr>
                                      <p:tavLst>
                                        <p:tav tm="0">
                                          <p:val>
                                            <p:strVal val="#ppt_h"/>
                                          </p:val>
                                        </p:tav>
                                        <p:tav tm="100000">
                                          <p:val>
                                            <p:strVal val="#ppt_h"/>
                                          </p:val>
                                        </p:tav>
                                      </p:tavLst>
                                    </p:anim>
                                    <p:animEffect transition="in" filter="fade">
                                      <p:cBhvr>
                                        <p:cTn id="9" dur="1000"/>
                                        <p:tgtEl>
                                          <p:spTgt spid="3074"/>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left)">
                                      <p:cBhvr>
                                        <p:cTn id="14" dur="500"/>
                                        <p:tgtEl>
                                          <p:spTgt spid="3"/>
                                        </p:tgtEl>
                                      </p:cBhvr>
                                    </p:animEffect>
                                  </p:childTnLst>
                                </p:cTn>
                              </p:par>
                              <p:par>
                                <p:cTn id="15" presetID="18" presetClass="emph" presetSubtype="0" fill="hold" grpId="1" nodeType="withEffect">
                                  <p:stCondLst>
                                    <p:cond delay="0"/>
                                  </p:stCondLst>
                                  <p:childTnLst>
                                    <p:set>
                                      <p:cBhvr override="childStyle">
                                        <p:cTn id="16" dur="500" fill="hold"/>
                                        <p:tgtEl>
                                          <p:spTgt spid="3"/>
                                        </p:tgtEl>
                                        <p:attrNameLst>
                                          <p:attrName>style.textDecorationUnderline</p:attrName>
                                        </p:attrNameLst>
                                      </p:cBhvr>
                                      <p:to>
                                        <p:strVal val="true"/>
                                      </p:to>
                                    </p:set>
                                  </p:childTnLst>
                                </p:cTn>
                              </p:par>
                              <p:par>
                                <p:cTn id="17" presetID="22" presetClass="entr" presetSubtype="8" fill="hold" grpId="0" nodeType="withEffect">
                                  <p:stCondLst>
                                    <p:cond delay="400"/>
                                  </p:stCondLst>
                                  <p:childTnLst>
                                    <p:set>
                                      <p:cBhvr>
                                        <p:cTn id="18" dur="1" fill="hold">
                                          <p:stCondLst>
                                            <p:cond delay="0"/>
                                          </p:stCondLst>
                                        </p:cTn>
                                        <p:tgtEl>
                                          <p:spTgt spid="4"/>
                                        </p:tgtEl>
                                        <p:attrNameLst>
                                          <p:attrName>style.visibility</p:attrName>
                                        </p:attrNameLst>
                                      </p:cBhvr>
                                      <p:to>
                                        <p:strVal val="visible"/>
                                      </p:to>
                                    </p:set>
                                    <p:animEffect transition="in" filter="wipe(left)">
                                      <p:cBhvr>
                                        <p:cTn id="19" dur="500"/>
                                        <p:tgtEl>
                                          <p:spTgt spid="4"/>
                                        </p:tgtEl>
                                      </p:cBhvr>
                                    </p:animEffect>
                                  </p:childTnLst>
                                </p:cTn>
                              </p:par>
                              <p:par>
                                <p:cTn id="20" presetID="18" presetClass="emph" presetSubtype="0" fill="hold" grpId="1" nodeType="withEffect">
                                  <p:stCondLst>
                                    <p:cond delay="400"/>
                                  </p:stCondLst>
                                  <p:childTnLst>
                                    <p:set>
                                      <p:cBhvr override="childStyle">
                                        <p:cTn id="21" dur="500" fill="hold"/>
                                        <p:tgtEl>
                                          <p:spTgt spid="4"/>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4" grpId="0"/>
      <p:bldP spid="4" grpId="1"/>
      <p:bldP spid="3074"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871904" y="2286159"/>
            <a:ext cx="7400192" cy="228568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“Capitalism works better than it sounds, while socialism sounds better than it works.”</a:t>
            </a:r>
            <a:endPar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323033307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Scale>
                                      <p:cBhvr>
                                        <p:cTn id="7" dur="1000" decel="50000" fill="hold">
                                          <p:stCondLst>
                                            <p:cond delay="0"/>
                                          </p:stCondLst>
                                        </p:cTn>
                                        <p:tgtEl>
                                          <p:spTgt spid="307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3074"/>
                                        </p:tgtEl>
                                        <p:attrNameLst>
                                          <p:attrName>ppt_x</p:attrName>
                                          <p:attrName>ppt_y</p:attrName>
                                        </p:attrNameLst>
                                      </p:cBhvr>
                                    </p:animMotion>
                                    <p:animEffect transition="in" filter="fade">
                                      <p:cBhvr>
                                        <p:cTn id="9" dur="10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slides/slide110.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0000"/>
            <a:lum/>
          </a:blip>
          <a:srcRect/>
          <a:stretch>
            <a:fillRect l="-17000" r="-17000"/>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03411" y="2071454"/>
            <a:ext cx="8390965" cy="3603205"/>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And not only that, but we also glory in tribulations, knowing that tribulation produces perseverance; and perseverance, character; and character, hope.  </a:t>
            </a:r>
            <a:r>
              <a:rPr lang="en-US" altLang="en-US" sz="3200" b="1" i="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 Romans 5:3-4</a:t>
            </a:r>
            <a:endParaRPr lang="en-US" altLang="en-US" sz="4000" b="1" i="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endParaRPr>
          </a:p>
        </p:txBody>
      </p:sp>
      <p:sp>
        <p:nvSpPr>
          <p:cNvPr id="3" name="Rectangle 2">
            <a:extLst>
              <a:ext uri="{FF2B5EF4-FFF2-40B4-BE49-F238E27FC236}">
                <a16:creationId xmlns:a16="http://schemas.microsoft.com/office/drawing/2014/main" id="{BDE70B87-DA10-4AE7-8279-538070322523}"/>
              </a:ext>
            </a:extLst>
          </p:cNvPr>
          <p:cNvSpPr txBox="1">
            <a:spLocks noChangeArrowheads="1"/>
          </p:cNvSpPr>
          <p:nvPr/>
        </p:nvSpPr>
        <p:spPr bwMode="auto">
          <a:xfrm>
            <a:off x="2743200" y="685800"/>
            <a:ext cx="3934302" cy="52402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hope</a:t>
            </a:r>
          </a:p>
          <a:p>
            <a:pPr eaLnBrk="1" hangingPunct="1"/>
            <a:r>
              <a:rPr lang="en-US" altLang="en-US"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a:t>
            </a:r>
          </a:p>
          <a:p>
            <a:pPr eaLnBrk="1" hangingPunct="1"/>
            <a:r>
              <a:rPr lang="en-US" altLang="en-US"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character</a:t>
            </a:r>
          </a:p>
          <a:p>
            <a:pPr eaLnBrk="1" hangingPunct="1"/>
            <a:r>
              <a:rPr lang="en-US" altLang="en-US"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a:t>
            </a:r>
          </a:p>
          <a:p>
            <a:pPr eaLnBrk="1" hangingPunct="1"/>
            <a:r>
              <a:rPr lang="en-US" altLang="en-US"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perseverance</a:t>
            </a:r>
          </a:p>
          <a:p>
            <a:pPr eaLnBrk="1" hangingPunct="1"/>
            <a:r>
              <a:rPr lang="en-US" altLang="en-US"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a:t>
            </a:r>
          </a:p>
          <a:p>
            <a:pPr eaLnBrk="1" hangingPunct="1"/>
            <a:r>
              <a:rPr lang="en-US" altLang="en-US"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tribulations</a:t>
            </a:r>
          </a:p>
        </p:txBody>
      </p:sp>
      <p:sp>
        <p:nvSpPr>
          <p:cNvPr id="4" name="Rectangle 2">
            <a:extLst>
              <a:ext uri="{FF2B5EF4-FFF2-40B4-BE49-F238E27FC236}">
                <a16:creationId xmlns:a16="http://schemas.microsoft.com/office/drawing/2014/main" id="{65CC7B54-2BFE-4372-832C-15C32CD09515}"/>
              </a:ext>
            </a:extLst>
          </p:cNvPr>
          <p:cNvSpPr txBox="1">
            <a:spLocks noChangeArrowheads="1"/>
          </p:cNvSpPr>
          <p:nvPr/>
        </p:nvSpPr>
        <p:spPr bwMode="auto">
          <a:xfrm>
            <a:off x="2343960" y="2786475"/>
            <a:ext cx="3031274" cy="8241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FFC000"/>
                </a:solidFill>
                <a:effectLst>
                  <a:glow rad="76200">
                    <a:schemeClr val="tx1"/>
                  </a:glow>
                  <a:outerShdw blurRad="50800" algn="tl" rotWithShape="0">
                    <a:srgbClr val="000000"/>
                  </a:outerShdw>
                </a:effectLst>
                <a:latin typeface="Calibri" panose="020F0502020204030204" pitchFamily="34" charset="0"/>
              </a:rPr>
              <a:t>tribulations</a:t>
            </a:r>
            <a:endParaRPr lang="en-US" altLang="en-US" sz="4000" b="1" i="1" kern="0" dirty="0">
              <a:ln w="17780" cmpd="sng">
                <a:solidFill>
                  <a:srgbClr val="FFFFFF"/>
                </a:solidFill>
                <a:prstDash val="solid"/>
                <a:miter lim="800000"/>
              </a:ln>
              <a:solidFill>
                <a:srgbClr val="FFC000"/>
              </a:solidFill>
              <a:effectLst>
                <a:glow rad="76200">
                  <a:schemeClr val="tx1"/>
                </a:glow>
                <a:outerShdw blurRad="50800" algn="tl" rotWithShape="0">
                  <a:srgbClr val="000000"/>
                </a:outerShdw>
              </a:effectLst>
              <a:latin typeface="Calibri" panose="020F0502020204030204" pitchFamily="34" charset="0"/>
            </a:endParaRPr>
          </a:p>
        </p:txBody>
      </p:sp>
      <p:sp>
        <p:nvSpPr>
          <p:cNvPr id="6" name="Rectangle 2">
            <a:extLst>
              <a:ext uri="{FF2B5EF4-FFF2-40B4-BE49-F238E27FC236}">
                <a16:creationId xmlns:a16="http://schemas.microsoft.com/office/drawing/2014/main" id="{F438A3EE-7ACD-4E42-BD55-B54B694312E7}"/>
              </a:ext>
            </a:extLst>
          </p:cNvPr>
          <p:cNvSpPr txBox="1">
            <a:spLocks noChangeArrowheads="1"/>
          </p:cNvSpPr>
          <p:nvPr/>
        </p:nvSpPr>
        <p:spPr bwMode="auto">
          <a:xfrm>
            <a:off x="5201041" y="3461978"/>
            <a:ext cx="3508611" cy="8241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FFC000"/>
                </a:solidFill>
                <a:effectLst>
                  <a:glow rad="76200">
                    <a:schemeClr val="tx1"/>
                  </a:glow>
                  <a:outerShdw blurRad="50800" algn="tl" rotWithShape="0">
                    <a:srgbClr val="000000"/>
                  </a:outerShdw>
                </a:effectLst>
                <a:latin typeface="Calibri" panose="020F0502020204030204" pitchFamily="34" charset="0"/>
              </a:rPr>
              <a:t>perseverance</a:t>
            </a:r>
            <a:endParaRPr lang="en-US" altLang="en-US" sz="4000" b="1" i="1" kern="0" dirty="0">
              <a:ln w="17780" cmpd="sng">
                <a:solidFill>
                  <a:srgbClr val="FFFFFF"/>
                </a:solidFill>
                <a:prstDash val="solid"/>
                <a:miter lim="800000"/>
              </a:ln>
              <a:solidFill>
                <a:srgbClr val="FFC000"/>
              </a:solidFill>
              <a:effectLst>
                <a:glow rad="76200">
                  <a:schemeClr val="tx1"/>
                </a:glow>
                <a:outerShdw blurRad="50800" algn="tl" rotWithShape="0">
                  <a:srgbClr val="000000"/>
                </a:outerShdw>
              </a:effectLst>
              <a:latin typeface="Calibri" panose="020F0502020204030204" pitchFamily="34" charset="0"/>
            </a:endParaRPr>
          </a:p>
        </p:txBody>
      </p:sp>
      <p:sp>
        <p:nvSpPr>
          <p:cNvPr id="7" name="Rectangle 2">
            <a:extLst>
              <a:ext uri="{FF2B5EF4-FFF2-40B4-BE49-F238E27FC236}">
                <a16:creationId xmlns:a16="http://schemas.microsoft.com/office/drawing/2014/main" id="{BA55A21F-4E20-49F2-9E02-4D686E54CAFD}"/>
              </a:ext>
            </a:extLst>
          </p:cNvPr>
          <p:cNvSpPr txBox="1">
            <a:spLocks noChangeArrowheads="1"/>
          </p:cNvSpPr>
          <p:nvPr/>
        </p:nvSpPr>
        <p:spPr bwMode="auto">
          <a:xfrm>
            <a:off x="4864148" y="4131357"/>
            <a:ext cx="2703393" cy="8241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FFC000"/>
                </a:solidFill>
                <a:effectLst>
                  <a:glow rad="76200">
                    <a:schemeClr val="tx1"/>
                  </a:glow>
                  <a:outerShdw blurRad="50800" algn="tl" rotWithShape="0">
                    <a:srgbClr val="000000"/>
                  </a:outerShdw>
                </a:effectLst>
                <a:latin typeface="Calibri" panose="020F0502020204030204" pitchFamily="34" charset="0"/>
              </a:rPr>
              <a:t>character</a:t>
            </a:r>
            <a:endParaRPr lang="en-US" altLang="en-US" sz="4000" b="1" i="1" kern="0" dirty="0">
              <a:ln w="17780" cmpd="sng">
                <a:solidFill>
                  <a:srgbClr val="FFFFFF"/>
                </a:solidFill>
                <a:prstDash val="solid"/>
                <a:miter lim="800000"/>
              </a:ln>
              <a:solidFill>
                <a:srgbClr val="FFC000"/>
              </a:solidFill>
              <a:effectLst>
                <a:glow rad="76200">
                  <a:schemeClr val="tx1"/>
                </a:glow>
                <a:outerShdw blurRad="50800" algn="tl" rotWithShape="0">
                  <a:srgbClr val="000000"/>
                </a:outerShdw>
              </a:effectLst>
              <a:latin typeface="Calibri" panose="020F0502020204030204" pitchFamily="34" charset="0"/>
            </a:endParaRPr>
          </a:p>
        </p:txBody>
      </p:sp>
      <p:sp>
        <p:nvSpPr>
          <p:cNvPr id="8" name="Rectangle 2">
            <a:extLst>
              <a:ext uri="{FF2B5EF4-FFF2-40B4-BE49-F238E27FC236}">
                <a16:creationId xmlns:a16="http://schemas.microsoft.com/office/drawing/2014/main" id="{A124F637-64AA-4B48-B88C-AC56D4105A95}"/>
              </a:ext>
            </a:extLst>
          </p:cNvPr>
          <p:cNvSpPr txBox="1">
            <a:spLocks noChangeArrowheads="1"/>
          </p:cNvSpPr>
          <p:nvPr/>
        </p:nvSpPr>
        <p:spPr bwMode="auto">
          <a:xfrm>
            <a:off x="3434474" y="4806602"/>
            <a:ext cx="1624418" cy="8241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FFC000"/>
                </a:solidFill>
                <a:effectLst>
                  <a:glow rad="76200">
                    <a:schemeClr val="tx1"/>
                  </a:glow>
                  <a:outerShdw blurRad="50800" algn="tl" rotWithShape="0">
                    <a:srgbClr val="000000"/>
                  </a:outerShdw>
                </a:effectLst>
                <a:latin typeface="Calibri" panose="020F0502020204030204" pitchFamily="34" charset="0"/>
              </a:rPr>
              <a:t>hope</a:t>
            </a:r>
            <a:endParaRPr lang="en-US" altLang="en-US" sz="4000" b="1" i="1" kern="0" dirty="0">
              <a:ln w="17780" cmpd="sng">
                <a:solidFill>
                  <a:srgbClr val="FFFFFF"/>
                </a:solidFill>
                <a:prstDash val="solid"/>
                <a:miter lim="800000"/>
              </a:ln>
              <a:solidFill>
                <a:srgbClr val="FFC000"/>
              </a:solidFill>
              <a:effectLst>
                <a:glow rad="762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401319946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500" fill="hold"/>
                                        <p:tgtEl>
                                          <p:spTgt spid="3074"/>
                                        </p:tgtEl>
                                        <p:attrNameLst>
                                          <p:attrName>ppt_x</p:attrName>
                                        </p:attrNameLst>
                                      </p:cBhvr>
                                      <p:tavLst>
                                        <p:tav tm="0">
                                          <p:val>
                                            <p:strVal val="#ppt_x"/>
                                          </p:val>
                                        </p:tav>
                                        <p:tav tm="100000">
                                          <p:val>
                                            <p:strVal val="#ppt_x"/>
                                          </p:val>
                                        </p:tav>
                                      </p:tavLst>
                                    </p:anim>
                                    <p:anim calcmode="lin" valueType="num">
                                      <p:cBhvr additive="base">
                                        <p:cTn id="8" dur="500" fill="hold"/>
                                        <p:tgtEl>
                                          <p:spTgt spid="307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250"/>
                                        <p:tgtEl>
                                          <p:spTgt spid="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250"/>
                                        <p:tgtEl>
                                          <p:spTgt spid="6"/>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250"/>
                                        <p:tgtEl>
                                          <p:spTgt spid="7"/>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250"/>
                                        <p:tgtEl>
                                          <p:spTgt spid="8"/>
                                        </p:tgtEl>
                                      </p:cBhvr>
                                    </p:animEffect>
                                  </p:childTnLst>
                                </p:cTn>
                              </p:par>
                              <p:par>
                                <p:cTn id="23" presetID="42" presetClass="path" presetSubtype="0" accel="50000" decel="50000" fill="hold" grpId="1" nodeType="withEffect">
                                  <p:stCondLst>
                                    <p:cond delay="0"/>
                                  </p:stCondLst>
                                  <p:childTnLst>
                                    <p:animMotion origin="layout" path="M 1.38889E-6 -3.7037E-6 L 0.09305 0.30903 " pathEditMode="relative" rAng="0" ptsTypes="AA">
                                      <p:cBhvr>
                                        <p:cTn id="24" dur="2000" fill="hold"/>
                                        <p:tgtEl>
                                          <p:spTgt spid="4"/>
                                        </p:tgtEl>
                                        <p:attrNameLst>
                                          <p:attrName>ppt_x</p:attrName>
                                          <p:attrName>ppt_y</p:attrName>
                                        </p:attrNameLst>
                                      </p:cBhvr>
                                      <p:rCtr x="4653" y="15440"/>
                                    </p:animMotion>
                                  </p:childTnLst>
                                </p:cTn>
                              </p:par>
                              <p:par>
                                <p:cTn id="25" presetID="42" presetClass="path" presetSubtype="0" accel="50000" decel="50000" fill="hold" grpId="1" nodeType="withEffect">
                                  <p:stCondLst>
                                    <p:cond delay="0"/>
                                  </p:stCondLst>
                                  <p:childTnLst>
                                    <p:animMotion origin="layout" path="M -2.77778E-7 -4.81481E-6 L -0.24514 0.01505 " pathEditMode="relative" rAng="0" ptsTypes="AA">
                                      <p:cBhvr>
                                        <p:cTn id="26" dur="2000" fill="hold"/>
                                        <p:tgtEl>
                                          <p:spTgt spid="6"/>
                                        </p:tgtEl>
                                        <p:attrNameLst>
                                          <p:attrName>ppt_x</p:attrName>
                                          <p:attrName>ppt_y</p:attrName>
                                        </p:attrNameLst>
                                      </p:cBhvr>
                                      <p:rCtr x="-12257" y="741"/>
                                    </p:animMotion>
                                  </p:childTnLst>
                                </p:cTn>
                              </p:par>
                              <p:par>
                                <p:cTn id="27" presetID="42" presetClass="path" presetSubtype="0" accel="50000" decel="50000" fill="hold" grpId="1" nodeType="withEffect">
                                  <p:stCondLst>
                                    <p:cond delay="0"/>
                                  </p:stCondLst>
                                  <p:childTnLst>
                                    <p:animMotion origin="layout" path="M 2.5E-6 1.11022E-16 L -0.16441 -0.27847 " pathEditMode="relative" rAng="0" ptsTypes="AA">
                                      <p:cBhvr>
                                        <p:cTn id="28" dur="2000" fill="hold"/>
                                        <p:tgtEl>
                                          <p:spTgt spid="7"/>
                                        </p:tgtEl>
                                        <p:attrNameLst>
                                          <p:attrName>ppt_x</p:attrName>
                                          <p:attrName>ppt_y</p:attrName>
                                        </p:attrNameLst>
                                      </p:cBhvr>
                                      <p:rCtr x="-8229" y="-13935"/>
                                    </p:animMotion>
                                  </p:childTnLst>
                                </p:cTn>
                              </p:par>
                              <p:par>
                                <p:cTn id="29" presetID="42" presetClass="path" presetSubtype="0" accel="50000" decel="50000" fill="hold" grpId="1" nodeType="withEffect">
                                  <p:stCondLst>
                                    <p:cond delay="0"/>
                                  </p:stCondLst>
                                  <p:childTnLst>
                                    <p:animMotion origin="layout" path="M 2.77778E-7 3.7037E-7 L 0.05069 -0.57222 " pathEditMode="relative" rAng="0" ptsTypes="AA">
                                      <p:cBhvr>
                                        <p:cTn id="30" dur="2000" fill="hold"/>
                                        <p:tgtEl>
                                          <p:spTgt spid="8"/>
                                        </p:tgtEl>
                                        <p:attrNameLst>
                                          <p:attrName>ppt_x</p:attrName>
                                          <p:attrName>ppt_y</p:attrName>
                                        </p:attrNameLst>
                                      </p:cBhvr>
                                      <p:rCtr x="2535" y="-28611"/>
                                    </p:animMotion>
                                  </p:childTnLst>
                                </p:cTn>
                              </p:par>
                              <p:par>
                                <p:cTn id="31" presetID="10" presetClass="exit" presetSubtype="0" fill="hold" grpId="1" nodeType="withEffect">
                                  <p:stCondLst>
                                    <p:cond delay="0"/>
                                  </p:stCondLst>
                                  <p:childTnLst>
                                    <p:animEffect transition="out" filter="fade">
                                      <p:cBhvr>
                                        <p:cTn id="32" dur="1250"/>
                                        <p:tgtEl>
                                          <p:spTgt spid="3074"/>
                                        </p:tgtEl>
                                      </p:cBhvr>
                                    </p:animEffect>
                                    <p:set>
                                      <p:cBhvr>
                                        <p:cTn id="33" dur="1" fill="hold">
                                          <p:stCondLst>
                                            <p:cond delay="1249"/>
                                          </p:stCondLst>
                                        </p:cTn>
                                        <p:tgtEl>
                                          <p:spTgt spid="3074"/>
                                        </p:tgtEl>
                                        <p:attrNameLst>
                                          <p:attrName>style.visibility</p:attrName>
                                        </p:attrNameLst>
                                      </p:cBhvr>
                                      <p:to>
                                        <p:strVal val="hidden"/>
                                      </p:to>
                                    </p:set>
                                  </p:childTnLst>
                                </p:cTn>
                              </p:par>
                            </p:childTnLst>
                          </p:cTn>
                        </p:par>
                        <p:par>
                          <p:cTn id="34" fill="hold">
                            <p:stCondLst>
                              <p:cond delay="2000"/>
                            </p:stCondLst>
                            <p:childTnLst>
                              <p:par>
                                <p:cTn id="35" presetID="22" presetClass="entr" presetSubtype="4" fill="hold" grpId="0" nodeType="afterEffect">
                                  <p:stCondLst>
                                    <p:cond delay="0"/>
                                  </p:stCondLst>
                                  <p:childTnLst>
                                    <p:set>
                                      <p:cBhvr>
                                        <p:cTn id="36" dur="1" fill="hold">
                                          <p:stCondLst>
                                            <p:cond delay="0"/>
                                          </p:stCondLst>
                                        </p:cTn>
                                        <p:tgtEl>
                                          <p:spTgt spid="3"/>
                                        </p:tgtEl>
                                        <p:attrNameLst>
                                          <p:attrName>style.visibility</p:attrName>
                                        </p:attrNameLst>
                                      </p:cBhvr>
                                      <p:to>
                                        <p:strVal val="visible"/>
                                      </p:to>
                                    </p:set>
                                    <p:animEffect transition="in" filter="wipe(down)">
                                      <p:cBhvr>
                                        <p:cTn id="37" dur="500"/>
                                        <p:tgtEl>
                                          <p:spTgt spid="3"/>
                                        </p:tgtEl>
                                      </p:cBhvr>
                                    </p:animEffect>
                                  </p:childTnLst>
                                </p:cTn>
                              </p:par>
                              <p:par>
                                <p:cTn id="38" presetID="10" presetClass="exit" presetSubtype="0" fill="hold" grpId="2" nodeType="withEffect">
                                  <p:stCondLst>
                                    <p:cond delay="400"/>
                                  </p:stCondLst>
                                  <p:childTnLst>
                                    <p:animEffect transition="out" filter="fade">
                                      <p:cBhvr>
                                        <p:cTn id="39" dur="500"/>
                                        <p:tgtEl>
                                          <p:spTgt spid="4"/>
                                        </p:tgtEl>
                                      </p:cBhvr>
                                    </p:animEffect>
                                    <p:set>
                                      <p:cBhvr>
                                        <p:cTn id="40" dur="1" fill="hold">
                                          <p:stCondLst>
                                            <p:cond delay="499"/>
                                          </p:stCondLst>
                                        </p:cTn>
                                        <p:tgtEl>
                                          <p:spTgt spid="4"/>
                                        </p:tgtEl>
                                        <p:attrNameLst>
                                          <p:attrName>style.visibility</p:attrName>
                                        </p:attrNameLst>
                                      </p:cBhvr>
                                      <p:to>
                                        <p:strVal val="hidden"/>
                                      </p:to>
                                    </p:set>
                                  </p:childTnLst>
                                </p:cTn>
                              </p:par>
                              <p:par>
                                <p:cTn id="41" presetID="10" presetClass="exit" presetSubtype="0" fill="hold" grpId="2" nodeType="withEffect">
                                  <p:stCondLst>
                                    <p:cond delay="400"/>
                                  </p:stCondLst>
                                  <p:childTnLst>
                                    <p:animEffect transition="out" filter="fade">
                                      <p:cBhvr>
                                        <p:cTn id="42" dur="500"/>
                                        <p:tgtEl>
                                          <p:spTgt spid="6"/>
                                        </p:tgtEl>
                                      </p:cBhvr>
                                    </p:animEffect>
                                    <p:set>
                                      <p:cBhvr>
                                        <p:cTn id="43" dur="1" fill="hold">
                                          <p:stCondLst>
                                            <p:cond delay="499"/>
                                          </p:stCondLst>
                                        </p:cTn>
                                        <p:tgtEl>
                                          <p:spTgt spid="6"/>
                                        </p:tgtEl>
                                        <p:attrNameLst>
                                          <p:attrName>style.visibility</p:attrName>
                                        </p:attrNameLst>
                                      </p:cBhvr>
                                      <p:to>
                                        <p:strVal val="hidden"/>
                                      </p:to>
                                    </p:set>
                                  </p:childTnLst>
                                </p:cTn>
                              </p:par>
                              <p:par>
                                <p:cTn id="44" presetID="10" presetClass="exit" presetSubtype="0" fill="hold" grpId="2" nodeType="withEffect">
                                  <p:stCondLst>
                                    <p:cond delay="400"/>
                                  </p:stCondLst>
                                  <p:childTnLst>
                                    <p:animEffect transition="out" filter="fade">
                                      <p:cBhvr>
                                        <p:cTn id="45" dur="500"/>
                                        <p:tgtEl>
                                          <p:spTgt spid="7"/>
                                        </p:tgtEl>
                                      </p:cBhvr>
                                    </p:animEffect>
                                    <p:set>
                                      <p:cBhvr>
                                        <p:cTn id="46" dur="1" fill="hold">
                                          <p:stCondLst>
                                            <p:cond delay="499"/>
                                          </p:stCondLst>
                                        </p:cTn>
                                        <p:tgtEl>
                                          <p:spTgt spid="7"/>
                                        </p:tgtEl>
                                        <p:attrNameLst>
                                          <p:attrName>style.visibility</p:attrName>
                                        </p:attrNameLst>
                                      </p:cBhvr>
                                      <p:to>
                                        <p:strVal val="hidden"/>
                                      </p:to>
                                    </p:set>
                                  </p:childTnLst>
                                </p:cTn>
                              </p:par>
                              <p:par>
                                <p:cTn id="47" presetID="10" presetClass="exit" presetSubtype="0" fill="hold" grpId="2" nodeType="withEffect">
                                  <p:stCondLst>
                                    <p:cond delay="400"/>
                                  </p:stCondLst>
                                  <p:childTnLst>
                                    <p:animEffect transition="out" filter="fade">
                                      <p:cBhvr>
                                        <p:cTn id="48" dur="500"/>
                                        <p:tgtEl>
                                          <p:spTgt spid="8"/>
                                        </p:tgtEl>
                                      </p:cBhvr>
                                    </p:animEffect>
                                    <p:set>
                                      <p:cBhvr>
                                        <p:cTn id="49"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074" grpId="1"/>
      <p:bldP spid="3" grpId="0"/>
      <p:bldP spid="4" grpId="0"/>
      <p:bldP spid="4" grpId="1"/>
      <p:bldP spid="4" grpId="2"/>
      <p:bldP spid="6" grpId="0"/>
      <p:bldP spid="6" grpId="1"/>
      <p:bldP spid="6" grpId="2"/>
      <p:bldP spid="7" grpId="0"/>
      <p:bldP spid="7" grpId="1"/>
      <p:bldP spid="7" grpId="2"/>
      <p:bldP spid="8" grpId="0"/>
      <p:bldP spid="8" grpId="1"/>
      <p:bldP spid="8" grpId="2"/>
    </p:bldLst>
  </p:timing>
</p:sld>
</file>

<file path=ppt/slides/slide1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7000" r="-17000"/>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792480" y="1958499"/>
            <a:ext cx="7559040" cy="294100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“Defeat doesn't finish a man, quitting does. A man is not finished when he's defeated. He's finished when he quits.”</a:t>
            </a:r>
            <a:endPar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282774643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barn(outVertical)">
                                      <p:cBhvr>
                                        <p:cTn id="7"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slides/slide11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l="-17000" r="-17000"/>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985398AB-1E6E-4A61-8FE0-FA58850E2776}"/>
              </a:ext>
            </a:extLst>
          </p:cNvPr>
          <p:cNvSpPr txBox="1">
            <a:spLocks/>
          </p:cNvSpPr>
          <p:nvPr/>
        </p:nvSpPr>
        <p:spPr>
          <a:xfrm>
            <a:off x="3516110" y="1976366"/>
            <a:ext cx="5081811"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FFFF"/>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need of endurance</a:t>
            </a:r>
          </a:p>
        </p:txBody>
      </p:sp>
      <p:sp>
        <p:nvSpPr>
          <p:cNvPr id="3074" name="Rectangle 2"/>
          <p:cNvSpPr>
            <a:spLocks noGrp="1" noChangeArrowheads="1"/>
          </p:cNvSpPr>
          <p:nvPr>
            <p:ph type="title"/>
          </p:nvPr>
        </p:nvSpPr>
        <p:spPr>
          <a:xfrm>
            <a:off x="457200" y="2004219"/>
            <a:ext cx="8229600" cy="28495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For you have need of endurance, so that after you have done the will of God, you may receive       the promise:  </a:t>
            </a:r>
            <a:r>
              <a:rPr lang="en-US" altLang="en-US" sz="3200" b="1" i="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 Hebrews 10:36</a:t>
            </a:r>
            <a:endParaRPr lang="en-US" altLang="en-US" sz="4000" b="1" i="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15724683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500" fill="hold"/>
                                        <p:tgtEl>
                                          <p:spTgt spid="3074"/>
                                        </p:tgtEl>
                                        <p:attrNameLst>
                                          <p:attrName>ppt_x</p:attrName>
                                        </p:attrNameLst>
                                      </p:cBhvr>
                                      <p:tavLst>
                                        <p:tav tm="0">
                                          <p:val>
                                            <p:strVal val="#ppt_x"/>
                                          </p:val>
                                        </p:tav>
                                        <p:tav tm="100000">
                                          <p:val>
                                            <p:strVal val="#ppt_x"/>
                                          </p:val>
                                        </p:tav>
                                      </p:tavLst>
                                    </p:anim>
                                    <p:anim calcmode="lin" valueType="num">
                                      <p:cBhvr additive="base">
                                        <p:cTn id="8" dur="500" fill="hold"/>
                                        <p:tgtEl>
                                          <p:spTgt spid="307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left)">
                                      <p:cBhvr>
                                        <p:cTn id="13" dur="500"/>
                                        <p:tgtEl>
                                          <p:spTgt spid="3"/>
                                        </p:tgtEl>
                                      </p:cBhvr>
                                    </p:animEffect>
                                  </p:childTnLst>
                                </p:cTn>
                              </p:par>
                              <p:par>
                                <p:cTn id="14" presetID="18" presetClass="emph" presetSubtype="0" fill="hold" grpId="1" nodeType="withEffect">
                                  <p:stCondLst>
                                    <p:cond delay="0"/>
                                  </p:stCondLst>
                                  <p:childTnLst>
                                    <p:set>
                                      <p:cBhvr override="childStyle">
                                        <p:cTn id="15" dur="500" fill="hold"/>
                                        <p:tgtEl>
                                          <p:spTgt spid="3"/>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3074" grpId="0"/>
    </p:bldLst>
  </p:timing>
</p:sld>
</file>

<file path=ppt/slides/slide1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8FCD3866-9475-49B3-ACC7-DDE2D2073712}"/>
              </a:ext>
            </a:extLst>
          </p:cNvPr>
          <p:cNvSpPr txBox="1">
            <a:spLocks/>
          </p:cNvSpPr>
          <p:nvPr/>
        </p:nvSpPr>
        <p:spPr>
          <a:xfrm>
            <a:off x="2000945" y="4419771"/>
            <a:ext cx="1230181" cy="72713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FFFF"/>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pray</a:t>
            </a:r>
          </a:p>
        </p:txBody>
      </p:sp>
      <p:sp>
        <p:nvSpPr>
          <p:cNvPr id="4" name="Title 1">
            <a:extLst>
              <a:ext uri="{FF2B5EF4-FFF2-40B4-BE49-F238E27FC236}">
                <a16:creationId xmlns:a16="http://schemas.microsoft.com/office/drawing/2014/main" id="{717D1DB0-80CA-4BE7-A036-4F80B365A141}"/>
              </a:ext>
            </a:extLst>
          </p:cNvPr>
          <p:cNvSpPr txBox="1">
            <a:spLocks/>
          </p:cNvSpPr>
          <p:nvPr/>
        </p:nvSpPr>
        <p:spPr>
          <a:xfrm>
            <a:off x="2341755" y="3749190"/>
            <a:ext cx="1230181" cy="72713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FFFF"/>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pray</a:t>
            </a:r>
          </a:p>
        </p:txBody>
      </p:sp>
      <p:sp>
        <p:nvSpPr>
          <p:cNvPr id="3074" name="Rectangle 2"/>
          <p:cNvSpPr>
            <a:spLocks noGrp="1" noChangeArrowheads="1"/>
          </p:cNvSpPr>
          <p:nvPr>
            <p:ph type="title"/>
          </p:nvPr>
        </p:nvSpPr>
        <p:spPr>
          <a:xfrm>
            <a:off x="457200" y="1539399"/>
            <a:ext cx="8229600" cy="377920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“Never let your head hang down. Never give up and sit down and grieve. Find another way. And don't pray when it rains if you don't pray when the sun shines.”</a:t>
            </a:r>
            <a:endPar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3" name="Rectangle 12">
            <a:extLst>
              <a:ext uri="{FF2B5EF4-FFF2-40B4-BE49-F238E27FC236}">
                <a16:creationId xmlns:a16="http://schemas.microsoft.com/office/drawing/2014/main" id="{1A5810D3-2469-4D0A-A718-6165B1B34A80}"/>
              </a:ext>
            </a:extLst>
          </p:cNvPr>
          <p:cNvSpPr>
            <a:spLocks noChangeArrowheads="1"/>
          </p:cNvSpPr>
          <p:nvPr/>
        </p:nvSpPr>
        <p:spPr bwMode="auto">
          <a:xfrm>
            <a:off x="3389970" y="3956824"/>
            <a:ext cx="3122343" cy="952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a:noFill/>
                </a:ln>
                <a:solidFill>
                  <a:schemeClr val="bg1"/>
                </a:solidFill>
                <a:effectLst>
                  <a:glow rad="127000">
                    <a:schemeClr val="tx1"/>
                  </a:glow>
                </a:effectLst>
                <a:uLnTx/>
                <a:uFillTx/>
                <a:latin typeface="Calibri" panose="020F0502020204030204" pitchFamily="34" charset="0"/>
                <a:ea typeface="+mn-ea"/>
                <a:cs typeface="+mn-cs"/>
              </a:rPr>
              <a:t>unceasingly</a:t>
            </a:r>
            <a:endParaRPr kumimoji="0" lang="en-US" altLang="en-US" sz="4400" b="1" i="1" u="none" strike="noStrike" kern="1200" cap="none" spc="0" normalizeH="0" baseline="0" noProof="0" dirty="0">
              <a:ln>
                <a:noFill/>
              </a:ln>
              <a:solidFill>
                <a:schemeClr val="bg1"/>
              </a:solidFill>
              <a:effectLst>
                <a:glow rad="127000">
                  <a:schemeClr val="tx1"/>
                </a:glow>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111320925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fltVal val="0"/>
                                          </p:val>
                                        </p:tav>
                                        <p:tav tm="100000">
                                          <p:val>
                                            <p:strVal val="#ppt_w"/>
                                          </p:val>
                                        </p:tav>
                                      </p:tavLst>
                                    </p:anim>
                                    <p:anim calcmode="lin" valueType="num">
                                      <p:cBhvr>
                                        <p:cTn id="8" dur="1000" fill="hold"/>
                                        <p:tgtEl>
                                          <p:spTgt spid="3074"/>
                                        </p:tgtEl>
                                        <p:attrNameLst>
                                          <p:attrName>ppt_h</p:attrName>
                                        </p:attrNameLst>
                                      </p:cBhvr>
                                      <p:tavLst>
                                        <p:tav tm="0">
                                          <p:val>
                                            <p:fltVal val="0"/>
                                          </p:val>
                                        </p:tav>
                                        <p:tav tm="100000">
                                          <p:val>
                                            <p:strVal val="#ppt_h"/>
                                          </p:val>
                                        </p:tav>
                                      </p:tavLst>
                                    </p:anim>
                                    <p:anim calcmode="lin" valueType="num">
                                      <p:cBhvr>
                                        <p:cTn id="9" dur="1000" fill="hold"/>
                                        <p:tgtEl>
                                          <p:spTgt spid="3074"/>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307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left)">
                                      <p:cBhvr>
                                        <p:cTn id="15" dur="500"/>
                                        <p:tgtEl>
                                          <p:spTgt spid="4"/>
                                        </p:tgtEl>
                                      </p:cBhvr>
                                    </p:animEffect>
                                  </p:childTnLst>
                                </p:cTn>
                              </p:par>
                              <p:par>
                                <p:cTn id="16" presetID="18" presetClass="emph" presetSubtype="0" fill="hold" grpId="1" nodeType="withEffect">
                                  <p:stCondLst>
                                    <p:cond delay="0"/>
                                  </p:stCondLst>
                                  <p:childTnLst>
                                    <p:set>
                                      <p:cBhvr override="childStyle">
                                        <p:cTn id="17" dur="500" fill="hold"/>
                                        <p:tgtEl>
                                          <p:spTgt spid="4"/>
                                        </p:tgtEl>
                                        <p:attrNameLst>
                                          <p:attrName>style.textDecorationUnderline</p:attrName>
                                        </p:attrNameLst>
                                      </p:cBhvr>
                                      <p:to>
                                        <p:strVal val="true"/>
                                      </p:to>
                                    </p:set>
                                  </p:childTnLst>
                                </p:cTn>
                              </p:par>
                              <p:par>
                                <p:cTn id="18" presetID="22" presetClass="entr" presetSubtype="8"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left)">
                                      <p:cBhvr>
                                        <p:cTn id="20" dur="500"/>
                                        <p:tgtEl>
                                          <p:spTgt spid="5"/>
                                        </p:tgtEl>
                                      </p:cBhvr>
                                    </p:animEffect>
                                  </p:childTnLst>
                                </p:cTn>
                              </p:par>
                              <p:par>
                                <p:cTn id="21" presetID="18" presetClass="emph" presetSubtype="0" fill="hold" grpId="1" nodeType="withEffect">
                                  <p:stCondLst>
                                    <p:cond delay="0"/>
                                  </p:stCondLst>
                                  <p:childTnLst>
                                    <p:set>
                                      <p:cBhvr override="childStyle">
                                        <p:cTn id="22" dur="500" fill="hold"/>
                                        <p:tgtEl>
                                          <p:spTgt spid="5"/>
                                        </p:tgtEl>
                                        <p:attrNameLst>
                                          <p:attrName>style.textDecorationUnderline</p:attrName>
                                        </p:attrNameLst>
                                      </p:cBhvr>
                                      <p:to>
                                        <p:strVal val="true"/>
                                      </p:to>
                                    </p:set>
                                  </p:childTnLst>
                                </p:cTn>
                              </p:par>
                              <p:par>
                                <p:cTn id="23" presetID="39" presetClass="entr" presetSubtype="0" accel="100000" fill="hold" grpId="0" nodeType="withEffect">
                                  <p:stCondLst>
                                    <p:cond delay="250"/>
                                  </p:stCondLst>
                                  <p:childTnLst>
                                    <p:set>
                                      <p:cBhvr>
                                        <p:cTn id="24" dur="1" fill="hold">
                                          <p:stCondLst>
                                            <p:cond delay="0"/>
                                          </p:stCondLst>
                                        </p:cTn>
                                        <p:tgtEl>
                                          <p:spTgt spid="3"/>
                                        </p:tgtEl>
                                        <p:attrNameLst>
                                          <p:attrName>style.visibility</p:attrName>
                                        </p:attrNameLst>
                                      </p:cBhvr>
                                      <p:to>
                                        <p:strVal val="visible"/>
                                      </p:to>
                                    </p:set>
                                    <p:anim calcmode="lin" valueType="num">
                                      <p:cBhvr>
                                        <p:cTn id="25" dur="1000" fill="hold"/>
                                        <p:tgtEl>
                                          <p:spTgt spid="3"/>
                                        </p:tgtEl>
                                        <p:attrNameLst>
                                          <p:attrName>ppt_h</p:attrName>
                                        </p:attrNameLst>
                                      </p:cBhvr>
                                      <p:tavLst>
                                        <p:tav tm="0">
                                          <p:val>
                                            <p:strVal val="#ppt_h/20"/>
                                          </p:val>
                                        </p:tav>
                                        <p:tav tm="50000">
                                          <p:val>
                                            <p:strVal val="#ppt_h/20"/>
                                          </p:val>
                                        </p:tav>
                                        <p:tav tm="100000">
                                          <p:val>
                                            <p:strVal val="#ppt_h"/>
                                          </p:val>
                                        </p:tav>
                                      </p:tavLst>
                                    </p:anim>
                                    <p:anim calcmode="lin" valueType="num">
                                      <p:cBhvr>
                                        <p:cTn id="26" dur="1000" fill="hold"/>
                                        <p:tgtEl>
                                          <p:spTgt spid="3"/>
                                        </p:tgtEl>
                                        <p:attrNameLst>
                                          <p:attrName>ppt_w</p:attrName>
                                        </p:attrNameLst>
                                      </p:cBhvr>
                                      <p:tavLst>
                                        <p:tav tm="0">
                                          <p:val>
                                            <p:strVal val="#ppt_w+.3"/>
                                          </p:val>
                                        </p:tav>
                                        <p:tav tm="50000">
                                          <p:val>
                                            <p:strVal val="#ppt_w+.3"/>
                                          </p:val>
                                        </p:tav>
                                        <p:tav tm="100000">
                                          <p:val>
                                            <p:strVal val="#ppt_w"/>
                                          </p:val>
                                        </p:tav>
                                      </p:tavLst>
                                    </p:anim>
                                    <p:anim calcmode="lin" valueType="num">
                                      <p:cBhvr>
                                        <p:cTn id="27" dur="1000" fill="hold"/>
                                        <p:tgtEl>
                                          <p:spTgt spid="3"/>
                                        </p:tgtEl>
                                        <p:attrNameLst>
                                          <p:attrName>ppt_x</p:attrName>
                                        </p:attrNameLst>
                                      </p:cBhvr>
                                      <p:tavLst>
                                        <p:tav tm="0">
                                          <p:val>
                                            <p:strVal val="#ppt_x-.3"/>
                                          </p:val>
                                        </p:tav>
                                        <p:tav tm="50000">
                                          <p:val>
                                            <p:strVal val="#ppt_x"/>
                                          </p:val>
                                        </p:tav>
                                        <p:tav tm="100000">
                                          <p:val>
                                            <p:strVal val="#ppt_x"/>
                                          </p:val>
                                        </p:tav>
                                      </p:tavLst>
                                    </p:anim>
                                    <p:anim calcmode="lin" valueType="num">
                                      <p:cBhvr>
                                        <p:cTn id="28" dur="10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4" grpId="0"/>
      <p:bldP spid="4" grpId="1"/>
      <p:bldP spid="3074" grpId="0"/>
      <p:bldP spid="3" grpId="0"/>
    </p:bldLst>
  </p:timing>
</p:sld>
</file>

<file path=ppt/slides/slide1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705FD9FD-6726-4A70-81FD-356DEF7619B6}"/>
              </a:ext>
            </a:extLst>
          </p:cNvPr>
          <p:cNvSpPr txBox="1">
            <a:spLocks/>
          </p:cNvSpPr>
          <p:nvPr/>
        </p:nvSpPr>
        <p:spPr>
          <a:xfrm>
            <a:off x="341897" y="4660961"/>
            <a:ext cx="6758104"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FFFF"/>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defeat and disappointment</a:t>
            </a:r>
          </a:p>
        </p:txBody>
      </p:sp>
      <p:sp>
        <p:nvSpPr>
          <p:cNvPr id="4" name="Title 1">
            <a:extLst>
              <a:ext uri="{FF2B5EF4-FFF2-40B4-BE49-F238E27FC236}">
                <a16:creationId xmlns:a16="http://schemas.microsoft.com/office/drawing/2014/main" id="{67E6F685-A1D7-4768-952C-088F126B76AA}"/>
              </a:ext>
            </a:extLst>
          </p:cNvPr>
          <p:cNvSpPr txBox="1">
            <a:spLocks/>
          </p:cNvSpPr>
          <p:nvPr/>
        </p:nvSpPr>
        <p:spPr>
          <a:xfrm>
            <a:off x="4509176" y="4059973"/>
            <a:ext cx="2389908" cy="78230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FFFF"/>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recover</a:t>
            </a:r>
          </a:p>
        </p:txBody>
      </p:sp>
      <p:sp>
        <p:nvSpPr>
          <p:cNvPr id="3074" name="Rectangle 2"/>
          <p:cNvSpPr>
            <a:spLocks noGrp="1" noChangeArrowheads="1"/>
          </p:cNvSpPr>
          <p:nvPr>
            <p:ph type="title"/>
          </p:nvPr>
        </p:nvSpPr>
        <p:spPr>
          <a:xfrm>
            <a:off x="457200" y="571659"/>
            <a:ext cx="8229600" cy="571468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“You must never give up. You must remember that you have to take risks in order to achieve anything and sometimes you will suffer defeat. But the mark of any individual is to recover from defeat and disappointment and go on and give it his best shot.”</a:t>
            </a:r>
            <a:endPar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196454553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5"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blinds(vertical)">
                                      <p:cBhvr>
                                        <p:cTn id="7" dur="500"/>
                                        <p:tgtEl>
                                          <p:spTgt spid="307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par>
                                <p:cTn id="13" presetID="18" presetClass="emph" presetSubtype="0" fill="hold" grpId="1" nodeType="withEffect">
                                  <p:stCondLst>
                                    <p:cond delay="0"/>
                                  </p:stCondLst>
                                  <p:childTnLst>
                                    <p:set>
                                      <p:cBhvr override="childStyle">
                                        <p:cTn id="14" dur="500" fill="hold"/>
                                        <p:tgtEl>
                                          <p:spTgt spid="3"/>
                                        </p:tgtEl>
                                        <p:attrNameLst>
                                          <p:attrName>style.textDecorationUnderline</p:attrName>
                                        </p:attrNameLst>
                                      </p:cBhvr>
                                      <p:to>
                                        <p:strVal val="true"/>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250"/>
                                  </p:stCondLst>
                                  <p:childTnLst>
                                    <p:set>
                                      <p:cBhvr>
                                        <p:cTn id="18" dur="1" fill="hold">
                                          <p:stCondLst>
                                            <p:cond delay="0"/>
                                          </p:stCondLst>
                                        </p:cTn>
                                        <p:tgtEl>
                                          <p:spTgt spid="4"/>
                                        </p:tgtEl>
                                        <p:attrNameLst>
                                          <p:attrName>style.visibility</p:attrName>
                                        </p:attrNameLst>
                                      </p:cBhvr>
                                      <p:to>
                                        <p:strVal val="visible"/>
                                      </p:to>
                                    </p:set>
                                    <p:animEffect transition="in" filter="wipe(left)">
                                      <p:cBhvr>
                                        <p:cTn id="19" dur="500"/>
                                        <p:tgtEl>
                                          <p:spTgt spid="4"/>
                                        </p:tgtEl>
                                      </p:cBhvr>
                                    </p:animEffect>
                                  </p:childTnLst>
                                </p:cTn>
                              </p:par>
                              <p:par>
                                <p:cTn id="20" presetID="18" presetClass="emph" presetSubtype="0" fill="hold" grpId="1" nodeType="withEffect">
                                  <p:stCondLst>
                                    <p:cond delay="250"/>
                                  </p:stCondLst>
                                  <p:childTnLst>
                                    <p:set>
                                      <p:cBhvr override="childStyle">
                                        <p:cTn id="21" dur="500" fill="hold"/>
                                        <p:tgtEl>
                                          <p:spTgt spid="4"/>
                                        </p:tgtEl>
                                        <p:attrNameLst>
                                          <p:attrName>style.textDecorationUnderline</p:attrName>
                                        </p:attrNameLst>
                                      </p:cBhvr>
                                      <p:to>
                                        <p:strVal val="true"/>
                                      </p:to>
                                    </p:set>
                                  </p:childTnLst>
                                </p:cTn>
                              </p:par>
                              <p:par>
                                <p:cTn id="22" presetID="16" presetClass="exit" presetSubtype="21" fill="hold" grpId="2" nodeType="withEffect">
                                  <p:stCondLst>
                                    <p:cond delay="0"/>
                                  </p:stCondLst>
                                  <p:childTnLst>
                                    <p:animEffect transition="out" filter="barn(inVertical)">
                                      <p:cBhvr>
                                        <p:cTn id="23" dur="500"/>
                                        <p:tgtEl>
                                          <p:spTgt spid="3"/>
                                        </p:tgtEl>
                                      </p:cBhvr>
                                    </p:animEffect>
                                    <p:set>
                                      <p:cBhvr>
                                        <p:cTn id="24"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3" grpId="2"/>
      <p:bldP spid="4" grpId="0"/>
      <p:bldP spid="4" grpId="1"/>
      <p:bldP spid="3074" grpId="0"/>
    </p:bldLst>
  </p:timing>
</p:sld>
</file>

<file path=ppt/slides/slide11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l="-17000" r="-17000"/>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57200" y="2004219"/>
            <a:ext cx="8229600" cy="28495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For a righteous man may fall seven times And rise again, But the wicked shall fall by calamity.  </a:t>
            </a:r>
            <a:r>
              <a:rPr lang="en-US" altLang="en-US" sz="3200" b="1" i="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 Proverbs 24:16 </a:t>
            </a:r>
            <a:r>
              <a:rPr lang="en-US" altLang="en-US" sz="4000" b="1" i="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 </a:t>
            </a:r>
          </a:p>
        </p:txBody>
      </p:sp>
    </p:spTree>
    <p:extLst>
      <p:ext uri="{BB962C8B-B14F-4D97-AF65-F5344CB8AC3E}">
        <p14:creationId xmlns:p14="http://schemas.microsoft.com/office/powerpoint/2010/main" val="339708142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500" fill="hold"/>
                                        <p:tgtEl>
                                          <p:spTgt spid="3074"/>
                                        </p:tgtEl>
                                        <p:attrNameLst>
                                          <p:attrName>ppt_x</p:attrName>
                                        </p:attrNameLst>
                                      </p:cBhvr>
                                      <p:tavLst>
                                        <p:tav tm="0">
                                          <p:val>
                                            <p:strVal val="#ppt_x"/>
                                          </p:val>
                                        </p:tav>
                                        <p:tav tm="100000">
                                          <p:val>
                                            <p:strVal val="#ppt_x"/>
                                          </p:val>
                                        </p:tav>
                                      </p:tavLst>
                                    </p:anim>
                                    <p:anim calcmode="lin" valueType="num">
                                      <p:cBhvr additive="base">
                                        <p:cTn id="8" dur="500" fill="hold"/>
                                        <p:tgtEl>
                                          <p:spTgt spid="307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slides/slide1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7000" r="-17000"/>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57200" y="998379"/>
            <a:ext cx="8229600" cy="486124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“Remember, always give your best. Never get discouraged. Never be petty. Always remember, others may hate you. But those who hate you don't win unless you hate them. And then you destroy yourself.”</a:t>
            </a:r>
            <a:endPar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3" name="Rectangle 2">
            <a:extLst>
              <a:ext uri="{FF2B5EF4-FFF2-40B4-BE49-F238E27FC236}">
                <a16:creationId xmlns:a16="http://schemas.microsoft.com/office/drawing/2014/main" id="{A8587B41-5613-4948-942F-524854F2F329}"/>
              </a:ext>
            </a:extLst>
          </p:cNvPr>
          <p:cNvSpPr txBox="1">
            <a:spLocks noChangeArrowheads="1"/>
          </p:cNvSpPr>
          <p:nvPr/>
        </p:nvSpPr>
        <p:spPr bwMode="auto">
          <a:xfrm>
            <a:off x="298450" y="1258729"/>
            <a:ext cx="8636000" cy="48612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always give your best</a:t>
            </a:r>
          </a:p>
          <a:p>
            <a:pPr algn="l"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Never get discouraged</a:t>
            </a:r>
          </a:p>
          <a:p>
            <a:pPr algn="l"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Never be petty</a:t>
            </a:r>
          </a:p>
          <a:p>
            <a:pPr algn="l" eaLnBrk="1" hangingPunct="1"/>
            <a:endParaRPr lang="en-US" altLang="en-US" sz="28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a:p>
            <a:pPr algn="l" eaLnBrk="1" hangingPunct="1"/>
            <a:r>
              <a:rPr lang="en-US" altLang="en-US" b="1"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latin typeface="Calibri" panose="020F0502020204030204" pitchFamily="34" charset="0"/>
              </a:rPr>
              <a:t>→ </a:t>
            </a:r>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others may hate you</a:t>
            </a:r>
          </a:p>
          <a:p>
            <a:pPr algn="l"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they win if you hate them</a:t>
            </a:r>
          </a:p>
          <a:p>
            <a:pPr algn="l"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then you destroy yourself</a:t>
            </a:r>
            <a:endParaRPr lang="en-US" altLang="en-US" sz="32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4" name="Rectangle 2">
            <a:extLst>
              <a:ext uri="{FF2B5EF4-FFF2-40B4-BE49-F238E27FC236}">
                <a16:creationId xmlns:a16="http://schemas.microsoft.com/office/drawing/2014/main" id="{E61EB640-2C9D-4ADB-AA22-9971679A49E0}"/>
              </a:ext>
            </a:extLst>
          </p:cNvPr>
          <p:cNvSpPr txBox="1">
            <a:spLocks noChangeArrowheads="1"/>
          </p:cNvSpPr>
          <p:nvPr/>
        </p:nvSpPr>
        <p:spPr bwMode="auto">
          <a:xfrm>
            <a:off x="3969623" y="1011099"/>
            <a:ext cx="4291551" cy="806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uLnTx/>
                <a:uFillTx/>
                <a:latin typeface="Calibri" panose="020F0502020204030204" pitchFamily="34" charset="0"/>
                <a:ea typeface="+mj-ea"/>
                <a:cs typeface="+mj-cs"/>
              </a:rPr>
              <a:t>always give your</a:t>
            </a:r>
            <a:endParaRPr kumimoji="0" lang="en-US" altLang="en-US" sz="3200" b="1" i="1" u="none" strike="noStrike" kern="0" cap="none" spc="0" normalizeH="0" baseline="0" noProof="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5" name="Rectangle 2">
            <a:extLst>
              <a:ext uri="{FF2B5EF4-FFF2-40B4-BE49-F238E27FC236}">
                <a16:creationId xmlns:a16="http://schemas.microsoft.com/office/drawing/2014/main" id="{305DCF7F-BF62-44D7-8AA5-79552813E475}"/>
              </a:ext>
            </a:extLst>
          </p:cNvPr>
          <p:cNvSpPr txBox="1">
            <a:spLocks noChangeArrowheads="1"/>
          </p:cNvSpPr>
          <p:nvPr/>
        </p:nvSpPr>
        <p:spPr bwMode="auto">
          <a:xfrm>
            <a:off x="1034980" y="1683289"/>
            <a:ext cx="1447868" cy="806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uLnTx/>
                <a:uFillTx/>
                <a:latin typeface="Calibri" panose="020F0502020204030204" pitchFamily="34" charset="0"/>
                <a:ea typeface="+mj-ea"/>
                <a:cs typeface="+mj-cs"/>
              </a:rPr>
              <a:t>best</a:t>
            </a:r>
            <a:endParaRPr kumimoji="0" lang="en-US" altLang="en-US" sz="3200" b="1" i="1" u="none" strike="noStrike" kern="0" cap="none" spc="0" normalizeH="0" baseline="0" noProof="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6" name="Rectangle 2">
            <a:extLst>
              <a:ext uri="{FF2B5EF4-FFF2-40B4-BE49-F238E27FC236}">
                <a16:creationId xmlns:a16="http://schemas.microsoft.com/office/drawing/2014/main" id="{62F72C44-5CFD-46D4-A44F-C55905D9DACD}"/>
              </a:ext>
            </a:extLst>
          </p:cNvPr>
          <p:cNvSpPr txBox="1">
            <a:spLocks noChangeArrowheads="1"/>
          </p:cNvSpPr>
          <p:nvPr/>
        </p:nvSpPr>
        <p:spPr bwMode="auto">
          <a:xfrm>
            <a:off x="2272501" y="1682481"/>
            <a:ext cx="5718417" cy="806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uLnTx/>
                <a:uFillTx/>
                <a:latin typeface="Calibri" panose="020F0502020204030204" pitchFamily="34" charset="0"/>
                <a:ea typeface="+mj-ea"/>
                <a:cs typeface="+mj-cs"/>
              </a:rPr>
              <a:t>Never get discouraged</a:t>
            </a:r>
            <a:endParaRPr kumimoji="0" lang="en-US" altLang="en-US" sz="3200" b="1" i="1" u="none" strike="noStrike" kern="0" cap="none" spc="0" normalizeH="0" baseline="0" noProof="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7" name="Rectangle 2">
            <a:extLst>
              <a:ext uri="{FF2B5EF4-FFF2-40B4-BE49-F238E27FC236}">
                <a16:creationId xmlns:a16="http://schemas.microsoft.com/office/drawing/2014/main" id="{239CE568-87BD-4955-906D-D7B6627C2D49}"/>
              </a:ext>
            </a:extLst>
          </p:cNvPr>
          <p:cNvSpPr txBox="1">
            <a:spLocks noChangeArrowheads="1"/>
          </p:cNvSpPr>
          <p:nvPr/>
        </p:nvSpPr>
        <p:spPr bwMode="auto">
          <a:xfrm>
            <a:off x="1690504" y="2353864"/>
            <a:ext cx="3829327" cy="806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uLnTx/>
                <a:uFillTx/>
                <a:latin typeface="Calibri" panose="020F0502020204030204" pitchFamily="34" charset="0"/>
                <a:ea typeface="+mj-ea"/>
                <a:cs typeface="+mj-cs"/>
              </a:rPr>
              <a:t>Never be petty</a:t>
            </a:r>
            <a:endParaRPr kumimoji="0" lang="en-US" altLang="en-US" sz="3200" b="1" i="1" u="none" strike="noStrike" kern="0" cap="none" spc="0" normalizeH="0" baseline="0" noProof="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8" name="Rectangle 2">
            <a:extLst>
              <a:ext uri="{FF2B5EF4-FFF2-40B4-BE49-F238E27FC236}">
                <a16:creationId xmlns:a16="http://schemas.microsoft.com/office/drawing/2014/main" id="{662FB274-C8CE-42FB-B572-4321C9708B90}"/>
              </a:ext>
            </a:extLst>
          </p:cNvPr>
          <p:cNvSpPr txBox="1">
            <a:spLocks noChangeArrowheads="1"/>
          </p:cNvSpPr>
          <p:nvPr/>
        </p:nvSpPr>
        <p:spPr bwMode="auto">
          <a:xfrm>
            <a:off x="3283430" y="3025007"/>
            <a:ext cx="5145661" cy="806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uLnTx/>
                <a:uFillTx/>
                <a:latin typeface="Calibri" panose="020F0502020204030204" pitchFamily="34" charset="0"/>
                <a:ea typeface="+mj-ea"/>
                <a:cs typeface="+mj-cs"/>
              </a:rPr>
              <a:t>others may hate you</a:t>
            </a:r>
            <a:endParaRPr kumimoji="0" lang="en-US" altLang="en-US" sz="3200" b="1" i="1" u="none" strike="noStrike" kern="0" cap="none" spc="0" normalizeH="0" baseline="0" noProof="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9" name="Rectangle 2">
            <a:extLst>
              <a:ext uri="{FF2B5EF4-FFF2-40B4-BE49-F238E27FC236}">
                <a16:creationId xmlns:a16="http://schemas.microsoft.com/office/drawing/2014/main" id="{677384A0-B4C3-4E29-85B4-A00883FFE2A1}"/>
              </a:ext>
            </a:extLst>
          </p:cNvPr>
          <p:cNvSpPr txBox="1">
            <a:spLocks noChangeArrowheads="1"/>
          </p:cNvSpPr>
          <p:nvPr/>
        </p:nvSpPr>
        <p:spPr bwMode="auto">
          <a:xfrm>
            <a:off x="7438685" y="3764347"/>
            <a:ext cx="1287094" cy="6746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uLnTx/>
                <a:uFillTx/>
                <a:latin typeface="Calibri" panose="020F0502020204030204" pitchFamily="34" charset="0"/>
                <a:ea typeface="+mj-ea"/>
                <a:cs typeface="+mj-cs"/>
              </a:rPr>
              <a:t>win</a:t>
            </a:r>
            <a:endParaRPr kumimoji="0" lang="en-US" altLang="en-US" sz="3200" b="1" i="1" u="none" strike="noStrike" kern="0" cap="none" spc="0" normalizeH="0" baseline="0" noProof="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10" name="Rectangle 2">
            <a:extLst>
              <a:ext uri="{FF2B5EF4-FFF2-40B4-BE49-F238E27FC236}">
                <a16:creationId xmlns:a16="http://schemas.microsoft.com/office/drawing/2014/main" id="{BD16FE28-AE0E-45C7-95C3-08A50BD23990}"/>
              </a:ext>
            </a:extLst>
          </p:cNvPr>
          <p:cNvSpPr txBox="1">
            <a:spLocks noChangeArrowheads="1"/>
          </p:cNvSpPr>
          <p:nvPr/>
        </p:nvSpPr>
        <p:spPr bwMode="auto">
          <a:xfrm>
            <a:off x="3292427" y="4369629"/>
            <a:ext cx="2724009" cy="806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uLnTx/>
                <a:uFillTx/>
                <a:latin typeface="Calibri" panose="020F0502020204030204" pitchFamily="34" charset="0"/>
                <a:ea typeface="+mj-ea"/>
                <a:cs typeface="+mj-cs"/>
              </a:rPr>
              <a:t>hate them</a:t>
            </a:r>
            <a:endParaRPr kumimoji="0" lang="en-US" altLang="en-US" sz="3200" b="1" i="1" u="none" strike="noStrike" kern="0" cap="none" spc="0" normalizeH="0" baseline="0" noProof="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11" name="Rectangle 2">
            <a:extLst>
              <a:ext uri="{FF2B5EF4-FFF2-40B4-BE49-F238E27FC236}">
                <a16:creationId xmlns:a16="http://schemas.microsoft.com/office/drawing/2014/main" id="{EC198618-6AD6-4816-B9C6-766836D797FC}"/>
              </a:ext>
            </a:extLst>
          </p:cNvPr>
          <p:cNvSpPr txBox="1">
            <a:spLocks noChangeArrowheads="1"/>
          </p:cNvSpPr>
          <p:nvPr/>
        </p:nvSpPr>
        <p:spPr bwMode="auto">
          <a:xfrm>
            <a:off x="7007131" y="4366724"/>
            <a:ext cx="1457916" cy="806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uLnTx/>
                <a:uFillTx/>
                <a:latin typeface="Calibri" panose="020F0502020204030204" pitchFamily="34" charset="0"/>
                <a:ea typeface="+mj-ea"/>
                <a:cs typeface="+mj-cs"/>
              </a:rPr>
              <a:t>then</a:t>
            </a:r>
            <a:endParaRPr kumimoji="0" lang="en-US" altLang="en-US" sz="3200" b="1" i="1" u="none" strike="noStrike" kern="0" cap="none" spc="0" normalizeH="0" baseline="0" noProof="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12" name="Rectangle 2">
            <a:extLst>
              <a:ext uri="{FF2B5EF4-FFF2-40B4-BE49-F238E27FC236}">
                <a16:creationId xmlns:a16="http://schemas.microsoft.com/office/drawing/2014/main" id="{473BB9ED-EC25-4F19-A4D3-EE66C36D06D6}"/>
              </a:ext>
            </a:extLst>
          </p:cNvPr>
          <p:cNvSpPr txBox="1">
            <a:spLocks noChangeArrowheads="1"/>
          </p:cNvSpPr>
          <p:nvPr/>
        </p:nvSpPr>
        <p:spPr bwMode="auto">
          <a:xfrm>
            <a:off x="1733078" y="5038106"/>
            <a:ext cx="5286338" cy="806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uLnTx/>
                <a:uFillTx/>
                <a:latin typeface="Calibri" panose="020F0502020204030204" pitchFamily="34" charset="0"/>
                <a:ea typeface="+mj-ea"/>
                <a:cs typeface="+mj-cs"/>
              </a:rPr>
              <a:t>you destroy yourself</a:t>
            </a:r>
            <a:endParaRPr kumimoji="0" lang="en-US" altLang="en-US" sz="3200" b="1" i="1" u="none" strike="noStrike" kern="0" cap="none" spc="0" normalizeH="0" baseline="0" noProof="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13" name="Rectangle 2">
            <a:extLst>
              <a:ext uri="{FF2B5EF4-FFF2-40B4-BE49-F238E27FC236}">
                <a16:creationId xmlns:a16="http://schemas.microsoft.com/office/drawing/2014/main" id="{A7E8CE77-70B4-42B3-9DE7-29AA9D95BB18}"/>
              </a:ext>
            </a:extLst>
          </p:cNvPr>
          <p:cNvSpPr txBox="1">
            <a:spLocks noChangeArrowheads="1"/>
          </p:cNvSpPr>
          <p:nvPr/>
        </p:nvSpPr>
        <p:spPr bwMode="auto">
          <a:xfrm>
            <a:off x="1458867" y="3695340"/>
            <a:ext cx="713434" cy="806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err="1">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uLnTx/>
                <a:uFillTx/>
                <a:latin typeface="Calibri" panose="020F0502020204030204" pitchFamily="34" charset="0"/>
                <a:ea typeface="+mj-ea"/>
                <a:cs typeface="+mj-cs"/>
              </a:rPr>
              <a:t>th</a:t>
            </a:r>
            <a:endParaRPr kumimoji="0" lang="en-US" altLang="en-US" sz="3200" b="1" i="1" u="none" strike="noStrike" kern="0" cap="none" spc="0" normalizeH="0" baseline="0" noProof="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14" name="Rectangle 2">
            <a:extLst>
              <a:ext uri="{FF2B5EF4-FFF2-40B4-BE49-F238E27FC236}">
                <a16:creationId xmlns:a16="http://schemas.microsoft.com/office/drawing/2014/main" id="{16AEE8A3-E690-4D58-88A5-CD464E298406}"/>
              </a:ext>
            </a:extLst>
          </p:cNvPr>
          <p:cNvSpPr txBox="1">
            <a:spLocks noChangeArrowheads="1"/>
          </p:cNvSpPr>
          <p:nvPr/>
        </p:nvSpPr>
        <p:spPr bwMode="auto">
          <a:xfrm>
            <a:off x="2317757" y="4369630"/>
            <a:ext cx="538356" cy="806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uLnTx/>
                <a:uFillTx/>
                <a:latin typeface="Calibri" panose="020F0502020204030204" pitchFamily="34" charset="0"/>
                <a:ea typeface="+mj-ea"/>
                <a:cs typeface="+mj-cs"/>
              </a:rPr>
              <a:t>y</a:t>
            </a:r>
            <a:endParaRPr kumimoji="0" lang="en-US" altLang="en-US" sz="3200" b="1" i="1" u="none" strike="noStrike" kern="0" cap="none" spc="0" normalizeH="0" baseline="0" noProof="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15" name="Rectangle 2">
            <a:extLst>
              <a:ext uri="{FF2B5EF4-FFF2-40B4-BE49-F238E27FC236}">
                <a16:creationId xmlns:a16="http://schemas.microsoft.com/office/drawing/2014/main" id="{8FE2025D-CA80-4D8D-9AC4-9231BA5F6CEA}"/>
              </a:ext>
            </a:extLst>
          </p:cNvPr>
          <p:cNvSpPr txBox="1">
            <a:spLocks noChangeArrowheads="1"/>
          </p:cNvSpPr>
          <p:nvPr/>
        </p:nvSpPr>
        <p:spPr bwMode="auto">
          <a:xfrm>
            <a:off x="5084989" y="1683815"/>
            <a:ext cx="412888" cy="806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err="1">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uLnTx/>
                <a:uFillTx/>
                <a:latin typeface="Calibri" panose="020F0502020204030204" pitchFamily="34" charset="0"/>
                <a:ea typeface="+mj-ea"/>
                <a:cs typeface="+mj-cs"/>
              </a:rPr>
              <a:t>i</a:t>
            </a:r>
            <a:endParaRPr kumimoji="0" lang="en-US" altLang="en-US" sz="3200" b="1" i="1" u="none" strike="noStrike" kern="0" cap="none" spc="0" normalizeH="0" baseline="0" noProof="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16" name="Rectangle 2">
            <a:extLst>
              <a:ext uri="{FF2B5EF4-FFF2-40B4-BE49-F238E27FC236}">
                <a16:creationId xmlns:a16="http://schemas.microsoft.com/office/drawing/2014/main" id="{800D82B5-EFE9-42C6-A349-A4A6735ED6D5}"/>
              </a:ext>
            </a:extLst>
          </p:cNvPr>
          <p:cNvSpPr txBox="1">
            <a:spLocks noChangeArrowheads="1"/>
          </p:cNvSpPr>
          <p:nvPr/>
        </p:nvSpPr>
        <p:spPr bwMode="auto">
          <a:xfrm>
            <a:off x="6433342" y="5034747"/>
            <a:ext cx="468018" cy="806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uLnTx/>
                <a:uFillTx/>
                <a:latin typeface="Calibri" panose="020F0502020204030204" pitchFamily="34" charset="0"/>
                <a:ea typeface="+mj-ea"/>
                <a:cs typeface="+mj-cs"/>
              </a:rPr>
              <a:t>f</a:t>
            </a:r>
            <a:endParaRPr kumimoji="0" lang="en-US" altLang="en-US" sz="3200" b="1" i="1" u="none" strike="noStrike" kern="0" cap="none" spc="0" normalizeH="0" baseline="0" noProof="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17" name="Rectangle 2">
            <a:extLst>
              <a:ext uri="{FF2B5EF4-FFF2-40B4-BE49-F238E27FC236}">
                <a16:creationId xmlns:a16="http://schemas.microsoft.com/office/drawing/2014/main" id="{CBE641DE-6C53-4DD9-B9B4-64AF1583685C}"/>
              </a:ext>
            </a:extLst>
          </p:cNvPr>
          <p:cNvSpPr txBox="1">
            <a:spLocks noChangeArrowheads="1"/>
          </p:cNvSpPr>
          <p:nvPr/>
        </p:nvSpPr>
        <p:spPr bwMode="auto">
          <a:xfrm>
            <a:off x="2452440" y="3695684"/>
            <a:ext cx="538356" cy="806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uLnTx/>
                <a:uFillTx/>
                <a:latin typeface="Calibri" panose="020F0502020204030204" pitchFamily="34" charset="0"/>
                <a:ea typeface="+mj-ea"/>
                <a:cs typeface="+mj-cs"/>
              </a:rPr>
              <a:t>e</a:t>
            </a:r>
            <a:endParaRPr kumimoji="0" lang="en-US" altLang="en-US" sz="3200" b="1" i="1" u="none" strike="noStrike" kern="0" cap="none" spc="0" normalizeH="0" baseline="0" noProof="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18" name="Rectangle 2">
            <a:extLst>
              <a:ext uri="{FF2B5EF4-FFF2-40B4-BE49-F238E27FC236}">
                <a16:creationId xmlns:a16="http://schemas.microsoft.com/office/drawing/2014/main" id="{B4C1D763-9708-4843-B78C-C99C294E28DC}"/>
              </a:ext>
            </a:extLst>
          </p:cNvPr>
          <p:cNvSpPr txBox="1">
            <a:spLocks noChangeArrowheads="1"/>
          </p:cNvSpPr>
          <p:nvPr/>
        </p:nvSpPr>
        <p:spPr bwMode="auto">
          <a:xfrm>
            <a:off x="5104417" y="3758041"/>
            <a:ext cx="1287094" cy="6746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uLnTx/>
                <a:uFillTx/>
                <a:latin typeface="Calibri" panose="020F0502020204030204" pitchFamily="34" charset="0"/>
                <a:ea typeface="+mj-ea"/>
                <a:cs typeface="+mj-cs"/>
              </a:rPr>
              <a:t>you</a:t>
            </a:r>
            <a:endParaRPr kumimoji="0" lang="en-US" altLang="en-US" sz="3200" b="1" i="1" u="none" strike="noStrike" kern="0" cap="none" spc="0" normalizeH="0" baseline="0" noProof="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19" name="Arrow: Bent-Up 9">
            <a:extLst>
              <a:ext uri="{FF2B5EF4-FFF2-40B4-BE49-F238E27FC236}">
                <a16:creationId xmlns:a16="http://schemas.microsoft.com/office/drawing/2014/main" id="{425ECAB6-74B7-45D2-B79E-E5BA19B80953}"/>
              </a:ext>
            </a:extLst>
          </p:cNvPr>
          <p:cNvSpPr/>
          <p:nvPr/>
        </p:nvSpPr>
        <p:spPr>
          <a:xfrm rot="5400000">
            <a:off x="1211838" y="4731505"/>
            <a:ext cx="329068" cy="304800"/>
          </a:xfrm>
          <a:prstGeom prst="bentUpArrow">
            <a:avLst>
              <a:gd name="adj1" fmla="val 25000"/>
              <a:gd name="adj2" fmla="val 32031"/>
              <a:gd name="adj3" fmla="val 35156"/>
            </a:avLst>
          </a:prstGeom>
          <a:solidFill>
            <a:srgbClr val="2FA6FF"/>
          </a:solidFill>
          <a:ln w="9525">
            <a:solidFill>
              <a:schemeClr val="bg1"/>
            </a:solidFill>
          </a:ln>
          <a:effectLst>
            <a:glow rad="38100">
              <a:schemeClr val="tx1"/>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20" name="Arrow: Bent-Up 9">
            <a:extLst>
              <a:ext uri="{FF2B5EF4-FFF2-40B4-BE49-F238E27FC236}">
                <a16:creationId xmlns:a16="http://schemas.microsoft.com/office/drawing/2014/main" id="{CB09F24C-3109-44C3-B84D-49BF4F50FEEC}"/>
              </a:ext>
            </a:extLst>
          </p:cNvPr>
          <p:cNvSpPr/>
          <p:nvPr/>
        </p:nvSpPr>
        <p:spPr>
          <a:xfrm rot="5400000">
            <a:off x="1995033" y="5423281"/>
            <a:ext cx="329068" cy="304800"/>
          </a:xfrm>
          <a:prstGeom prst="bentUpArrow">
            <a:avLst>
              <a:gd name="adj1" fmla="val 25000"/>
              <a:gd name="adj2" fmla="val 32031"/>
              <a:gd name="adj3" fmla="val 35156"/>
            </a:avLst>
          </a:prstGeom>
          <a:solidFill>
            <a:srgbClr val="2FA6FF"/>
          </a:solidFill>
          <a:ln w="9525">
            <a:solidFill>
              <a:schemeClr val="bg1"/>
            </a:solidFill>
          </a:ln>
          <a:effectLst>
            <a:glow rad="38100">
              <a:schemeClr val="tx1"/>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147048973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16"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diamond(in)">
                                      <p:cBhvr>
                                        <p:cTn id="7" dur="1000"/>
                                        <p:tgtEl>
                                          <p:spTgt spid="307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250"/>
                                        <p:tgtEl>
                                          <p:spTgt spid="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250"/>
                                        <p:tgtEl>
                                          <p:spTgt spid="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250"/>
                                        <p:tgtEl>
                                          <p:spTgt spid="6"/>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250"/>
                                        <p:tgtEl>
                                          <p:spTgt spid="7"/>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250"/>
                                        <p:tgtEl>
                                          <p:spTgt spid="8"/>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250"/>
                                        <p:tgtEl>
                                          <p:spTgt spid="13"/>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fade">
                                      <p:cBhvr>
                                        <p:cTn id="30" dur="250"/>
                                        <p:tgtEl>
                                          <p:spTgt spid="17"/>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fade">
                                      <p:cBhvr>
                                        <p:cTn id="33" dur="250"/>
                                        <p:tgtEl>
                                          <p:spTgt spid="14"/>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fade">
                                      <p:cBhvr>
                                        <p:cTn id="36" dur="250"/>
                                        <p:tgtEl>
                                          <p:spTgt spid="9"/>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fade">
                                      <p:cBhvr>
                                        <p:cTn id="39" dur="250"/>
                                        <p:tgtEl>
                                          <p:spTgt spid="15"/>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fade">
                                      <p:cBhvr>
                                        <p:cTn id="42" dur="250"/>
                                        <p:tgtEl>
                                          <p:spTgt spid="16"/>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fade">
                                      <p:cBhvr>
                                        <p:cTn id="45" dur="250"/>
                                        <p:tgtEl>
                                          <p:spTgt spid="10"/>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11"/>
                                        </p:tgtEl>
                                        <p:attrNameLst>
                                          <p:attrName>style.visibility</p:attrName>
                                        </p:attrNameLst>
                                      </p:cBhvr>
                                      <p:to>
                                        <p:strVal val="visible"/>
                                      </p:to>
                                    </p:set>
                                    <p:animEffect transition="in" filter="fade">
                                      <p:cBhvr>
                                        <p:cTn id="48" dur="250"/>
                                        <p:tgtEl>
                                          <p:spTgt spid="11"/>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12"/>
                                        </p:tgtEl>
                                        <p:attrNameLst>
                                          <p:attrName>style.visibility</p:attrName>
                                        </p:attrNameLst>
                                      </p:cBhvr>
                                      <p:to>
                                        <p:strVal val="visible"/>
                                      </p:to>
                                    </p:set>
                                    <p:animEffect transition="in" filter="fade">
                                      <p:cBhvr>
                                        <p:cTn id="51" dur="250"/>
                                        <p:tgtEl>
                                          <p:spTgt spid="12"/>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18"/>
                                        </p:tgtEl>
                                        <p:attrNameLst>
                                          <p:attrName>style.visibility</p:attrName>
                                        </p:attrNameLst>
                                      </p:cBhvr>
                                      <p:to>
                                        <p:strVal val="visible"/>
                                      </p:to>
                                    </p:set>
                                    <p:animEffect transition="in" filter="fade">
                                      <p:cBhvr>
                                        <p:cTn id="54" dur="250"/>
                                        <p:tgtEl>
                                          <p:spTgt spid="18"/>
                                        </p:tgtEl>
                                      </p:cBhvr>
                                    </p:animEffect>
                                  </p:childTnLst>
                                </p:cTn>
                              </p:par>
                              <p:par>
                                <p:cTn id="55" presetID="42" presetClass="path" presetSubtype="0" accel="50000" decel="50000" fill="hold" grpId="1" nodeType="withEffect">
                                  <p:stCondLst>
                                    <p:cond delay="0"/>
                                  </p:stCondLst>
                                  <p:childTnLst>
                                    <p:animMotion origin="layout" path="M 1.11022E-16 0 L -0.37066 0.05648 " pathEditMode="relative" rAng="0" ptsTypes="AA">
                                      <p:cBhvr>
                                        <p:cTn id="56" dur="2000" fill="hold"/>
                                        <p:tgtEl>
                                          <p:spTgt spid="4"/>
                                        </p:tgtEl>
                                        <p:attrNameLst>
                                          <p:attrName>ppt_x</p:attrName>
                                          <p:attrName>ppt_y</p:attrName>
                                        </p:attrNameLst>
                                      </p:cBhvr>
                                      <p:rCtr x="-18542" y="2824"/>
                                    </p:animMotion>
                                  </p:childTnLst>
                                </p:cTn>
                              </p:par>
                              <p:par>
                                <p:cTn id="57" presetID="42" presetClass="path" presetSubtype="0" accel="50000" decel="50000" fill="hold" grpId="1" nodeType="withEffect">
                                  <p:stCondLst>
                                    <p:cond delay="0"/>
                                  </p:stCondLst>
                                  <p:childTnLst>
                                    <p:animMotion origin="layout" path="M -1.11111E-6 3.33333E-6 L 0.38524 -0.04213 " pathEditMode="relative" rAng="0" ptsTypes="AA">
                                      <p:cBhvr>
                                        <p:cTn id="58" dur="2000" fill="hold"/>
                                        <p:tgtEl>
                                          <p:spTgt spid="5"/>
                                        </p:tgtEl>
                                        <p:attrNameLst>
                                          <p:attrName>ppt_x</p:attrName>
                                          <p:attrName>ppt_y</p:attrName>
                                        </p:attrNameLst>
                                      </p:cBhvr>
                                      <p:rCtr x="19253" y="-2106"/>
                                    </p:animMotion>
                                  </p:childTnLst>
                                </p:cTn>
                              </p:par>
                              <p:par>
                                <p:cTn id="59" presetID="42" presetClass="path" presetSubtype="0" accel="50000" decel="50000" fill="hold" grpId="1" nodeType="withEffect">
                                  <p:stCondLst>
                                    <p:cond delay="0"/>
                                  </p:stCondLst>
                                  <p:childTnLst>
                                    <p:animMotion origin="layout" path="M -1.11111E-6 3.33333E-6 L -0.18976 0.05578 " pathEditMode="relative" rAng="0" ptsTypes="AA">
                                      <p:cBhvr>
                                        <p:cTn id="60" dur="2000" fill="hold"/>
                                        <p:tgtEl>
                                          <p:spTgt spid="6"/>
                                        </p:tgtEl>
                                        <p:attrNameLst>
                                          <p:attrName>ppt_x</p:attrName>
                                          <p:attrName>ppt_y</p:attrName>
                                        </p:attrNameLst>
                                      </p:cBhvr>
                                      <p:rCtr x="-9497" y="2778"/>
                                    </p:animMotion>
                                  </p:childTnLst>
                                </p:cTn>
                              </p:par>
                              <p:par>
                                <p:cTn id="61" presetID="42" presetClass="path" presetSubtype="0" accel="50000" decel="50000" fill="hold" grpId="1" nodeType="withEffect">
                                  <p:stCondLst>
                                    <p:cond delay="0"/>
                                  </p:stCondLst>
                                  <p:childTnLst>
                                    <p:animMotion origin="layout" path="M -8.33333E-7 -3.33333E-6 L -0.11823 0.05602 " pathEditMode="relative" rAng="0" ptsTypes="AA">
                                      <p:cBhvr>
                                        <p:cTn id="62" dur="2000" fill="hold"/>
                                        <p:tgtEl>
                                          <p:spTgt spid="7"/>
                                        </p:tgtEl>
                                        <p:attrNameLst>
                                          <p:attrName>ppt_x</p:attrName>
                                          <p:attrName>ppt_y</p:attrName>
                                        </p:attrNameLst>
                                      </p:cBhvr>
                                      <p:rCtr x="-5920" y="2801"/>
                                    </p:animMotion>
                                  </p:childTnLst>
                                </p:cTn>
                              </p:par>
                              <p:par>
                                <p:cTn id="63" presetID="42" presetClass="path" presetSubtype="0" accel="50000" decel="50000" fill="hold" grpId="1" nodeType="withEffect">
                                  <p:stCondLst>
                                    <p:cond delay="0"/>
                                  </p:stCondLst>
                                  <p:childTnLst>
                                    <p:animMotion origin="layout" path="M -1.38889E-6 0 L -0.26701 0.11875 " pathEditMode="relative" rAng="0" ptsTypes="AA">
                                      <p:cBhvr>
                                        <p:cTn id="64" dur="2000" fill="hold"/>
                                        <p:tgtEl>
                                          <p:spTgt spid="8"/>
                                        </p:tgtEl>
                                        <p:attrNameLst>
                                          <p:attrName>ppt_x</p:attrName>
                                          <p:attrName>ppt_y</p:attrName>
                                        </p:attrNameLst>
                                      </p:cBhvr>
                                      <p:rCtr x="-13351" y="5926"/>
                                    </p:animMotion>
                                  </p:childTnLst>
                                </p:cTn>
                              </p:par>
                              <p:par>
                                <p:cTn id="65" presetID="42" presetClass="path" presetSubtype="0" accel="50000" decel="50000" fill="hold" grpId="1" nodeType="withEffect">
                                  <p:stCondLst>
                                    <p:cond delay="0"/>
                                  </p:stCondLst>
                                  <p:childTnLst>
                                    <p:animMotion origin="layout" path="M -4.16667E-6 3.33333E-6 L -0.525 0.11805 " pathEditMode="relative" rAng="0" ptsTypes="AA">
                                      <p:cBhvr>
                                        <p:cTn id="66" dur="2000" fill="hold"/>
                                        <p:tgtEl>
                                          <p:spTgt spid="9"/>
                                        </p:tgtEl>
                                        <p:attrNameLst>
                                          <p:attrName>ppt_x</p:attrName>
                                          <p:attrName>ppt_y</p:attrName>
                                        </p:attrNameLst>
                                      </p:cBhvr>
                                      <p:rCtr x="-26250" y="5903"/>
                                    </p:animMotion>
                                  </p:childTnLst>
                                </p:cTn>
                              </p:par>
                              <p:par>
                                <p:cTn id="67" presetID="42" presetClass="path" presetSubtype="0" accel="50000" decel="50000" fill="hold" grpId="1" nodeType="withEffect">
                                  <p:stCondLst>
                                    <p:cond delay="0"/>
                                  </p:stCondLst>
                                  <p:childTnLst>
                                    <p:animMotion origin="layout" path="M 2.22222E-6 -4.81481E-6 L 0.19844 0.01922 " pathEditMode="relative" rAng="0" ptsTypes="AA">
                                      <p:cBhvr>
                                        <p:cTn id="68" dur="2000" fill="hold"/>
                                        <p:tgtEl>
                                          <p:spTgt spid="10"/>
                                        </p:tgtEl>
                                        <p:attrNameLst>
                                          <p:attrName>ppt_x</p:attrName>
                                          <p:attrName>ppt_y</p:attrName>
                                        </p:attrNameLst>
                                      </p:cBhvr>
                                      <p:rCtr x="9913" y="949"/>
                                    </p:animMotion>
                                  </p:childTnLst>
                                </p:cTn>
                              </p:par>
                              <p:par>
                                <p:cTn id="69" presetID="42" presetClass="path" presetSubtype="0" accel="50000" decel="50000" fill="hold" grpId="1" nodeType="withEffect">
                                  <p:stCondLst>
                                    <p:cond delay="0"/>
                                  </p:stCondLst>
                                  <p:childTnLst>
                                    <p:animMotion origin="layout" path="M 3.05556E-6 -1.85185E-6 L -0.51632 0.11829 " pathEditMode="relative" rAng="0" ptsTypes="AA">
                                      <p:cBhvr>
                                        <p:cTn id="70" dur="2000" fill="hold"/>
                                        <p:tgtEl>
                                          <p:spTgt spid="11"/>
                                        </p:tgtEl>
                                        <p:attrNameLst>
                                          <p:attrName>ppt_x</p:attrName>
                                          <p:attrName>ppt_y</p:attrName>
                                        </p:attrNameLst>
                                      </p:cBhvr>
                                      <p:rCtr x="-25816" y="5903"/>
                                    </p:animMotion>
                                  </p:childTnLst>
                                </p:cTn>
                              </p:par>
                              <p:par>
                                <p:cTn id="71" presetID="42" presetClass="path" presetSubtype="0" accel="50000" decel="50000" fill="hold" grpId="1" nodeType="withEffect">
                                  <p:stCondLst>
                                    <p:cond delay="0"/>
                                  </p:stCondLst>
                                  <p:childTnLst>
                                    <p:animMotion origin="layout" path="M 4.16667E-6 1.48148E-6 L 0.18385 0.01967 " pathEditMode="relative" rAng="0" ptsTypes="AA">
                                      <p:cBhvr>
                                        <p:cTn id="72" dur="2000" fill="hold"/>
                                        <p:tgtEl>
                                          <p:spTgt spid="12"/>
                                        </p:tgtEl>
                                        <p:attrNameLst>
                                          <p:attrName>ppt_x</p:attrName>
                                          <p:attrName>ppt_y</p:attrName>
                                        </p:attrNameLst>
                                      </p:cBhvr>
                                      <p:rCtr x="9184" y="972"/>
                                    </p:animMotion>
                                  </p:childTnLst>
                                </p:cTn>
                              </p:par>
                              <p:par>
                                <p:cTn id="73" presetID="42" presetClass="path" presetSubtype="0" accel="50000" decel="50000" fill="hold" grpId="1" nodeType="withEffect">
                                  <p:stCondLst>
                                    <p:cond delay="0"/>
                                  </p:stCondLst>
                                  <p:childTnLst>
                                    <p:animMotion origin="layout" path="M 2.5E-6 4.81481E-6 L 0.01302 0.11782 " pathEditMode="relative" rAng="0" ptsTypes="AA">
                                      <p:cBhvr>
                                        <p:cTn id="74" dur="2000" fill="hold"/>
                                        <p:tgtEl>
                                          <p:spTgt spid="13"/>
                                        </p:tgtEl>
                                        <p:attrNameLst>
                                          <p:attrName>ppt_x</p:attrName>
                                          <p:attrName>ppt_y</p:attrName>
                                        </p:attrNameLst>
                                      </p:cBhvr>
                                      <p:rCtr x="642" y="5880"/>
                                    </p:animMotion>
                                  </p:childTnLst>
                                </p:cTn>
                              </p:par>
                              <p:par>
                                <p:cTn id="75" presetID="42" presetClass="path" presetSubtype="0" accel="50000" decel="50000" fill="hold" grpId="1" nodeType="withEffect">
                                  <p:stCondLst>
                                    <p:cond delay="0"/>
                                  </p:stCondLst>
                                  <p:childTnLst>
                                    <p:animMotion origin="layout" path="M -2.5E-6 -4.81481E-6 L 0.00104 0.01899 " pathEditMode="relative" rAng="0" ptsTypes="AA">
                                      <p:cBhvr>
                                        <p:cTn id="76" dur="2000" fill="hold"/>
                                        <p:tgtEl>
                                          <p:spTgt spid="14"/>
                                        </p:tgtEl>
                                        <p:attrNameLst>
                                          <p:attrName>ppt_x</p:attrName>
                                          <p:attrName>ppt_y</p:attrName>
                                        </p:attrNameLst>
                                      </p:cBhvr>
                                      <p:rCtr x="52" y="949"/>
                                    </p:animMotion>
                                  </p:childTnLst>
                                </p:cTn>
                              </p:par>
                              <p:par>
                                <p:cTn id="77" presetID="42" presetClass="path" presetSubtype="0" accel="50000" decel="50000" fill="hold" grpId="1" nodeType="withEffect">
                                  <p:stCondLst>
                                    <p:cond delay="0"/>
                                  </p:stCondLst>
                                  <p:childTnLst>
                                    <p:animMotion origin="layout" path="M 4.16667E-6 1.85185E-6 L -0.15191 0.41088 " pathEditMode="relative" rAng="0" ptsTypes="AA">
                                      <p:cBhvr>
                                        <p:cTn id="78" dur="2000" fill="hold"/>
                                        <p:tgtEl>
                                          <p:spTgt spid="15"/>
                                        </p:tgtEl>
                                        <p:attrNameLst>
                                          <p:attrName>ppt_x</p:attrName>
                                          <p:attrName>ppt_y</p:attrName>
                                        </p:attrNameLst>
                                      </p:cBhvr>
                                      <p:rCtr x="-7604" y="20532"/>
                                    </p:animMotion>
                                  </p:childTnLst>
                                </p:cTn>
                              </p:par>
                              <p:par>
                                <p:cTn id="79" presetID="42" presetClass="path" presetSubtype="0" accel="50000" decel="50000" fill="hold" grpId="1" nodeType="withEffect">
                                  <p:stCondLst>
                                    <p:cond delay="0"/>
                                  </p:stCondLst>
                                  <p:childTnLst>
                                    <p:animMotion origin="layout" path="M -3.05556E-6 -4.07407E-6 L -0.28472 -0.07754 " pathEditMode="relative" rAng="0" ptsTypes="AA">
                                      <p:cBhvr>
                                        <p:cTn id="80" dur="2000" fill="hold"/>
                                        <p:tgtEl>
                                          <p:spTgt spid="16"/>
                                        </p:tgtEl>
                                        <p:attrNameLst>
                                          <p:attrName>ppt_x</p:attrName>
                                          <p:attrName>ppt_y</p:attrName>
                                        </p:attrNameLst>
                                      </p:cBhvr>
                                      <p:rCtr x="-14236" y="-3889"/>
                                    </p:animMotion>
                                  </p:childTnLst>
                                </p:cTn>
                              </p:par>
                              <p:par>
                                <p:cTn id="81" presetID="42" presetClass="path" presetSubtype="0" accel="50000" decel="50000" fill="hold" grpId="1" nodeType="withEffect">
                                  <p:stCondLst>
                                    <p:cond delay="0"/>
                                  </p:stCondLst>
                                  <p:childTnLst>
                                    <p:animMotion origin="layout" path="M -2.22222E-6 -7.40741E-7 L -0.11423 0.11852 " pathEditMode="relative" rAng="0" ptsTypes="AA">
                                      <p:cBhvr>
                                        <p:cTn id="82" dur="2000" fill="hold"/>
                                        <p:tgtEl>
                                          <p:spTgt spid="18"/>
                                        </p:tgtEl>
                                        <p:attrNameLst>
                                          <p:attrName>ppt_x</p:attrName>
                                          <p:attrName>ppt_y</p:attrName>
                                        </p:attrNameLst>
                                      </p:cBhvr>
                                      <p:rCtr x="-5712" y="5926"/>
                                    </p:animMotion>
                                  </p:childTnLst>
                                </p:cTn>
                              </p:par>
                              <p:par>
                                <p:cTn id="83" presetID="42" presetClass="path" presetSubtype="0" accel="50000" decel="50000" fill="hold" grpId="1" nodeType="withEffect">
                                  <p:stCondLst>
                                    <p:cond delay="0"/>
                                  </p:stCondLst>
                                  <p:childTnLst>
                                    <p:animMotion origin="layout" path="M 5.55556E-7 4.81481E-6 L -0.04375 0.11712 " pathEditMode="relative" rAng="0" ptsTypes="AA">
                                      <p:cBhvr>
                                        <p:cTn id="84" dur="2000" fill="hold"/>
                                        <p:tgtEl>
                                          <p:spTgt spid="17"/>
                                        </p:tgtEl>
                                        <p:attrNameLst>
                                          <p:attrName>ppt_x</p:attrName>
                                          <p:attrName>ppt_y</p:attrName>
                                        </p:attrNameLst>
                                      </p:cBhvr>
                                      <p:rCtr x="-2187" y="5856"/>
                                    </p:animMotion>
                                  </p:childTnLst>
                                </p:cTn>
                              </p:par>
                              <p:par>
                                <p:cTn id="85" presetID="10" presetClass="exit" presetSubtype="0" fill="hold" grpId="1" nodeType="withEffect">
                                  <p:stCondLst>
                                    <p:cond delay="0"/>
                                  </p:stCondLst>
                                  <p:childTnLst>
                                    <p:animEffect transition="out" filter="fade">
                                      <p:cBhvr>
                                        <p:cTn id="86" dur="1250"/>
                                        <p:tgtEl>
                                          <p:spTgt spid="3074"/>
                                        </p:tgtEl>
                                      </p:cBhvr>
                                    </p:animEffect>
                                    <p:set>
                                      <p:cBhvr>
                                        <p:cTn id="87" dur="1" fill="hold">
                                          <p:stCondLst>
                                            <p:cond delay="1249"/>
                                          </p:stCondLst>
                                        </p:cTn>
                                        <p:tgtEl>
                                          <p:spTgt spid="3074"/>
                                        </p:tgtEl>
                                        <p:attrNameLst>
                                          <p:attrName>style.visibility</p:attrName>
                                        </p:attrNameLst>
                                      </p:cBhvr>
                                      <p:to>
                                        <p:strVal val="hidden"/>
                                      </p:to>
                                    </p:set>
                                  </p:childTnLst>
                                </p:cTn>
                              </p:par>
                            </p:childTnLst>
                          </p:cTn>
                        </p:par>
                        <p:par>
                          <p:cTn id="88" fill="hold">
                            <p:stCondLst>
                              <p:cond delay="2000"/>
                            </p:stCondLst>
                            <p:childTnLst>
                              <p:par>
                                <p:cTn id="89" presetID="10" presetClass="entr" presetSubtype="0" fill="hold" grpId="0" nodeType="afterEffect">
                                  <p:stCondLst>
                                    <p:cond delay="0"/>
                                  </p:stCondLst>
                                  <p:childTnLst>
                                    <p:set>
                                      <p:cBhvr>
                                        <p:cTn id="90" dur="1" fill="hold">
                                          <p:stCondLst>
                                            <p:cond delay="0"/>
                                          </p:stCondLst>
                                        </p:cTn>
                                        <p:tgtEl>
                                          <p:spTgt spid="3"/>
                                        </p:tgtEl>
                                        <p:attrNameLst>
                                          <p:attrName>style.visibility</p:attrName>
                                        </p:attrNameLst>
                                      </p:cBhvr>
                                      <p:to>
                                        <p:strVal val="visible"/>
                                      </p:to>
                                    </p:set>
                                    <p:animEffect transition="in" filter="fade">
                                      <p:cBhvr>
                                        <p:cTn id="91" dur="250"/>
                                        <p:tgtEl>
                                          <p:spTgt spid="3"/>
                                        </p:tgtEl>
                                      </p:cBhvr>
                                    </p:animEffect>
                                  </p:childTnLst>
                                </p:cTn>
                              </p:par>
                              <p:par>
                                <p:cTn id="92" presetID="10" presetClass="exit" presetSubtype="0" fill="hold" grpId="2" nodeType="withEffect">
                                  <p:stCondLst>
                                    <p:cond delay="0"/>
                                  </p:stCondLst>
                                  <p:childTnLst>
                                    <p:animEffect transition="out" filter="fade">
                                      <p:cBhvr>
                                        <p:cTn id="93" dur="500"/>
                                        <p:tgtEl>
                                          <p:spTgt spid="4"/>
                                        </p:tgtEl>
                                      </p:cBhvr>
                                    </p:animEffect>
                                    <p:set>
                                      <p:cBhvr>
                                        <p:cTn id="94" dur="1" fill="hold">
                                          <p:stCondLst>
                                            <p:cond delay="499"/>
                                          </p:stCondLst>
                                        </p:cTn>
                                        <p:tgtEl>
                                          <p:spTgt spid="4"/>
                                        </p:tgtEl>
                                        <p:attrNameLst>
                                          <p:attrName>style.visibility</p:attrName>
                                        </p:attrNameLst>
                                      </p:cBhvr>
                                      <p:to>
                                        <p:strVal val="hidden"/>
                                      </p:to>
                                    </p:set>
                                  </p:childTnLst>
                                </p:cTn>
                              </p:par>
                              <p:par>
                                <p:cTn id="95" presetID="10" presetClass="exit" presetSubtype="0" fill="hold" grpId="2" nodeType="withEffect">
                                  <p:stCondLst>
                                    <p:cond delay="0"/>
                                  </p:stCondLst>
                                  <p:childTnLst>
                                    <p:animEffect transition="out" filter="fade">
                                      <p:cBhvr>
                                        <p:cTn id="96" dur="500"/>
                                        <p:tgtEl>
                                          <p:spTgt spid="5"/>
                                        </p:tgtEl>
                                      </p:cBhvr>
                                    </p:animEffect>
                                    <p:set>
                                      <p:cBhvr>
                                        <p:cTn id="97" dur="1" fill="hold">
                                          <p:stCondLst>
                                            <p:cond delay="499"/>
                                          </p:stCondLst>
                                        </p:cTn>
                                        <p:tgtEl>
                                          <p:spTgt spid="5"/>
                                        </p:tgtEl>
                                        <p:attrNameLst>
                                          <p:attrName>style.visibility</p:attrName>
                                        </p:attrNameLst>
                                      </p:cBhvr>
                                      <p:to>
                                        <p:strVal val="hidden"/>
                                      </p:to>
                                    </p:set>
                                  </p:childTnLst>
                                </p:cTn>
                              </p:par>
                              <p:par>
                                <p:cTn id="98" presetID="10" presetClass="exit" presetSubtype="0" fill="hold" grpId="2" nodeType="withEffect">
                                  <p:stCondLst>
                                    <p:cond delay="0"/>
                                  </p:stCondLst>
                                  <p:childTnLst>
                                    <p:animEffect transition="out" filter="fade">
                                      <p:cBhvr>
                                        <p:cTn id="99" dur="500"/>
                                        <p:tgtEl>
                                          <p:spTgt spid="6"/>
                                        </p:tgtEl>
                                      </p:cBhvr>
                                    </p:animEffect>
                                    <p:set>
                                      <p:cBhvr>
                                        <p:cTn id="100" dur="1" fill="hold">
                                          <p:stCondLst>
                                            <p:cond delay="499"/>
                                          </p:stCondLst>
                                        </p:cTn>
                                        <p:tgtEl>
                                          <p:spTgt spid="6"/>
                                        </p:tgtEl>
                                        <p:attrNameLst>
                                          <p:attrName>style.visibility</p:attrName>
                                        </p:attrNameLst>
                                      </p:cBhvr>
                                      <p:to>
                                        <p:strVal val="hidden"/>
                                      </p:to>
                                    </p:set>
                                  </p:childTnLst>
                                </p:cTn>
                              </p:par>
                              <p:par>
                                <p:cTn id="101" presetID="10" presetClass="exit" presetSubtype="0" fill="hold" grpId="2" nodeType="withEffect">
                                  <p:stCondLst>
                                    <p:cond delay="0"/>
                                  </p:stCondLst>
                                  <p:childTnLst>
                                    <p:animEffect transition="out" filter="fade">
                                      <p:cBhvr>
                                        <p:cTn id="102" dur="500"/>
                                        <p:tgtEl>
                                          <p:spTgt spid="7"/>
                                        </p:tgtEl>
                                      </p:cBhvr>
                                    </p:animEffect>
                                    <p:set>
                                      <p:cBhvr>
                                        <p:cTn id="103" dur="1" fill="hold">
                                          <p:stCondLst>
                                            <p:cond delay="499"/>
                                          </p:stCondLst>
                                        </p:cTn>
                                        <p:tgtEl>
                                          <p:spTgt spid="7"/>
                                        </p:tgtEl>
                                        <p:attrNameLst>
                                          <p:attrName>style.visibility</p:attrName>
                                        </p:attrNameLst>
                                      </p:cBhvr>
                                      <p:to>
                                        <p:strVal val="hidden"/>
                                      </p:to>
                                    </p:set>
                                  </p:childTnLst>
                                </p:cTn>
                              </p:par>
                              <p:par>
                                <p:cTn id="104" presetID="10" presetClass="exit" presetSubtype="0" fill="hold" grpId="2" nodeType="withEffect">
                                  <p:stCondLst>
                                    <p:cond delay="0"/>
                                  </p:stCondLst>
                                  <p:childTnLst>
                                    <p:animEffect transition="out" filter="fade">
                                      <p:cBhvr>
                                        <p:cTn id="105" dur="500"/>
                                        <p:tgtEl>
                                          <p:spTgt spid="8"/>
                                        </p:tgtEl>
                                      </p:cBhvr>
                                    </p:animEffect>
                                    <p:set>
                                      <p:cBhvr>
                                        <p:cTn id="106" dur="1" fill="hold">
                                          <p:stCondLst>
                                            <p:cond delay="499"/>
                                          </p:stCondLst>
                                        </p:cTn>
                                        <p:tgtEl>
                                          <p:spTgt spid="8"/>
                                        </p:tgtEl>
                                        <p:attrNameLst>
                                          <p:attrName>style.visibility</p:attrName>
                                        </p:attrNameLst>
                                      </p:cBhvr>
                                      <p:to>
                                        <p:strVal val="hidden"/>
                                      </p:to>
                                    </p:set>
                                  </p:childTnLst>
                                </p:cTn>
                              </p:par>
                              <p:par>
                                <p:cTn id="107" presetID="10" presetClass="exit" presetSubtype="0" fill="hold" grpId="2" nodeType="withEffect">
                                  <p:stCondLst>
                                    <p:cond delay="0"/>
                                  </p:stCondLst>
                                  <p:childTnLst>
                                    <p:animEffect transition="out" filter="fade">
                                      <p:cBhvr>
                                        <p:cTn id="108" dur="500"/>
                                        <p:tgtEl>
                                          <p:spTgt spid="9"/>
                                        </p:tgtEl>
                                      </p:cBhvr>
                                    </p:animEffect>
                                    <p:set>
                                      <p:cBhvr>
                                        <p:cTn id="109" dur="1" fill="hold">
                                          <p:stCondLst>
                                            <p:cond delay="499"/>
                                          </p:stCondLst>
                                        </p:cTn>
                                        <p:tgtEl>
                                          <p:spTgt spid="9"/>
                                        </p:tgtEl>
                                        <p:attrNameLst>
                                          <p:attrName>style.visibility</p:attrName>
                                        </p:attrNameLst>
                                      </p:cBhvr>
                                      <p:to>
                                        <p:strVal val="hidden"/>
                                      </p:to>
                                    </p:set>
                                  </p:childTnLst>
                                </p:cTn>
                              </p:par>
                              <p:par>
                                <p:cTn id="110" presetID="10" presetClass="exit" presetSubtype="0" fill="hold" grpId="2" nodeType="withEffect">
                                  <p:stCondLst>
                                    <p:cond delay="0"/>
                                  </p:stCondLst>
                                  <p:childTnLst>
                                    <p:animEffect transition="out" filter="fade">
                                      <p:cBhvr>
                                        <p:cTn id="111" dur="500"/>
                                        <p:tgtEl>
                                          <p:spTgt spid="10"/>
                                        </p:tgtEl>
                                      </p:cBhvr>
                                    </p:animEffect>
                                    <p:set>
                                      <p:cBhvr>
                                        <p:cTn id="112" dur="1" fill="hold">
                                          <p:stCondLst>
                                            <p:cond delay="499"/>
                                          </p:stCondLst>
                                        </p:cTn>
                                        <p:tgtEl>
                                          <p:spTgt spid="10"/>
                                        </p:tgtEl>
                                        <p:attrNameLst>
                                          <p:attrName>style.visibility</p:attrName>
                                        </p:attrNameLst>
                                      </p:cBhvr>
                                      <p:to>
                                        <p:strVal val="hidden"/>
                                      </p:to>
                                    </p:set>
                                  </p:childTnLst>
                                </p:cTn>
                              </p:par>
                              <p:par>
                                <p:cTn id="113" presetID="10" presetClass="exit" presetSubtype="0" fill="hold" grpId="2" nodeType="withEffect">
                                  <p:stCondLst>
                                    <p:cond delay="0"/>
                                  </p:stCondLst>
                                  <p:childTnLst>
                                    <p:animEffect transition="out" filter="fade">
                                      <p:cBhvr>
                                        <p:cTn id="114" dur="500"/>
                                        <p:tgtEl>
                                          <p:spTgt spid="11"/>
                                        </p:tgtEl>
                                      </p:cBhvr>
                                    </p:animEffect>
                                    <p:set>
                                      <p:cBhvr>
                                        <p:cTn id="115" dur="1" fill="hold">
                                          <p:stCondLst>
                                            <p:cond delay="499"/>
                                          </p:stCondLst>
                                        </p:cTn>
                                        <p:tgtEl>
                                          <p:spTgt spid="11"/>
                                        </p:tgtEl>
                                        <p:attrNameLst>
                                          <p:attrName>style.visibility</p:attrName>
                                        </p:attrNameLst>
                                      </p:cBhvr>
                                      <p:to>
                                        <p:strVal val="hidden"/>
                                      </p:to>
                                    </p:set>
                                  </p:childTnLst>
                                </p:cTn>
                              </p:par>
                              <p:par>
                                <p:cTn id="116" presetID="10" presetClass="exit" presetSubtype="0" fill="hold" grpId="2" nodeType="withEffect">
                                  <p:stCondLst>
                                    <p:cond delay="0"/>
                                  </p:stCondLst>
                                  <p:childTnLst>
                                    <p:animEffect transition="out" filter="fade">
                                      <p:cBhvr>
                                        <p:cTn id="117" dur="500"/>
                                        <p:tgtEl>
                                          <p:spTgt spid="12"/>
                                        </p:tgtEl>
                                      </p:cBhvr>
                                    </p:animEffect>
                                    <p:set>
                                      <p:cBhvr>
                                        <p:cTn id="118" dur="1" fill="hold">
                                          <p:stCondLst>
                                            <p:cond delay="499"/>
                                          </p:stCondLst>
                                        </p:cTn>
                                        <p:tgtEl>
                                          <p:spTgt spid="12"/>
                                        </p:tgtEl>
                                        <p:attrNameLst>
                                          <p:attrName>style.visibility</p:attrName>
                                        </p:attrNameLst>
                                      </p:cBhvr>
                                      <p:to>
                                        <p:strVal val="hidden"/>
                                      </p:to>
                                    </p:set>
                                  </p:childTnLst>
                                </p:cTn>
                              </p:par>
                              <p:par>
                                <p:cTn id="119" presetID="10" presetClass="exit" presetSubtype="0" fill="hold" grpId="2" nodeType="withEffect">
                                  <p:stCondLst>
                                    <p:cond delay="0"/>
                                  </p:stCondLst>
                                  <p:childTnLst>
                                    <p:animEffect transition="out" filter="fade">
                                      <p:cBhvr>
                                        <p:cTn id="120" dur="500"/>
                                        <p:tgtEl>
                                          <p:spTgt spid="13"/>
                                        </p:tgtEl>
                                      </p:cBhvr>
                                    </p:animEffect>
                                    <p:set>
                                      <p:cBhvr>
                                        <p:cTn id="121" dur="1" fill="hold">
                                          <p:stCondLst>
                                            <p:cond delay="499"/>
                                          </p:stCondLst>
                                        </p:cTn>
                                        <p:tgtEl>
                                          <p:spTgt spid="13"/>
                                        </p:tgtEl>
                                        <p:attrNameLst>
                                          <p:attrName>style.visibility</p:attrName>
                                        </p:attrNameLst>
                                      </p:cBhvr>
                                      <p:to>
                                        <p:strVal val="hidden"/>
                                      </p:to>
                                    </p:set>
                                  </p:childTnLst>
                                </p:cTn>
                              </p:par>
                              <p:par>
                                <p:cTn id="122" presetID="10" presetClass="exit" presetSubtype="0" fill="hold" grpId="2" nodeType="withEffect">
                                  <p:stCondLst>
                                    <p:cond delay="0"/>
                                  </p:stCondLst>
                                  <p:childTnLst>
                                    <p:animEffect transition="out" filter="fade">
                                      <p:cBhvr>
                                        <p:cTn id="123" dur="500"/>
                                        <p:tgtEl>
                                          <p:spTgt spid="14"/>
                                        </p:tgtEl>
                                      </p:cBhvr>
                                    </p:animEffect>
                                    <p:set>
                                      <p:cBhvr>
                                        <p:cTn id="124" dur="1" fill="hold">
                                          <p:stCondLst>
                                            <p:cond delay="499"/>
                                          </p:stCondLst>
                                        </p:cTn>
                                        <p:tgtEl>
                                          <p:spTgt spid="14"/>
                                        </p:tgtEl>
                                        <p:attrNameLst>
                                          <p:attrName>style.visibility</p:attrName>
                                        </p:attrNameLst>
                                      </p:cBhvr>
                                      <p:to>
                                        <p:strVal val="hidden"/>
                                      </p:to>
                                    </p:set>
                                  </p:childTnLst>
                                </p:cTn>
                              </p:par>
                              <p:par>
                                <p:cTn id="125" presetID="10" presetClass="exit" presetSubtype="0" fill="hold" grpId="2" nodeType="withEffect">
                                  <p:stCondLst>
                                    <p:cond delay="0"/>
                                  </p:stCondLst>
                                  <p:childTnLst>
                                    <p:animEffect transition="out" filter="fade">
                                      <p:cBhvr>
                                        <p:cTn id="126" dur="500"/>
                                        <p:tgtEl>
                                          <p:spTgt spid="15"/>
                                        </p:tgtEl>
                                      </p:cBhvr>
                                    </p:animEffect>
                                    <p:set>
                                      <p:cBhvr>
                                        <p:cTn id="127" dur="1" fill="hold">
                                          <p:stCondLst>
                                            <p:cond delay="499"/>
                                          </p:stCondLst>
                                        </p:cTn>
                                        <p:tgtEl>
                                          <p:spTgt spid="15"/>
                                        </p:tgtEl>
                                        <p:attrNameLst>
                                          <p:attrName>style.visibility</p:attrName>
                                        </p:attrNameLst>
                                      </p:cBhvr>
                                      <p:to>
                                        <p:strVal val="hidden"/>
                                      </p:to>
                                    </p:set>
                                  </p:childTnLst>
                                </p:cTn>
                              </p:par>
                              <p:par>
                                <p:cTn id="128" presetID="10" presetClass="exit" presetSubtype="0" fill="hold" grpId="2" nodeType="withEffect">
                                  <p:stCondLst>
                                    <p:cond delay="0"/>
                                  </p:stCondLst>
                                  <p:childTnLst>
                                    <p:animEffect transition="out" filter="fade">
                                      <p:cBhvr>
                                        <p:cTn id="129" dur="500"/>
                                        <p:tgtEl>
                                          <p:spTgt spid="16"/>
                                        </p:tgtEl>
                                      </p:cBhvr>
                                    </p:animEffect>
                                    <p:set>
                                      <p:cBhvr>
                                        <p:cTn id="130" dur="1" fill="hold">
                                          <p:stCondLst>
                                            <p:cond delay="499"/>
                                          </p:stCondLst>
                                        </p:cTn>
                                        <p:tgtEl>
                                          <p:spTgt spid="16"/>
                                        </p:tgtEl>
                                        <p:attrNameLst>
                                          <p:attrName>style.visibility</p:attrName>
                                        </p:attrNameLst>
                                      </p:cBhvr>
                                      <p:to>
                                        <p:strVal val="hidden"/>
                                      </p:to>
                                    </p:set>
                                  </p:childTnLst>
                                </p:cTn>
                              </p:par>
                              <p:par>
                                <p:cTn id="131" presetID="10" presetClass="exit" presetSubtype="0" fill="hold" grpId="2" nodeType="withEffect">
                                  <p:stCondLst>
                                    <p:cond delay="0"/>
                                  </p:stCondLst>
                                  <p:childTnLst>
                                    <p:animEffect transition="out" filter="fade">
                                      <p:cBhvr>
                                        <p:cTn id="132" dur="500"/>
                                        <p:tgtEl>
                                          <p:spTgt spid="17"/>
                                        </p:tgtEl>
                                      </p:cBhvr>
                                    </p:animEffect>
                                    <p:set>
                                      <p:cBhvr>
                                        <p:cTn id="133" dur="1" fill="hold">
                                          <p:stCondLst>
                                            <p:cond delay="499"/>
                                          </p:stCondLst>
                                        </p:cTn>
                                        <p:tgtEl>
                                          <p:spTgt spid="17"/>
                                        </p:tgtEl>
                                        <p:attrNameLst>
                                          <p:attrName>style.visibility</p:attrName>
                                        </p:attrNameLst>
                                      </p:cBhvr>
                                      <p:to>
                                        <p:strVal val="hidden"/>
                                      </p:to>
                                    </p:set>
                                  </p:childTnLst>
                                </p:cTn>
                              </p:par>
                              <p:par>
                                <p:cTn id="134" presetID="10" presetClass="exit" presetSubtype="0" fill="hold" grpId="2" nodeType="withEffect">
                                  <p:stCondLst>
                                    <p:cond delay="0"/>
                                  </p:stCondLst>
                                  <p:childTnLst>
                                    <p:animEffect transition="out" filter="fade">
                                      <p:cBhvr>
                                        <p:cTn id="135" dur="500"/>
                                        <p:tgtEl>
                                          <p:spTgt spid="18"/>
                                        </p:tgtEl>
                                      </p:cBhvr>
                                    </p:animEffect>
                                    <p:set>
                                      <p:cBhvr>
                                        <p:cTn id="136" dur="1" fill="hold">
                                          <p:stCondLst>
                                            <p:cond delay="499"/>
                                          </p:stCondLst>
                                        </p:cTn>
                                        <p:tgtEl>
                                          <p:spTgt spid="18"/>
                                        </p:tgtEl>
                                        <p:attrNameLst>
                                          <p:attrName>style.visibility</p:attrName>
                                        </p:attrNameLst>
                                      </p:cBhvr>
                                      <p:to>
                                        <p:strVal val="hidden"/>
                                      </p:to>
                                    </p:set>
                                  </p:childTnLst>
                                </p:cTn>
                              </p:par>
                              <p:par>
                                <p:cTn id="137" presetID="22" presetClass="entr" presetSubtype="8" fill="hold" grpId="0" nodeType="withEffect">
                                  <p:stCondLst>
                                    <p:cond delay="500"/>
                                  </p:stCondLst>
                                  <p:childTnLst>
                                    <p:set>
                                      <p:cBhvr>
                                        <p:cTn id="138" dur="1" fill="hold">
                                          <p:stCondLst>
                                            <p:cond delay="0"/>
                                          </p:stCondLst>
                                        </p:cTn>
                                        <p:tgtEl>
                                          <p:spTgt spid="19"/>
                                        </p:tgtEl>
                                        <p:attrNameLst>
                                          <p:attrName>style.visibility</p:attrName>
                                        </p:attrNameLst>
                                      </p:cBhvr>
                                      <p:to>
                                        <p:strVal val="visible"/>
                                      </p:to>
                                    </p:set>
                                    <p:animEffect transition="in" filter="wipe(left)">
                                      <p:cBhvr>
                                        <p:cTn id="139" dur="500"/>
                                        <p:tgtEl>
                                          <p:spTgt spid="19"/>
                                        </p:tgtEl>
                                      </p:cBhvr>
                                    </p:animEffect>
                                  </p:childTnLst>
                                </p:cTn>
                              </p:par>
                              <p:par>
                                <p:cTn id="140" presetID="22" presetClass="entr" presetSubtype="8" fill="hold" grpId="0" nodeType="withEffect">
                                  <p:stCondLst>
                                    <p:cond delay="1000"/>
                                  </p:stCondLst>
                                  <p:childTnLst>
                                    <p:set>
                                      <p:cBhvr>
                                        <p:cTn id="141" dur="1" fill="hold">
                                          <p:stCondLst>
                                            <p:cond delay="0"/>
                                          </p:stCondLst>
                                        </p:cTn>
                                        <p:tgtEl>
                                          <p:spTgt spid="20"/>
                                        </p:tgtEl>
                                        <p:attrNameLst>
                                          <p:attrName>style.visibility</p:attrName>
                                        </p:attrNameLst>
                                      </p:cBhvr>
                                      <p:to>
                                        <p:strVal val="visible"/>
                                      </p:to>
                                    </p:set>
                                    <p:animEffect transition="in" filter="wipe(left)">
                                      <p:cBhvr>
                                        <p:cTn id="14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074" grpId="1"/>
      <p:bldP spid="3" grpId="0"/>
      <p:bldP spid="4" grpId="0"/>
      <p:bldP spid="4" grpId="1"/>
      <p:bldP spid="4" grpId="2"/>
      <p:bldP spid="5" grpId="0"/>
      <p:bldP spid="5" grpId="1"/>
      <p:bldP spid="5" grpId="2"/>
      <p:bldP spid="6" grpId="0"/>
      <p:bldP spid="6" grpId="1"/>
      <p:bldP spid="6" grpId="2"/>
      <p:bldP spid="7" grpId="0"/>
      <p:bldP spid="7" grpId="1"/>
      <p:bldP spid="7" grpId="2"/>
      <p:bldP spid="8" grpId="0"/>
      <p:bldP spid="8" grpId="1"/>
      <p:bldP spid="8" grpId="2"/>
      <p:bldP spid="9" grpId="0"/>
      <p:bldP spid="9" grpId="1"/>
      <p:bldP spid="9" grpId="2"/>
      <p:bldP spid="10" grpId="0"/>
      <p:bldP spid="10" grpId="1"/>
      <p:bldP spid="10" grpId="2"/>
      <p:bldP spid="11" grpId="0"/>
      <p:bldP spid="11" grpId="1"/>
      <p:bldP spid="11" grpId="2"/>
      <p:bldP spid="12" grpId="0"/>
      <p:bldP spid="12" grpId="1"/>
      <p:bldP spid="12" grpId="2"/>
      <p:bldP spid="13" grpId="0"/>
      <p:bldP spid="13" grpId="1"/>
      <p:bldP spid="13" grpId="2"/>
      <p:bldP spid="14" grpId="0"/>
      <p:bldP spid="14" grpId="1"/>
      <p:bldP spid="14" grpId="2"/>
      <p:bldP spid="15" grpId="0"/>
      <p:bldP spid="15" grpId="1"/>
      <p:bldP spid="15" grpId="2"/>
      <p:bldP spid="16" grpId="0"/>
      <p:bldP spid="16" grpId="1"/>
      <p:bldP spid="16" grpId="2"/>
      <p:bldP spid="17" grpId="0"/>
      <p:bldP spid="17" grpId="1"/>
      <p:bldP spid="17" grpId="2"/>
      <p:bldP spid="18" grpId="0"/>
      <p:bldP spid="18" grpId="1"/>
      <p:bldP spid="18" grpId="2"/>
      <p:bldP spid="19" grpId="0" animBg="1"/>
      <p:bldP spid="20" grpId="0" animBg="1"/>
    </p:bldLst>
  </p:timing>
</p:sld>
</file>

<file path=ppt/slides/slide1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623CB832-1D05-431F-BB4D-4B5AC193ED3C}"/>
              </a:ext>
            </a:extLst>
          </p:cNvPr>
          <p:cNvSpPr txBox="1">
            <a:spLocks/>
          </p:cNvSpPr>
          <p:nvPr/>
        </p:nvSpPr>
        <p:spPr>
          <a:xfrm>
            <a:off x="2941345" y="4663121"/>
            <a:ext cx="2905723"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 b="1" i="0" u="none" strike="noStrike" kern="1200" cap="none" spc="0" normalizeH="0" baseline="0" noProof="0" dirty="0">
                <a:ln w="3175" cmpd="sng">
                  <a:solidFill>
                    <a:srgbClr val="FFFFFF"/>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a:t>
            </a:r>
            <a:r>
              <a:rPr kumimoji="0" lang="en-US" sz="4420" b="1" i="0" u="none" strike="noStrike" kern="1200" cap="none" spc="0" normalizeH="0" baseline="0" noProof="0" dirty="0">
                <a:ln w="3175" cmpd="sng">
                  <a:solidFill>
                    <a:srgbClr val="FFFFFF"/>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                   </a:t>
            </a:r>
            <a:r>
              <a:rPr kumimoji="0" lang="en-US" sz="100" b="1" i="0" u="none" strike="noStrike" kern="1200" cap="none" spc="0" normalizeH="0" baseline="0" noProof="0" dirty="0">
                <a:ln w="3175" cmpd="sng">
                  <a:solidFill>
                    <a:srgbClr val="FFFFFF"/>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a:t>
            </a:r>
          </a:p>
        </p:txBody>
      </p:sp>
      <p:sp>
        <p:nvSpPr>
          <p:cNvPr id="3074" name="Rectangle 2"/>
          <p:cNvSpPr>
            <a:spLocks noGrp="1" noChangeArrowheads="1"/>
          </p:cNvSpPr>
          <p:nvPr>
            <p:ph type="title"/>
          </p:nvPr>
        </p:nvSpPr>
        <p:spPr>
          <a:xfrm>
            <a:off x="457200" y="1341279"/>
            <a:ext cx="8229600" cy="417544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“If we succeed, it will not be because of what we have, but it will be because of what we are; not because of what we own,   but, rather because of what         we believe.”</a:t>
            </a:r>
            <a:endPar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3" name="!!Believe">
            <a:extLst>
              <a:ext uri="{FF2B5EF4-FFF2-40B4-BE49-F238E27FC236}">
                <a16:creationId xmlns:a16="http://schemas.microsoft.com/office/drawing/2014/main" id="{E3F62D1C-0E41-4C5A-864D-B091A4647B84}"/>
              </a:ext>
            </a:extLst>
          </p:cNvPr>
          <p:cNvSpPr txBox="1">
            <a:spLocks noChangeArrowheads="1"/>
          </p:cNvSpPr>
          <p:nvPr/>
        </p:nvSpPr>
        <p:spPr bwMode="auto">
          <a:xfrm>
            <a:off x="2919515" y="4744855"/>
            <a:ext cx="2911282" cy="7044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we believe</a:t>
            </a:r>
          </a:p>
        </p:txBody>
      </p:sp>
    </p:spTree>
    <p:extLst>
      <p:ext uri="{BB962C8B-B14F-4D97-AF65-F5344CB8AC3E}">
        <p14:creationId xmlns:p14="http://schemas.microsoft.com/office/powerpoint/2010/main" val="177741111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wipe(down)">
                                      <p:cBhvr>
                                        <p:cTn id="7" dur="580">
                                          <p:stCondLst>
                                            <p:cond delay="0"/>
                                          </p:stCondLst>
                                        </p:cTn>
                                        <p:tgtEl>
                                          <p:spTgt spid="3074"/>
                                        </p:tgtEl>
                                      </p:cBhvr>
                                    </p:animEffect>
                                    <p:anim calcmode="lin" valueType="num">
                                      <p:cBhvr>
                                        <p:cTn id="8" dur="1822" tmFilter="0,0; 0.14,0.36; 0.43,0.73; 0.71,0.91; 1.0,1.0">
                                          <p:stCondLst>
                                            <p:cond delay="0"/>
                                          </p:stCondLst>
                                        </p:cTn>
                                        <p:tgtEl>
                                          <p:spTgt spid="307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07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07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07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074"/>
                                        </p:tgtEl>
                                        <p:attrNameLst>
                                          <p:attrName>ppt_y</p:attrName>
                                        </p:attrNameLst>
                                      </p:cBhvr>
                                      <p:tavLst>
                                        <p:tav tm="0" fmla="#ppt_y-sin(pi*$)/81">
                                          <p:val>
                                            <p:fltVal val="0"/>
                                          </p:val>
                                        </p:tav>
                                        <p:tav tm="100000">
                                          <p:val>
                                            <p:fltVal val="1"/>
                                          </p:val>
                                        </p:tav>
                                      </p:tavLst>
                                    </p:anim>
                                    <p:animScale>
                                      <p:cBhvr>
                                        <p:cTn id="13" dur="26">
                                          <p:stCondLst>
                                            <p:cond delay="650"/>
                                          </p:stCondLst>
                                        </p:cTn>
                                        <p:tgtEl>
                                          <p:spTgt spid="3074"/>
                                        </p:tgtEl>
                                      </p:cBhvr>
                                      <p:to x="100000" y="60000"/>
                                    </p:animScale>
                                    <p:animScale>
                                      <p:cBhvr>
                                        <p:cTn id="14" dur="166" decel="50000">
                                          <p:stCondLst>
                                            <p:cond delay="676"/>
                                          </p:stCondLst>
                                        </p:cTn>
                                        <p:tgtEl>
                                          <p:spTgt spid="3074"/>
                                        </p:tgtEl>
                                      </p:cBhvr>
                                      <p:to x="100000" y="100000"/>
                                    </p:animScale>
                                    <p:animScale>
                                      <p:cBhvr>
                                        <p:cTn id="15" dur="26">
                                          <p:stCondLst>
                                            <p:cond delay="1312"/>
                                          </p:stCondLst>
                                        </p:cTn>
                                        <p:tgtEl>
                                          <p:spTgt spid="3074"/>
                                        </p:tgtEl>
                                      </p:cBhvr>
                                      <p:to x="100000" y="80000"/>
                                    </p:animScale>
                                    <p:animScale>
                                      <p:cBhvr>
                                        <p:cTn id="16" dur="166" decel="50000">
                                          <p:stCondLst>
                                            <p:cond delay="1338"/>
                                          </p:stCondLst>
                                        </p:cTn>
                                        <p:tgtEl>
                                          <p:spTgt spid="3074"/>
                                        </p:tgtEl>
                                      </p:cBhvr>
                                      <p:to x="100000" y="100000"/>
                                    </p:animScale>
                                    <p:animScale>
                                      <p:cBhvr>
                                        <p:cTn id="17" dur="26">
                                          <p:stCondLst>
                                            <p:cond delay="1642"/>
                                          </p:stCondLst>
                                        </p:cTn>
                                        <p:tgtEl>
                                          <p:spTgt spid="3074"/>
                                        </p:tgtEl>
                                      </p:cBhvr>
                                      <p:to x="100000" y="90000"/>
                                    </p:animScale>
                                    <p:animScale>
                                      <p:cBhvr>
                                        <p:cTn id="18" dur="166" decel="50000">
                                          <p:stCondLst>
                                            <p:cond delay="1668"/>
                                          </p:stCondLst>
                                        </p:cTn>
                                        <p:tgtEl>
                                          <p:spTgt spid="3074"/>
                                        </p:tgtEl>
                                      </p:cBhvr>
                                      <p:to x="100000" y="100000"/>
                                    </p:animScale>
                                    <p:animScale>
                                      <p:cBhvr>
                                        <p:cTn id="19" dur="26">
                                          <p:stCondLst>
                                            <p:cond delay="1808"/>
                                          </p:stCondLst>
                                        </p:cTn>
                                        <p:tgtEl>
                                          <p:spTgt spid="3074"/>
                                        </p:tgtEl>
                                      </p:cBhvr>
                                      <p:to x="100000" y="95000"/>
                                    </p:animScale>
                                    <p:animScale>
                                      <p:cBhvr>
                                        <p:cTn id="20" dur="166" decel="50000">
                                          <p:stCondLst>
                                            <p:cond delay="1834"/>
                                          </p:stCondLst>
                                        </p:cTn>
                                        <p:tgtEl>
                                          <p:spTgt spid="3074"/>
                                        </p:tgtEl>
                                      </p:cBhvr>
                                      <p:to x="100000" y="100000"/>
                                    </p:animScale>
                                  </p:childTnLst>
                                </p:cTn>
                              </p:par>
                              <p:par>
                                <p:cTn id="21" presetID="10" presetClass="entr" presetSubtype="0" fill="hold" grpId="0" nodeType="withEffect">
                                  <p:stCondLst>
                                    <p:cond delay="175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25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wipe(left)">
                                      <p:cBhvr>
                                        <p:cTn id="28" dur="500"/>
                                        <p:tgtEl>
                                          <p:spTgt spid="4"/>
                                        </p:tgtEl>
                                      </p:cBhvr>
                                    </p:animEffect>
                                  </p:childTnLst>
                                </p:cTn>
                              </p:par>
                              <p:par>
                                <p:cTn id="29" presetID="18" presetClass="emph" presetSubtype="0" fill="hold" grpId="1" nodeType="withEffect">
                                  <p:stCondLst>
                                    <p:cond delay="0"/>
                                  </p:stCondLst>
                                  <p:childTnLst>
                                    <p:set>
                                      <p:cBhvr override="childStyle">
                                        <p:cTn id="30" dur="500" fill="hold"/>
                                        <p:tgtEl>
                                          <p:spTgt spid="4"/>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3074" grpId="0"/>
      <p:bldP spid="3" grpId="0"/>
    </p:bldLst>
  </p:timing>
</p:sld>
</file>

<file path=ppt/slides/slide118.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0000"/>
            <a:lum/>
          </a:blip>
          <a:srcRect/>
          <a:stretch>
            <a:fillRect l="-17000" r="-17000"/>
          </a:stretch>
        </a:blipFill>
        <a:effectLst/>
      </p:bgPr>
    </p:bg>
    <p:spTree>
      <p:nvGrpSpPr>
        <p:cNvPr id="1" name=""/>
        <p:cNvGrpSpPr/>
        <p:nvPr/>
      </p:nvGrpSpPr>
      <p:grpSpPr>
        <a:xfrm>
          <a:off x="0" y="0"/>
          <a:ext cx="0" cy="0"/>
          <a:chOff x="0" y="0"/>
          <a:chExt cx="0" cy="0"/>
        </a:xfrm>
      </p:grpSpPr>
      <p:sp>
        <p:nvSpPr>
          <p:cNvPr id="3074" name="!!Believe"/>
          <p:cNvSpPr>
            <a:spLocks noGrp="1" noChangeArrowheads="1"/>
          </p:cNvSpPr>
          <p:nvPr>
            <p:ph type="title"/>
          </p:nvPr>
        </p:nvSpPr>
        <p:spPr>
          <a:xfrm>
            <a:off x="304800" y="289719"/>
            <a:ext cx="8534400" cy="6278562"/>
          </a:xfrm>
        </p:spPr>
        <p:txBody>
          <a:bodyPr>
            <a:scene3d>
              <a:camera prst="orthographicFront"/>
              <a:lightRig rig="flat" dir="t"/>
            </a:scene3d>
            <a:sp3d extrusionH="57150" prstMaterial="plastic">
              <a:bevelT w="38100" h="38100"/>
            </a:sp3d>
          </a:bodyPr>
          <a:lstStyle/>
          <a:p>
            <a:pPr eaLnBrk="1" hangingPunct="1"/>
            <a:r>
              <a:rPr lang="en-US" altLang="en-US" sz="4200" b="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"Do not lay up for yourselves treasures on earth, where moth and rust destroy and where thieves break in and steal; but lay up for yourselves treasures in heaven, where neither moth nor rust destroys and where thieves do not break in and steal. For where your treasure is, there your heart will be also." </a:t>
            </a:r>
            <a:r>
              <a:rPr lang="en-US" altLang="en-US" sz="3200" b="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Matthew 6:19-21 </a:t>
            </a:r>
          </a:p>
        </p:txBody>
      </p:sp>
    </p:spTree>
    <p:extLst>
      <p:ext uri="{BB962C8B-B14F-4D97-AF65-F5344CB8AC3E}">
        <p14:creationId xmlns:p14="http://schemas.microsoft.com/office/powerpoint/2010/main" val="258449899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5C062DC-C3F4-432F-BD7E-1B58C6ADC48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9144001" cy="6858000"/>
          </a:xfrm>
          <a:prstGeom prst="rect">
            <a:avLst/>
          </a:prstGeom>
        </p:spPr>
      </p:pic>
      <p:pic>
        <p:nvPicPr>
          <p:cNvPr id="6" name="Picture 5">
            <a:extLst>
              <a:ext uri="{FF2B5EF4-FFF2-40B4-BE49-F238E27FC236}">
                <a16:creationId xmlns:a16="http://schemas.microsoft.com/office/drawing/2014/main" id="{46D8C6BF-BBD3-4D28-810A-1053368275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023610"/>
          </a:xfrm>
          <a:prstGeom prst="rect">
            <a:avLst/>
          </a:prstGeom>
        </p:spPr>
      </p:pic>
    </p:spTree>
    <p:extLst>
      <p:ext uri="{BB962C8B-B14F-4D97-AF65-F5344CB8AC3E}">
        <p14:creationId xmlns:p14="http://schemas.microsoft.com/office/powerpoint/2010/main" val="293742745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1C95777C-2B94-4719-B576-99AD1F135D84}"/>
              </a:ext>
            </a:extLst>
          </p:cNvPr>
          <p:cNvSpPr txBox="1">
            <a:spLocks/>
          </p:cNvSpPr>
          <p:nvPr/>
        </p:nvSpPr>
        <p:spPr>
          <a:xfrm>
            <a:off x="931111" y="3643310"/>
            <a:ext cx="4800600" cy="70142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3720" b="1" dirty="0">
                <a:ln w="3175" cmpd="sng">
                  <a:solidFill>
                    <a:srgbClr val="FFFFFF"/>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strictly secular society</a:t>
            </a:r>
            <a:endParaRPr kumimoji="0" lang="en-US" sz="3720" b="1" i="0" u="none" strike="noStrike" kern="1200" cap="none" spc="0" normalizeH="0" baseline="0" noProof="0" dirty="0">
              <a:ln w="3175" cmpd="sng">
                <a:solidFill>
                  <a:srgbClr val="FFFFFF"/>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endParaRPr>
          </a:p>
        </p:txBody>
      </p:sp>
      <p:sp>
        <p:nvSpPr>
          <p:cNvPr id="4" name="Title 1">
            <a:extLst>
              <a:ext uri="{FF2B5EF4-FFF2-40B4-BE49-F238E27FC236}">
                <a16:creationId xmlns:a16="http://schemas.microsoft.com/office/drawing/2014/main" id="{E5625495-607E-4F32-83A1-D970ABCDA04F}"/>
              </a:ext>
            </a:extLst>
          </p:cNvPr>
          <p:cNvSpPr txBox="1">
            <a:spLocks/>
          </p:cNvSpPr>
          <p:nvPr/>
        </p:nvSpPr>
        <p:spPr>
          <a:xfrm>
            <a:off x="3973514" y="4791868"/>
            <a:ext cx="3215408" cy="66332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720" b="1" i="0" u="none" strike="noStrike" kern="1200" cap="none" spc="0" normalizeH="0" baseline="0" noProof="0" dirty="0">
                <a:ln w="3175" cmpd="sng">
                  <a:solidFill>
                    <a:srgbClr val="FFFFFF"/>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Communism</a:t>
            </a:r>
          </a:p>
        </p:txBody>
      </p:sp>
      <p:sp>
        <p:nvSpPr>
          <p:cNvPr id="5" name="Title 1">
            <a:extLst>
              <a:ext uri="{FF2B5EF4-FFF2-40B4-BE49-F238E27FC236}">
                <a16:creationId xmlns:a16="http://schemas.microsoft.com/office/drawing/2014/main" id="{0397A82D-D05F-41CD-8929-BBBF1B344593}"/>
              </a:ext>
            </a:extLst>
          </p:cNvPr>
          <p:cNvSpPr txBox="1">
            <a:spLocks/>
          </p:cNvSpPr>
          <p:nvPr/>
        </p:nvSpPr>
        <p:spPr>
          <a:xfrm>
            <a:off x="456156" y="848515"/>
            <a:ext cx="3215408" cy="66332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720" b="1" i="0" u="none" strike="noStrike" kern="1200" cap="none" spc="0" normalizeH="0" baseline="0" noProof="0" dirty="0">
                <a:ln w="3175" cmpd="sng">
                  <a:solidFill>
                    <a:srgbClr val="FFFFFF"/>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banishing God</a:t>
            </a:r>
          </a:p>
        </p:txBody>
      </p:sp>
      <p:sp>
        <p:nvSpPr>
          <p:cNvPr id="6" name="Title 1">
            <a:extLst>
              <a:ext uri="{FF2B5EF4-FFF2-40B4-BE49-F238E27FC236}">
                <a16:creationId xmlns:a16="http://schemas.microsoft.com/office/drawing/2014/main" id="{3257593B-3D0B-472A-9929-931B75305257}"/>
              </a:ext>
            </a:extLst>
          </p:cNvPr>
          <p:cNvSpPr txBox="1">
            <a:spLocks/>
          </p:cNvSpPr>
          <p:nvPr/>
        </p:nvSpPr>
        <p:spPr>
          <a:xfrm>
            <a:off x="2437648" y="5923713"/>
            <a:ext cx="4511842" cy="66332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720" b="1" i="0" u="none" strike="noStrike" kern="1200" cap="none" spc="0" normalizeH="0" baseline="0" noProof="0" dirty="0">
                <a:ln w="3175" cmpd="sng">
                  <a:solidFill>
                    <a:srgbClr val="FFFFFF"/>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one nation under God</a:t>
            </a:r>
          </a:p>
        </p:txBody>
      </p:sp>
      <p:sp>
        <p:nvSpPr>
          <p:cNvPr id="3074" name="Rectangle 2"/>
          <p:cNvSpPr>
            <a:spLocks noGrp="1" noChangeArrowheads="1"/>
          </p:cNvSpPr>
          <p:nvPr>
            <p:ph type="title"/>
          </p:nvPr>
        </p:nvSpPr>
        <p:spPr>
          <a:xfrm>
            <a:off x="457200" y="274638"/>
            <a:ext cx="8229600" cy="6278562"/>
          </a:xfrm>
        </p:spPr>
        <p:txBody>
          <a:bodyPr>
            <a:scene3d>
              <a:camera prst="orthographicFront"/>
              <a:lightRig rig="flat" dir="t"/>
            </a:scene3d>
            <a:sp3d extrusionH="57150" prstMaterial="plastic">
              <a:bevelT w="38100" h="38100"/>
            </a:sp3d>
          </a:bodyPr>
          <a:lstStyle/>
          <a:p>
            <a:pPr eaLnBrk="1" hangingPunct="1"/>
            <a:r>
              <a:rPr lang="en-US" altLang="en-US" sz="37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“The Soviet Union began by              banishing God. The United States began as a community of people who wanted to worship God as they chose. … Man does not live by bread alone. Those in the United States whose desire to create a strictly secular society is as strong as Lenin's was should study this Cold War lesson closely. Communism was defeated by an alliance spearheaded       by 'one nation under God.'”</a:t>
            </a:r>
          </a:p>
        </p:txBody>
      </p:sp>
      <p:sp>
        <p:nvSpPr>
          <p:cNvPr id="7" name="Rectangle 12">
            <a:extLst>
              <a:ext uri="{FF2B5EF4-FFF2-40B4-BE49-F238E27FC236}">
                <a16:creationId xmlns:a16="http://schemas.microsoft.com/office/drawing/2014/main" id="{D0F8F950-9CB9-45EA-BF03-C5345EA03533}"/>
              </a:ext>
            </a:extLst>
          </p:cNvPr>
          <p:cNvSpPr>
            <a:spLocks noChangeArrowheads="1"/>
          </p:cNvSpPr>
          <p:nvPr/>
        </p:nvSpPr>
        <p:spPr bwMode="auto">
          <a:xfrm>
            <a:off x="4195545" y="4794970"/>
            <a:ext cx="2774373" cy="6234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700" b="1" i="0" u="none" strike="noStrike" kern="1200" cap="none" spc="0" normalizeH="0" baseline="0" noProof="0" dirty="0">
                <a:ln>
                  <a:noFill/>
                </a:ln>
                <a:solidFill>
                  <a:srgbClr val="FF0000"/>
                </a:solidFill>
                <a:effectLst>
                  <a:glow rad="63500">
                    <a:schemeClr val="tx1"/>
                  </a:glow>
                </a:effectLst>
                <a:uLnTx/>
                <a:uFillTx/>
                <a:latin typeface="Calibri" panose="020F0502020204030204" pitchFamily="34" charset="0"/>
                <a:ea typeface="+mn-ea"/>
                <a:cs typeface="+mn-cs"/>
              </a:rPr>
              <a:t>Communism</a:t>
            </a:r>
            <a:endParaRPr kumimoji="0" lang="en-US" altLang="en-US" sz="3700" b="1" i="1" u="none" strike="noStrike" kern="1200" cap="none" spc="0" normalizeH="0" baseline="0" noProof="0" dirty="0">
              <a:ln>
                <a:noFill/>
              </a:ln>
              <a:solidFill>
                <a:srgbClr val="FF0000"/>
              </a:solidFill>
              <a:effectLst>
                <a:glow rad="63500">
                  <a:schemeClr val="tx1"/>
                </a:glow>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423591570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ppt_w</p:attrName>
                                        </p:attrNameLst>
                                      </p:cBhvr>
                                      <p:tavLst>
                                        <p:tav tm="0">
                                          <p:val>
                                            <p:fltVal val="0"/>
                                          </p:val>
                                        </p:tav>
                                        <p:tav tm="100000">
                                          <p:val>
                                            <p:strVal val="#ppt_w"/>
                                          </p:val>
                                        </p:tav>
                                      </p:tavLst>
                                    </p:anim>
                                    <p:anim calcmode="lin" valueType="num">
                                      <p:cBhvr>
                                        <p:cTn id="8" dur="500" fill="hold"/>
                                        <p:tgtEl>
                                          <p:spTgt spid="3074"/>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left)">
                                      <p:cBhvr>
                                        <p:cTn id="13" dur="500"/>
                                        <p:tgtEl>
                                          <p:spTgt spid="5"/>
                                        </p:tgtEl>
                                      </p:cBhvr>
                                    </p:animEffect>
                                  </p:childTnLst>
                                </p:cTn>
                              </p:par>
                              <p:par>
                                <p:cTn id="14" presetID="18" presetClass="emph" presetSubtype="0" fill="hold" grpId="1" nodeType="withEffect">
                                  <p:stCondLst>
                                    <p:cond delay="0"/>
                                  </p:stCondLst>
                                  <p:childTnLst>
                                    <p:set>
                                      <p:cBhvr override="childStyle">
                                        <p:cTn id="15" dur="500" fill="hold"/>
                                        <p:tgtEl>
                                          <p:spTgt spid="5"/>
                                        </p:tgtEl>
                                        <p:attrNameLst>
                                          <p:attrName>style.textDecorationUnderline</p:attrName>
                                        </p:attrNameLst>
                                      </p:cBhvr>
                                      <p:to>
                                        <p:strVal val="true"/>
                                      </p:to>
                                    </p:set>
                                  </p:childTnLst>
                                </p:cTn>
                              </p:par>
                              <p:par>
                                <p:cTn id="16" presetID="22" presetClass="entr" presetSubtype="8" fill="hold" grpId="0" nodeType="withEffect">
                                  <p:stCondLst>
                                    <p:cond delay="400"/>
                                  </p:stCondLst>
                                  <p:childTnLst>
                                    <p:set>
                                      <p:cBhvr>
                                        <p:cTn id="17" dur="1" fill="hold">
                                          <p:stCondLst>
                                            <p:cond delay="0"/>
                                          </p:stCondLst>
                                        </p:cTn>
                                        <p:tgtEl>
                                          <p:spTgt spid="4"/>
                                        </p:tgtEl>
                                        <p:attrNameLst>
                                          <p:attrName>style.visibility</p:attrName>
                                        </p:attrNameLst>
                                      </p:cBhvr>
                                      <p:to>
                                        <p:strVal val="visible"/>
                                      </p:to>
                                    </p:set>
                                    <p:animEffect transition="in" filter="wipe(left)">
                                      <p:cBhvr>
                                        <p:cTn id="18" dur="500"/>
                                        <p:tgtEl>
                                          <p:spTgt spid="4"/>
                                        </p:tgtEl>
                                      </p:cBhvr>
                                    </p:animEffect>
                                  </p:childTnLst>
                                </p:cTn>
                              </p:par>
                              <p:par>
                                <p:cTn id="19" presetID="18" presetClass="emph" presetSubtype="0" fill="hold" grpId="1" nodeType="withEffect">
                                  <p:stCondLst>
                                    <p:cond delay="400"/>
                                  </p:stCondLst>
                                  <p:childTnLst>
                                    <p:set>
                                      <p:cBhvr override="childStyle">
                                        <p:cTn id="20" dur="500" fill="hold"/>
                                        <p:tgtEl>
                                          <p:spTgt spid="4"/>
                                        </p:tgtEl>
                                        <p:attrNameLst>
                                          <p:attrName>style.textDecorationUnderline</p:attrName>
                                        </p:attrNameLst>
                                      </p:cBhvr>
                                      <p:to>
                                        <p:strVal val="true"/>
                                      </p:to>
                                    </p:set>
                                  </p:childTnLst>
                                </p:cTn>
                              </p:par>
                              <p:par>
                                <p:cTn id="21" presetID="39" presetClass="entr" presetSubtype="0" accel="10000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p:cTn id="23" dur="1000" fill="hold"/>
                                        <p:tgtEl>
                                          <p:spTgt spid="7"/>
                                        </p:tgtEl>
                                        <p:attrNameLst>
                                          <p:attrName>ppt_h</p:attrName>
                                        </p:attrNameLst>
                                      </p:cBhvr>
                                      <p:tavLst>
                                        <p:tav tm="0">
                                          <p:val>
                                            <p:strVal val="#ppt_h/20"/>
                                          </p:val>
                                        </p:tav>
                                        <p:tav tm="50000">
                                          <p:val>
                                            <p:strVal val="#ppt_h/20"/>
                                          </p:val>
                                        </p:tav>
                                        <p:tav tm="100000">
                                          <p:val>
                                            <p:strVal val="#ppt_h"/>
                                          </p:val>
                                        </p:tav>
                                      </p:tavLst>
                                    </p:anim>
                                    <p:anim calcmode="lin" valueType="num">
                                      <p:cBhvr>
                                        <p:cTn id="24" dur="1000" fill="hold"/>
                                        <p:tgtEl>
                                          <p:spTgt spid="7"/>
                                        </p:tgtEl>
                                        <p:attrNameLst>
                                          <p:attrName>ppt_w</p:attrName>
                                        </p:attrNameLst>
                                      </p:cBhvr>
                                      <p:tavLst>
                                        <p:tav tm="0">
                                          <p:val>
                                            <p:strVal val="#ppt_w+.3"/>
                                          </p:val>
                                        </p:tav>
                                        <p:tav tm="50000">
                                          <p:val>
                                            <p:strVal val="#ppt_w+.3"/>
                                          </p:val>
                                        </p:tav>
                                        <p:tav tm="100000">
                                          <p:val>
                                            <p:strVal val="#ppt_w"/>
                                          </p:val>
                                        </p:tav>
                                      </p:tavLst>
                                    </p:anim>
                                    <p:anim calcmode="lin" valueType="num">
                                      <p:cBhvr>
                                        <p:cTn id="25" dur="1000" fill="hold"/>
                                        <p:tgtEl>
                                          <p:spTgt spid="7"/>
                                        </p:tgtEl>
                                        <p:attrNameLst>
                                          <p:attrName>ppt_x</p:attrName>
                                        </p:attrNameLst>
                                      </p:cBhvr>
                                      <p:tavLst>
                                        <p:tav tm="0">
                                          <p:val>
                                            <p:strVal val="#ppt_x-.3"/>
                                          </p:val>
                                        </p:tav>
                                        <p:tav tm="50000">
                                          <p:val>
                                            <p:strVal val="#ppt_x"/>
                                          </p:val>
                                        </p:tav>
                                        <p:tav tm="100000">
                                          <p:val>
                                            <p:strVal val="#ppt_x"/>
                                          </p:val>
                                        </p:tav>
                                      </p:tavLst>
                                    </p:anim>
                                    <p:anim calcmode="lin" valueType="num">
                                      <p:cBhvr>
                                        <p:cTn id="26" dur="10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wipe(left)">
                                      <p:cBhvr>
                                        <p:cTn id="31" dur="500"/>
                                        <p:tgtEl>
                                          <p:spTgt spid="3"/>
                                        </p:tgtEl>
                                      </p:cBhvr>
                                    </p:animEffect>
                                  </p:childTnLst>
                                </p:cTn>
                              </p:par>
                              <p:par>
                                <p:cTn id="32" presetID="18" presetClass="emph" presetSubtype="0" fill="hold" grpId="1" nodeType="withEffect">
                                  <p:stCondLst>
                                    <p:cond delay="0"/>
                                  </p:stCondLst>
                                  <p:childTnLst>
                                    <p:set>
                                      <p:cBhvr override="childStyle">
                                        <p:cTn id="33" dur="500" fill="hold"/>
                                        <p:tgtEl>
                                          <p:spTgt spid="3"/>
                                        </p:tgtEl>
                                        <p:attrNameLst>
                                          <p:attrName>style.textDecorationUnderline</p:attrName>
                                        </p:attrNameLst>
                                      </p:cBhvr>
                                      <p:to>
                                        <p:strVal val="true"/>
                                      </p:to>
                                    </p:se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400"/>
                                  </p:stCondLst>
                                  <p:childTnLst>
                                    <p:set>
                                      <p:cBhvr>
                                        <p:cTn id="37" dur="1" fill="hold">
                                          <p:stCondLst>
                                            <p:cond delay="0"/>
                                          </p:stCondLst>
                                        </p:cTn>
                                        <p:tgtEl>
                                          <p:spTgt spid="6"/>
                                        </p:tgtEl>
                                        <p:attrNameLst>
                                          <p:attrName>style.visibility</p:attrName>
                                        </p:attrNameLst>
                                      </p:cBhvr>
                                      <p:to>
                                        <p:strVal val="visible"/>
                                      </p:to>
                                    </p:set>
                                    <p:animEffect transition="in" filter="wipe(left)">
                                      <p:cBhvr>
                                        <p:cTn id="38" dur="500"/>
                                        <p:tgtEl>
                                          <p:spTgt spid="6"/>
                                        </p:tgtEl>
                                      </p:cBhvr>
                                    </p:animEffect>
                                  </p:childTnLst>
                                </p:cTn>
                              </p:par>
                              <p:par>
                                <p:cTn id="39" presetID="18" presetClass="emph" presetSubtype="0" fill="hold" grpId="1" nodeType="withEffect">
                                  <p:stCondLst>
                                    <p:cond delay="400"/>
                                  </p:stCondLst>
                                  <p:childTnLst>
                                    <p:set>
                                      <p:cBhvr override="childStyle">
                                        <p:cTn id="40" dur="500" fill="hold"/>
                                        <p:tgtEl>
                                          <p:spTgt spid="6"/>
                                        </p:tgtEl>
                                        <p:attrNameLst>
                                          <p:attrName>style.textDecorationUnderline</p:attrName>
                                        </p:attrNameLst>
                                      </p:cBhvr>
                                      <p:to>
                                        <p:strVal val="true"/>
                                      </p:to>
                                    </p:set>
                                  </p:childTnLst>
                                </p:cTn>
                              </p:par>
                              <p:par>
                                <p:cTn id="41" presetID="22" presetClass="exit" presetSubtype="8" fill="hold" grpId="2" nodeType="withEffect">
                                  <p:stCondLst>
                                    <p:cond delay="0"/>
                                  </p:stCondLst>
                                  <p:childTnLst>
                                    <p:animEffect transition="out" filter="wipe(left)">
                                      <p:cBhvr>
                                        <p:cTn id="42" dur="500"/>
                                        <p:tgtEl>
                                          <p:spTgt spid="3"/>
                                        </p:tgtEl>
                                      </p:cBhvr>
                                    </p:animEffect>
                                    <p:set>
                                      <p:cBhvr>
                                        <p:cTn id="43" dur="1" fill="hold">
                                          <p:stCondLst>
                                            <p:cond delay="499"/>
                                          </p:stCondLst>
                                        </p:cTn>
                                        <p:tgtEl>
                                          <p:spTgt spid="3"/>
                                        </p:tgtEl>
                                        <p:attrNameLst>
                                          <p:attrName>style.visibility</p:attrName>
                                        </p:attrNameLst>
                                      </p:cBhvr>
                                      <p:to>
                                        <p:strVal val="hidden"/>
                                      </p:to>
                                    </p:set>
                                  </p:childTnLst>
                                </p:cTn>
                              </p:par>
                              <p:par>
                                <p:cTn id="44" presetID="22" presetClass="exit" presetSubtype="8" fill="hold" grpId="2" nodeType="withEffect">
                                  <p:stCondLst>
                                    <p:cond delay="250"/>
                                  </p:stCondLst>
                                  <p:childTnLst>
                                    <p:animEffect transition="out" filter="wipe(left)">
                                      <p:cBhvr>
                                        <p:cTn id="45" dur="500"/>
                                        <p:tgtEl>
                                          <p:spTgt spid="4"/>
                                        </p:tgtEl>
                                      </p:cBhvr>
                                    </p:animEffect>
                                    <p:set>
                                      <p:cBhvr>
                                        <p:cTn id="46" dur="1" fill="hold">
                                          <p:stCondLst>
                                            <p:cond delay="499"/>
                                          </p:stCondLst>
                                        </p:cTn>
                                        <p:tgtEl>
                                          <p:spTgt spid="4"/>
                                        </p:tgtEl>
                                        <p:attrNameLst>
                                          <p:attrName>style.visibility</p:attrName>
                                        </p:attrNameLst>
                                      </p:cBhvr>
                                      <p:to>
                                        <p:strVal val="hidden"/>
                                      </p:to>
                                    </p:set>
                                  </p:childTnLst>
                                </p:cTn>
                              </p:par>
                              <p:par>
                                <p:cTn id="47" presetID="22" presetClass="exit" presetSubtype="8" fill="hold" grpId="1" nodeType="withEffect">
                                  <p:stCondLst>
                                    <p:cond delay="250"/>
                                  </p:stCondLst>
                                  <p:childTnLst>
                                    <p:animEffect transition="out" filter="wipe(left)">
                                      <p:cBhvr>
                                        <p:cTn id="48" dur="500"/>
                                        <p:tgtEl>
                                          <p:spTgt spid="7"/>
                                        </p:tgtEl>
                                      </p:cBhvr>
                                    </p:animEffect>
                                    <p:set>
                                      <p:cBhvr>
                                        <p:cTn id="49"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3" grpId="2"/>
      <p:bldP spid="4" grpId="0"/>
      <p:bldP spid="4" grpId="1"/>
      <p:bldP spid="4" grpId="2"/>
      <p:bldP spid="5" grpId="0"/>
      <p:bldP spid="5" grpId="1"/>
      <p:bldP spid="6" grpId="0"/>
      <p:bldP spid="6" grpId="1"/>
      <p:bldP spid="3074" grpId="0"/>
      <p:bldP spid="7" grpId="0"/>
      <p:bldP spid="7" grpId="1"/>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FB8CDDE-6850-4AC3-B979-587BAB1954A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0680492" cy="6858000"/>
          </a:xfrm>
          <a:prstGeom prst="rect">
            <a:avLst/>
          </a:prstGeom>
        </p:spPr>
      </p:pic>
      <p:pic>
        <p:nvPicPr>
          <p:cNvPr id="4" name="Picture 3">
            <a:extLst>
              <a:ext uri="{FF2B5EF4-FFF2-40B4-BE49-F238E27FC236}">
                <a16:creationId xmlns:a16="http://schemas.microsoft.com/office/drawing/2014/main" id="{863A9165-251F-4C85-BA00-6CB96C4B3E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654842"/>
          </a:xfrm>
          <a:prstGeom prst="rect">
            <a:avLst/>
          </a:prstGeom>
        </p:spPr>
      </p:pic>
      <p:pic>
        <p:nvPicPr>
          <p:cNvPr id="5" name="Picture 4">
            <a:extLst>
              <a:ext uri="{FF2B5EF4-FFF2-40B4-BE49-F238E27FC236}">
                <a16:creationId xmlns:a16="http://schemas.microsoft.com/office/drawing/2014/main" id="{F4261790-BBB4-4849-8C62-AB4AF198E4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716209"/>
            <a:ext cx="9144000" cy="5141791"/>
          </a:xfrm>
          <a:prstGeom prst="rect">
            <a:avLst/>
          </a:prstGeom>
        </p:spPr>
      </p:pic>
      <p:sp>
        <p:nvSpPr>
          <p:cNvPr id="2" name="TextBox 1">
            <a:extLst>
              <a:ext uri="{FF2B5EF4-FFF2-40B4-BE49-F238E27FC236}">
                <a16:creationId xmlns:a16="http://schemas.microsoft.com/office/drawing/2014/main" id="{64092AC0-16A7-40E1-BAF0-098D0117150A}"/>
              </a:ext>
            </a:extLst>
          </p:cNvPr>
          <p:cNvSpPr txBox="1"/>
          <p:nvPr/>
        </p:nvSpPr>
        <p:spPr>
          <a:xfrm>
            <a:off x="4223084" y="6148136"/>
            <a:ext cx="2719137" cy="523220"/>
          </a:xfrm>
          <a:prstGeom prst="rect">
            <a:avLst/>
          </a:prstGeom>
          <a:noFill/>
        </p:spPr>
        <p:txBody>
          <a:bodyPr wrap="square" rtlCol="0">
            <a:spAutoFit/>
          </a:bodyPr>
          <a:lstStyle/>
          <a:p>
            <a:pPr algn="ctr"/>
            <a:r>
              <a:rPr lang="en-US" sz="2800" b="1" dirty="0">
                <a:effectLst>
                  <a:glow rad="63500">
                    <a:schemeClr val="bg1"/>
                  </a:glow>
                </a:effectLst>
              </a:rPr>
              <a:t>April 22, 1994</a:t>
            </a:r>
          </a:p>
        </p:txBody>
      </p:sp>
      <p:sp>
        <p:nvSpPr>
          <p:cNvPr id="6" name="TextBox 5">
            <a:extLst>
              <a:ext uri="{FF2B5EF4-FFF2-40B4-BE49-F238E27FC236}">
                <a16:creationId xmlns:a16="http://schemas.microsoft.com/office/drawing/2014/main" id="{5889AACC-27A1-4D0C-BFD7-E733DD8166BE}"/>
              </a:ext>
            </a:extLst>
          </p:cNvPr>
          <p:cNvSpPr txBox="1"/>
          <p:nvPr/>
        </p:nvSpPr>
        <p:spPr>
          <a:xfrm>
            <a:off x="729915" y="5121441"/>
            <a:ext cx="2719137" cy="523220"/>
          </a:xfrm>
          <a:prstGeom prst="rect">
            <a:avLst/>
          </a:prstGeom>
          <a:noFill/>
        </p:spPr>
        <p:txBody>
          <a:bodyPr wrap="square" rtlCol="0">
            <a:spAutoFit/>
          </a:bodyPr>
          <a:lstStyle/>
          <a:p>
            <a:pPr algn="ctr"/>
            <a:r>
              <a:rPr lang="en-US" sz="2800" b="1" dirty="0">
                <a:effectLst>
                  <a:glow rad="63500">
                    <a:schemeClr val="bg1"/>
                  </a:glow>
                </a:effectLst>
              </a:rPr>
              <a:t>June 22, 1993</a:t>
            </a:r>
          </a:p>
        </p:txBody>
      </p:sp>
      <p:sp>
        <p:nvSpPr>
          <p:cNvPr id="7" name="Rectangle 6">
            <a:extLst>
              <a:ext uri="{FF2B5EF4-FFF2-40B4-BE49-F238E27FC236}">
                <a16:creationId xmlns:a16="http://schemas.microsoft.com/office/drawing/2014/main" id="{F0B34368-8EB7-4331-9769-687340C57077}"/>
              </a:ext>
            </a:extLst>
          </p:cNvPr>
          <p:cNvSpPr/>
          <p:nvPr/>
        </p:nvSpPr>
        <p:spPr>
          <a:xfrm>
            <a:off x="2437250" y="3148081"/>
            <a:ext cx="4570482" cy="646331"/>
          </a:xfrm>
          <a:prstGeom prst="rect">
            <a:avLst/>
          </a:prstGeom>
        </p:spPr>
        <p:txBody>
          <a:bodyPr wrap="none">
            <a:spAutoFit/>
          </a:bodyPr>
          <a:lstStyle/>
          <a:p>
            <a:r>
              <a:rPr lang="en-US" sz="3600" b="1" dirty="0">
                <a:solidFill>
                  <a:schemeClr val="bg1"/>
                </a:solidFill>
                <a:effectLst>
                  <a:glow rad="127000">
                    <a:schemeClr val="tx1"/>
                  </a:glow>
                </a:effectLst>
              </a:rPr>
              <a:t>Married for 53 years</a:t>
            </a:r>
          </a:p>
        </p:txBody>
      </p:sp>
    </p:spTree>
    <p:extLst>
      <p:ext uri="{BB962C8B-B14F-4D97-AF65-F5344CB8AC3E}">
        <p14:creationId xmlns:p14="http://schemas.microsoft.com/office/powerpoint/2010/main" val="375866745"/>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left)">
                                      <p:cBhvr>
                                        <p:cTn id="21" dur="500"/>
                                        <p:tgtEl>
                                          <p:spTgt spid="6"/>
                                        </p:tgtEl>
                                      </p:cBhvr>
                                    </p:animEffect>
                                  </p:childTnLst>
                                </p:cTn>
                              </p:par>
                            </p:childTnLst>
                          </p:cTn>
                        </p:par>
                        <p:par>
                          <p:cTn id="22" fill="hold">
                            <p:stCondLst>
                              <p:cond delay="500"/>
                            </p:stCondLst>
                            <p:childTnLst>
                              <p:par>
                                <p:cTn id="23" presetID="22" presetClass="entr" presetSubtype="8" fill="hold" grpId="0" nodeType="after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wipe(left)">
                                      <p:cBhvr>
                                        <p:cTn id="25" dur="500"/>
                                        <p:tgtEl>
                                          <p:spTgt spid="2"/>
                                        </p:tgtEl>
                                      </p:cBhvr>
                                    </p:animEffect>
                                  </p:childTnLst>
                                </p:cTn>
                              </p:par>
                            </p:childTnLst>
                          </p:cTn>
                        </p:par>
                      </p:childTnLst>
                    </p:cTn>
                  </p:par>
                  <p:par>
                    <p:cTn id="26" fill="hold">
                      <p:stCondLst>
                        <p:cond delay="indefinite"/>
                      </p:stCondLst>
                      <p:childTnLst>
                        <p:par>
                          <p:cTn id="27" fill="hold">
                            <p:stCondLst>
                              <p:cond delay="0"/>
                            </p:stCondLst>
                            <p:childTnLst>
                              <p:par>
                                <p:cTn id="28" presetID="12" presetClass="entr" presetSubtype="8"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 calcmode="lin" valueType="num">
                                      <p:cBhvr additive="base">
                                        <p:cTn id="30" dur="750"/>
                                        <p:tgtEl>
                                          <p:spTgt spid="7"/>
                                        </p:tgtEl>
                                        <p:attrNameLst>
                                          <p:attrName>ppt_x</p:attrName>
                                        </p:attrNameLst>
                                      </p:cBhvr>
                                      <p:tavLst>
                                        <p:tav tm="0">
                                          <p:val>
                                            <p:strVal val="#ppt_x-#ppt_w*1.125000"/>
                                          </p:val>
                                        </p:tav>
                                        <p:tav tm="100000">
                                          <p:val>
                                            <p:strVal val="#ppt_x"/>
                                          </p:val>
                                        </p:tav>
                                      </p:tavLst>
                                    </p:anim>
                                    <p:animEffect transition="in" filter="wipe(right)">
                                      <p:cBhvr>
                                        <p:cTn id="31" dur="7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7" grpId="0"/>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A9B10B4-0C7B-4D5E-833C-792B165C282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67703" cy="7284027"/>
          </a:xfrm>
          <a:prstGeom prst="rect">
            <a:avLst/>
          </a:prstGeom>
        </p:spPr>
      </p:pic>
    </p:spTree>
    <p:extLst>
      <p:ext uri="{BB962C8B-B14F-4D97-AF65-F5344CB8AC3E}">
        <p14:creationId xmlns:p14="http://schemas.microsoft.com/office/powerpoint/2010/main" val="331855649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835A349-9850-473D-89CA-70C67A7D5C7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77355" cy="6891359"/>
          </a:xfrm>
          <a:prstGeom prst="rect">
            <a:avLst/>
          </a:prstGeom>
        </p:spPr>
      </p:pic>
    </p:spTree>
    <p:extLst>
      <p:ext uri="{BB962C8B-B14F-4D97-AF65-F5344CB8AC3E}">
        <p14:creationId xmlns:p14="http://schemas.microsoft.com/office/powerpoint/2010/main" val="949835006"/>
      </p:ext>
    </p:extLst>
  </p:cSld>
  <p:clrMapOvr>
    <a:masterClrMapping/>
  </p:clrMapOvr>
  <mc:AlternateContent xmlns:mc="http://schemas.openxmlformats.org/markup-compatibility/2006" xmlns:p14="http://schemas.microsoft.com/office/powerpoint/2010/main">
    <mc:Choice Requires="p14">
      <p:transition spd="slow" p14:dur="1600">
        <p14:prism dir="r" isInverted="1"/>
      </p:transition>
    </mc:Choice>
    <mc:Fallback xmlns="">
      <p:transition spd="slow">
        <p:fade/>
      </p:transition>
    </mc:Fallback>
  </mc:AlternateContent>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84C1ECA-780D-40E8-9355-DF82E5538EE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8682" r="2428"/>
          <a:stretch/>
        </p:blipFill>
        <p:spPr>
          <a:xfrm>
            <a:off x="-1" y="0"/>
            <a:ext cx="9144001" cy="6858000"/>
          </a:xfrm>
          <a:prstGeom prst="rect">
            <a:avLst/>
          </a:prstGeom>
        </p:spPr>
      </p:pic>
    </p:spTree>
    <p:extLst>
      <p:ext uri="{BB962C8B-B14F-4D97-AF65-F5344CB8AC3E}">
        <p14:creationId xmlns:p14="http://schemas.microsoft.com/office/powerpoint/2010/main" val="1997580497"/>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a:extLst>
              <a:ext uri="{FF2B5EF4-FFF2-40B4-BE49-F238E27FC236}">
                <a16:creationId xmlns:a16="http://schemas.microsoft.com/office/drawing/2014/main" id="{7B277075-2806-4A9E-9BB2-CC3BBCF56F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9144001" cy="6858000"/>
          </a:xfrm>
          <a:prstGeom prst="rect">
            <a:avLst/>
          </a:prstGeom>
        </p:spPr>
      </p:pic>
      <p:pic>
        <p:nvPicPr>
          <p:cNvPr id="3" name="Picture 5">
            <a:extLst>
              <a:ext uri="{FF2B5EF4-FFF2-40B4-BE49-F238E27FC236}">
                <a16:creationId xmlns:a16="http://schemas.microsoft.com/office/drawing/2014/main" id="{D8EDC29B-FD76-444A-9AEC-3B4CD14A4CE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6023610"/>
          </a:xfrm>
          <a:prstGeom prst="rect">
            <a:avLst/>
          </a:prstGeom>
        </p:spPr>
      </p:pic>
      <p:pic>
        <p:nvPicPr>
          <p:cNvPr id="4" name="Picture 2">
            <a:extLst>
              <a:ext uri="{FF2B5EF4-FFF2-40B4-BE49-F238E27FC236}">
                <a16:creationId xmlns:a16="http://schemas.microsoft.com/office/drawing/2014/main" id="{80CF2153-0463-4350-A599-46BE10CD7B99}"/>
              </a:ext>
            </a:extLst>
          </p:cNvPr>
          <p:cNvPicPr>
            <a:picLocks noChangeAspect="1"/>
          </p:cNvPicPr>
          <p:nvPr/>
        </p:nvPicPr>
        <p:blipFill rotWithShape="1">
          <a:blip r:embed="rId5">
            <a:extLst>
              <a:ext uri="{28A0092B-C50C-407E-A947-70E740481C1C}">
                <a14:useLocalDpi xmlns:a14="http://schemas.microsoft.com/office/drawing/2010/main" val="0"/>
              </a:ext>
            </a:extLst>
          </a:blip>
          <a:srcRect r="14386"/>
          <a:stretch/>
        </p:blipFill>
        <p:spPr>
          <a:xfrm>
            <a:off x="0" y="0"/>
            <a:ext cx="9144000" cy="6858000"/>
          </a:xfrm>
          <a:prstGeom prst="rect">
            <a:avLst/>
          </a:prstGeom>
        </p:spPr>
      </p:pic>
      <p:pic>
        <p:nvPicPr>
          <p:cNvPr id="5" name="Picture 3">
            <a:extLst>
              <a:ext uri="{FF2B5EF4-FFF2-40B4-BE49-F238E27FC236}">
                <a16:creationId xmlns:a16="http://schemas.microsoft.com/office/drawing/2014/main" id="{1AFAECDA-8174-45B9-8B72-81BAD034ABB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9144000" cy="5654842"/>
          </a:xfrm>
          <a:prstGeom prst="rect">
            <a:avLst/>
          </a:prstGeom>
        </p:spPr>
      </p:pic>
      <p:pic>
        <p:nvPicPr>
          <p:cNvPr id="6" name="Picture 4">
            <a:extLst>
              <a:ext uri="{FF2B5EF4-FFF2-40B4-BE49-F238E27FC236}">
                <a16:creationId xmlns:a16="http://schemas.microsoft.com/office/drawing/2014/main" id="{6F78360A-9F27-48AB-8368-178DDB16AD7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1716209"/>
            <a:ext cx="9144000" cy="5141791"/>
          </a:xfrm>
          <a:prstGeom prst="rect">
            <a:avLst/>
          </a:prstGeom>
        </p:spPr>
      </p:pic>
      <p:pic>
        <p:nvPicPr>
          <p:cNvPr id="10" name="Picture 1">
            <a:extLst>
              <a:ext uri="{FF2B5EF4-FFF2-40B4-BE49-F238E27FC236}">
                <a16:creationId xmlns:a16="http://schemas.microsoft.com/office/drawing/2014/main" id="{DC772D35-D8A8-47A4-B8F3-32F738881FE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0"/>
            <a:ext cx="9167703" cy="7284027"/>
          </a:xfrm>
          <a:prstGeom prst="rect">
            <a:avLst/>
          </a:prstGeom>
        </p:spPr>
      </p:pic>
      <p:pic>
        <p:nvPicPr>
          <p:cNvPr id="11" name="Picture 1">
            <a:extLst>
              <a:ext uri="{FF2B5EF4-FFF2-40B4-BE49-F238E27FC236}">
                <a16:creationId xmlns:a16="http://schemas.microsoft.com/office/drawing/2014/main" id="{9DAE6F73-C7F2-469C-B435-7C2A298E95C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33359"/>
            <a:ext cx="9177355" cy="6891359"/>
          </a:xfrm>
          <a:prstGeom prst="rect">
            <a:avLst/>
          </a:prstGeom>
        </p:spPr>
      </p:pic>
      <p:pic>
        <p:nvPicPr>
          <p:cNvPr id="12" name="Picture 2">
            <a:extLst>
              <a:ext uri="{FF2B5EF4-FFF2-40B4-BE49-F238E27FC236}">
                <a16:creationId xmlns:a16="http://schemas.microsoft.com/office/drawing/2014/main" id="{E8568D2B-737C-433C-876B-07742CD25D67}"/>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8682" r="2428"/>
          <a:stretch/>
        </p:blipFill>
        <p:spPr>
          <a:xfrm>
            <a:off x="-1" y="0"/>
            <a:ext cx="9144001" cy="6858000"/>
          </a:xfrm>
          <a:prstGeom prst="rect">
            <a:avLst/>
          </a:prstGeom>
        </p:spPr>
      </p:pic>
      <p:pic>
        <p:nvPicPr>
          <p:cNvPr id="13" name="Picture 2">
            <a:extLst>
              <a:ext uri="{FF2B5EF4-FFF2-40B4-BE49-F238E27FC236}">
                <a16:creationId xmlns:a16="http://schemas.microsoft.com/office/drawing/2014/main" id="{0D95BC83-EB56-4FC3-A462-0B2DA4187AC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0" y="0"/>
            <a:ext cx="9143997" cy="6858000"/>
          </a:xfrm>
          <a:prstGeom prst="rect">
            <a:avLst/>
          </a:prstGeom>
        </p:spPr>
      </p:pic>
      <p:sp>
        <p:nvSpPr>
          <p:cNvPr id="15" name="Rectangle 2">
            <a:extLst>
              <a:ext uri="{FF2B5EF4-FFF2-40B4-BE49-F238E27FC236}">
                <a16:creationId xmlns:a16="http://schemas.microsoft.com/office/drawing/2014/main" id="{14719D83-D725-483B-879B-BDB080FC4631}"/>
              </a:ext>
            </a:extLst>
          </p:cNvPr>
          <p:cNvSpPr>
            <a:spLocks noGrp="1" noChangeArrowheads="1"/>
          </p:cNvSpPr>
          <p:nvPr>
            <p:ph type="title"/>
          </p:nvPr>
        </p:nvSpPr>
        <p:spPr>
          <a:xfrm>
            <a:off x="502579" y="1385248"/>
            <a:ext cx="8229600" cy="4030821"/>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For there is no more remembrance of the wise than of the fool forever, Since all that now is will be forgotten in the days to come. And how does a wise man die? As the fool! </a:t>
            </a:r>
            <a:r>
              <a:rPr lang="en-US" altLang="en-US" sz="3200" b="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Ecclesiastes 2:16</a:t>
            </a:r>
          </a:p>
        </p:txBody>
      </p:sp>
      <p:sp>
        <p:nvSpPr>
          <p:cNvPr id="16" name="Rectangle 2">
            <a:extLst>
              <a:ext uri="{FF2B5EF4-FFF2-40B4-BE49-F238E27FC236}">
                <a16:creationId xmlns:a16="http://schemas.microsoft.com/office/drawing/2014/main" id="{A58DFCBC-87C1-4030-84E8-CC9C421C6515}"/>
              </a:ext>
            </a:extLst>
          </p:cNvPr>
          <p:cNvSpPr txBox="1">
            <a:spLocks noChangeArrowheads="1"/>
          </p:cNvSpPr>
          <p:nvPr/>
        </p:nvSpPr>
        <p:spPr bwMode="auto">
          <a:xfrm>
            <a:off x="777809" y="3057098"/>
            <a:ext cx="7615564" cy="27706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For in death there is no remembrance of You; In the grave who will give You thanks? </a:t>
            </a:r>
            <a:r>
              <a:rPr lang="en-US" altLang="en-US" sz="3200"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 </a:t>
            </a:r>
            <a:r>
              <a:rPr lang="en-US" altLang="en-US" sz="3200" b="1" i="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Psalms  6:5</a:t>
            </a:r>
            <a:r>
              <a:rPr lang="en-US" altLang="en-US" sz="4000" b="1" i="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 </a:t>
            </a:r>
          </a:p>
        </p:txBody>
      </p:sp>
      <p:sp>
        <p:nvSpPr>
          <p:cNvPr id="17" name="Rectangle 2">
            <a:extLst>
              <a:ext uri="{FF2B5EF4-FFF2-40B4-BE49-F238E27FC236}">
                <a16:creationId xmlns:a16="http://schemas.microsoft.com/office/drawing/2014/main" id="{410D15C1-A946-4818-A965-4B8156BCEF3B}"/>
              </a:ext>
            </a:extLst>
          </p:cNvPr>
          <p:cNvSpPr txBox="1">
            <a:spLocks noChangeArrowheads="1"/>
          </p:cNvSpPr>
          <p:nvPr/>
        </p:nvSpPr>
        <p:spPr bwMode="auto">
          <a:xfrm>
            <a:off x="807379" y="3575712"/>
            <a:ext cx="7615564" cy="2404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The dead do not praise the LORD, Nor any who go down into silence. </a:t>
            </a:r>
            <a:r>
              <a:rPr lang="en-US" altLang="en-US" sz="3200"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 </a:t>
            </a:r>
            <a:r>
              <a:rPr lang="en-US" altLang="en-US" sz="3200" b="1" i="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Psalms  115:17</a:t>
            </a:r>
            <a:r>
              <a:rPr lang="en-US" altLang="en-US" sz="4000" b="1" i="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 </a:t>
            </a:r>
          </a:p>
        </p:txBody>
      </p:sp>
      <p:pic>
        <p:nvPicPr>
          <p:cNvPr id="14" name="Picture 3">
            <a:extLst>
              <a:ext uri="{FF2B5EF4-FFF2-40B4-BE49-F238E27FC236}">
                <a16:creationId xmlns:a16="http://schemas.microsoft.com/office/drawing/2014/main" id="{BD35275B-A9D7-4FF4-91A3-775B682147A3}"/>
              </a:ext>
            </a:extLst>
          </p:cNvPr>
          <p:cNvPicPr>
            <a:picLocks noChangeAspect="1"/>
          </p:cNvPicPr>
          <p:nvPr/>
        </p:nvPicPr>
        <p:blipFill rotWithShape="1">
          <a:blip r:embed="rId12">
            <a:extLst>
              <a:ext uri="{28A0092B-C50C-407E-A947-70E740481C1C}">
                <a14:useLocalDpi xmlns:a14="http://schemas.microsoft.com/office/drawing/2010/main" val="0"/>
              </a:ext>
            </a:extLst>
          </a:blip>
          <a:srcRect l="2029"/>
          <a:stretch/>
        </p:blipFill>
        <p:spPr>
          <a:xfrm>
            <a:off x="2701636" y="426358"/>
            <a:ext cx="3801837" cy="5866158"/>
          </a:xfrm>
          <a:prstGeom prst="rect">
            <a:avLst/>
          </a:prstGeom>
        </p:spPr>
      </p:pic>
    </p:spTree>
    <p:extLst>
      <p:ext uri="{BB962C8B-B14F-4D97-AF65-F5344CB8AC3E}">
        <p14:creationId xmlns:p14="http://schemas.microsoft.com/office/powerpoint/2010/main" val="2102673952"/>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75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1000"/>
                                        <p:tgtEl>
                                          <p:spTgt spid="16"/>
                                        </p:tgtEl>
                                      </p:cBhvr>
                                    </p:animEffect>
                                    <p:anim calcmode="lin" valueType="num">
                                      <p:cBhvr>
                                        <p:cTn id="14" dur="1000" fill="hold"/>
                                        <p:tgtEl>
                                          <p:spTgt spid="16"/>
                                        </p:tgtEl>
                                        <p:attrNameLst>
                                          <p:attrName>ppt_x</p:attrName>
                                        </p:attrNameLst>
                                      </p:cBhvr>
                                      <p:tavLst>
                                        <p:tav tm="0">
                                          <p:val>
                                            <p:strVal val="#ppt_x"/>
                                          </p:val>
                                        </p:tav>
                                        <p:tav tm="100000">
                                          <p:val>
                                            <p:strVal val="#ppt_x"/>
                                          </p:val>
                                        </p:tav>
                                      </p:tavLst>
                                    </p:anim>
                                    <p:anim calcmode="lin" valueType="num">
                                      <p:cBhvr>
                                        <p:cTn id="15" dur="1000" fill="hold"/>
                                        <p:tgtEl>
                                          <p:spTgt spid="16"/>
                                        </p:tgtEl>
                                        <p:attrNameLst>
                                          <p:attrName>ppt_y</p:attrName>
                                        </p:attrNameLst>
                                      </p:cBhvr>
                                      <p:tavLst>
                                        <p:tav tm="0">
                                          <p:val>
                                            <p:strVal val="#ppt_y+.1"/>
                                          </p:val>
                                        </p:tav>
                                        <p:tav tm="100000">
                                          <p:val>
                                            <p:strVal val="#ppt_y"/>
                                          </p:val>
                                        </p:tav>
                                      </p:tavLst>
                                    </p:anim>
                                  </p:childTnLst>
                                </p:cTn>
                              </p:par>
                              <p:par>
                                <p:cTn id="16" presetID="6" presetClass="emph" presetSubtype="0" fill="hold" grpId="2" nodeType="withEffect">
                                  <p:stCondLst>
                                    <p:cond delay="0"/>
                                  </p:stCondLst>
                                  <p:childTnLst>
                                    <p:animScale>
                                      <p:cBhvr>
                                        <p:cTn id="17" dur="2000" fill="hold"/>
                                        <p:tgtEl>
                                          <p:spTgt spid="15"/>
                                        </p:tgtEl>
                                      </p:cBhvr>
                                      <p:by x="40000" y="40000"/>
                                    </p:animScale>
                                  </p:childTnLst>
                                </p:cTn>
                              </p:par>
                              <p:par>
                                <p:cTn id="18" presetID="42" presetClass="path" presetSubtype="0" accel="50000" decel="50000" fill="hold" grpId="1" nodeType="withEffect">
                                  <p:stCondLst>
                                    <p:cond delay="0"/>
                                  </p:stCondLst>
                                  <p:childTnLst>
                                    <p:animMotion origin="layout" path="M -4.72222E-6 -3.33333E-6 L 0.18594 -0.30277 " pathEditMode="relative" rAng="0" ptsTypes="AA">
                                      <p:cBhvr>
                                        <p:cTn id="19" dur="2000" fill="hold"/>
                                        <p:tgtEl>
                                          <p:spTgt spid="15"/>
                                        </p:tgtEl>
                                        <p:attrNameLst>
                                          <p:attrName>ppt_x</p:attrName>
                                          <p:attrName>ppt_y</p:attrName>
                                        </p:attrNameLst>
                                      </p:cBhvr>
                                      <p:rCtr x="9288" y="-15139"/>
                                    </p:animMotion>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75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1000"/>
                                        <p:tgtEl>
                                          <p:spTgt spid="17"/>
                                        </p:tgtEl>
                                      </p:cBhvr>
                                    </p:animEffect>
                                    <p:anim calcmode="lin" valueType="num">
                                      <p:cBhvr>
                                        <p:cTn id="25" dur="1000" fill="hold"/>
                                        <p:tgtEl>
                                          <p:spTgt spid="17"/>
                                        </p:tgtEl>
                                        <p:attrNameLst>
                                          <p:attrName>ppt_x</p:attrName>
                                        </p:attrNameLst>
                                      </p:cBhvr>
                                      <p:tavLst>
                                        <p:tav tm="0">
                                          <p:val>
                                            <p:strVal val="#ppt_x"/>
                                          </p:val>
                                        </p:tav>
                                        <p:tav tm="100000">
                                          <p:val>
                                            <p:strVal val="#ppt_x"/>
                                          </p:val>
                                        </p:tav>
                                      </p:tavLst>
                                    </p:anim>
                                    <p:anim calcmode="lin" valueType="num">
                                      <p:cBhvr>
                                        <p:cTn id="26" dur="1000" fill="hold"/>
                                        <p:tgtEl>
                                          <p:spTgt spid="17"/>
                                        </p:tgtEl>
                                        <p:attrNameLst>
                                          <p:attrName>ppt_y</p:attrName>
                                        </p:attrNameLst>
                                      </p:cBhvr>
                                      <p:tavLst>
                                        <p:tav tm="0">
                                          <p:val>
                                            <p:strVal val="#ppt_y+.1"/>
                                          </p:val>
                                        </p:tav>
                                        <p:tav tm="100000">
                                          <p:val>
                                            <p:strVal val="#ppt_y"/>
                                          </p:val>
                                        </p:tav>
                                      </p:tavLst>
                                    </p:anim>
                                  </p:childTnLst>
                                </p:cTn>
                              </p:par>
                              <p:par>
                                <p:cTn id="27" presetID="6" presetClass="emph" presetSubtype="0" fill="hold" grpId="2" nodeType="withEffect">
                                  <p:stCondLst>
                                    <p:cond delay="0"/>
                                  </p:stCondLst>
                                  <p:childTnLst>
                                    <p:animScale>
                                      <p:cBhvr>
                                        <p:cTn id="28" dur="2000" fill="hold"/>
                                        <p:tgtEl>
                                          <p:spTgt spid="16"/>
                                        </p:tgtEl>
                                      </p:cBhvr>
                                      <p:by x="50000" y="50000"/>
                                    </p:animScale>
                                  </p:childTnLst>
                                </p:cTn>
                              </p:par>
                              <p:par>
                                <p:cTn id="29" presetID="42" presetClass="path" presetSubtype="0" accel="50000" decel="50000" fill="hold" grpId="1" nodeType="withEffect">
                                  <p:stCondLst>
                                    <p:cond delay="0"/>
                                  </p:stCondLst>
                                  <p:childTnLst>
                                    <p:animMotion origin="layout" path="M 1.11111E-6 4.81481E-6 L -0.25955 -0.3632 " pathEditMode="relative" rAng="0" ptsTypes="AA">
                                      <p:cBhvr>
                                        <p:cTn id="30" dur="2000" fill="hold"/>
                                        <p:tgtEl>
                                          <p:spTgt spid="16"/>
                                        </p:tgtEl>
                                        <p:attrNameLst>
                                          <p:attrName>ppt_x</p:attrName>
                                          <p:attrName>ppt_y</p:attrName>
                                        </p:attrNameLst>
                                      </p:cBhvr>
                                      <p:rCtr x="-12986" y="-18171"/>
                                    </p:animMotion>
                                  </p:childTnLst>
                                </p:cTn>
                              </p:par>
                            </p:childTnLst>
                          </p:cTn>
                        </p:par>
                      </p:childTnLst>
                    </p:cTn>
                  </p:par>
                  <p:par>
                    <p:cTn id="31" fill="hold">
                      <p:stCondLst>
                        <p:cond delay="indefinite"/>
                      </p:stCondLst>
                      <p:childTnLst>
                        <p:par>
                          <p:cTn id="32" fill="hold">
                            <p:stCondLst>
                              <p:cond delay="0"/>
                            </p:stCondLst>
                            <p:childTnLst>
                              <p:par>
                                <p:cTn id="33" presetID="0" presetClass="entr" presetSubtype="0" fill="hold" nodeType="click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dissolve">
                                      <p:cBhvr>
                                        <p:cTn id="35" dur="500">
                                          <p:stCondLst>
                                            <p:cond delay="0"/>
                                          </p:stCondLst>
                                        </p:cTn>
                                        <p:tgtEl>
                                          <p:spTgt spid="14"/>
                                        </p:tgtEl>
                                      </p:cBhvr>
                                    </p:animEffect>
                                    <p:anim to="" calcmode="lin" valueType="num">
                                      <p:cBhvr>
                                        <p:cTn id="36" dur="500" fill="hold">
                                          <p:stCondLst>
                                            <p:cond delay="0"/>
                                          </p:stCondLst>
                                        </p:cTn>
                                        <p:tgtEl>
                                          <p:spTgt spid="14"/>
                                        </p:tgtEl>
                                        <p:attrNameLst>
                                          <p:attrName>ppt_w</p:attrName>
                                        </p:attrNameLst>
                                      </p:cBhvr>
                                      <p:tavLst>
                                        <p:tav tm="0">
                                          <p:val>
                                            <p:strVal val="#ppt_w*4"/>
                                          </p:val>
                                        </p:tav>
                                        <p:tav tm="100000">
                                          <p:val>
                                            <p:strVal val="#ppt_w"/>
                                          </p:val>
                                        </p:tav>
                                      </p:tavLst>
                                    </p:anim>
                                    <p:anim to="" calcmode="lin" valueType="num">
                                      <p:cBhvr>
                                        <p:cTn id="37" dur="500" fill="hold">
                                          <p:stCondLst>
                                            <p:cond delay="0"/>
                                          </p:stCondLst>
                                        </p:cTn>
                                        <p:tgtEl>
                                          <p:spTgt spid="14"/>
                                        </p:tgtEl>
                                        <p:attrNameLst>
                                          <p:attrName>ppt_h</p:attrName>
                                        </p:attrNameLst>
                                      </p:cBhvr>
                                      <p:tavLst>
                                        <p:tav tm="0">
                                          <p:val>
                                            <p:strVal val="#ppt_h*4"/>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5" grpId="1"/>
      <p:bldP spid="15" grpId="2"/>
      <p:bldP spid="16" grpId="0"/>
      <p:bldP spid="16" grpId="1"/>
      <p:bldP spid="16" grpId="2"/>
      <p:bldP spid="17" grpId="0"/>
    </p:bld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a:extLst>
              <a:ext uri="{FF2B5EF4-FFF2-40B4-BE49-F238E27FC236}">
                <a16:creationId xmlns:a16="http://schemas.microsoft.com/office/drawing/2014/main" id="{F419D00C-30B1-4EE7-B795-D6D8C7315E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
            <a:ext cx="2878111" cy="2112169"/>
          </a:xfrm>
          <a:prstGeom prst="rect">
            <a:avLst/>
          </a:prstGeom>
        </p:spPr>
      </p:pic>
      <p:pic>
        <p:nvPicPr>
          <p:cNvPr id="3" name="Picture 5">
            <a:extLst>
              <a:ext uri="{FF2B5EF4-FFF2-40B4-BE49-F238E27FC236}">
                <a16:creationId xmlns:a16="http://schemas.microsoft.com/office/drawing/2014/main" id="{85F397FA-7BEB-4518-8EAB-A57D3B3453B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03120" y="-1"/>
            <a:ext cx="3240882" cy="2128603"/>
          </a:xfrm>
          <a:prstGeom prst="rect">
            <a:avLst/>
          </a:prstGeom>
        </p:spPr>
      </p:pic>
      <p:pic>
        <p:nvPicPr>
          <p:cNvPr id="4" name="Picture 2">
            <a:extLst>
              <a:ext uri="{FF2B5EF4-FFF2-40B4-BE49-F238E27FC236}">
                <a16:creationId xmlns:a16="http://schemas.microsoft.com/office/drawing/2014/main" id="{1F7515EB-0E89-418D-843A-22C7E33659F2}"/>
              </a:ext>
            </a:extLst>
          </p:cNvPr>
          <p:cNvPicPr>
            <a:picLocks noChangeAspect="1"/>
          </p:cNvPicPr>
          <p:nvPr/>
        </p:nvPicPr>
        <p:blipFill rotWithShape="1">
          <a:blip r:embed="rId5">
            <a:extLst>
              <a:ext uri="{28A0092B-C50C-407E-A947-70E740481C1C}">
                <a14:useLocalDpi xmlns:a14="http://schemas.microsoft.com/office/drawing/2010/main" val="0"/>
              </a:ext>
            </a:extLst>
          </a:blip>
          <a:srcRect r="7184"/>
          <a:stretch/>
        </p:blipFill>
        <p:spPr>
          <a:xfrm>
            <a:off x="2866037" y="0"/>
            <a:ext cx="3040087" cy="2107406"/>
          </a:xfrm>
          <a:prstGeom prst="rect">
            <a:avLst/>
          </a:prstGeom>
        </p:spPr>
      </p:pic>
      <p:pic>
        <p:nvPicPr>
          <p:cNvPr id="5" name="Picture 3">
            <a:extLst>
              <a:ext uri="{FF2B5EF4-FFF2-40B4-BE49-F238E27FC236}">
                <a16:creationId xmlns:a16="http://schemas.microsoft.com/office/drawing/2014/main" id="{E1B87052-020A-42BC-A46F-1718B6D982E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861154" y="4527030"/>
            <a:ext cx="3282846" cy="2330970"/>
          </a:xfrm>
          <a:prstGeom prst="rect">
            <a:avLst/>
          </a:prstGeom>
        </p:spPr>
      </p:pic>
      <p:pic>
        <p:nvPicPr>
          <p:cNvPr id="6" name="Picture 4">
            <a:extLst>
              <a:ext uri="{FF2B5EF4-FFF2-40B4-BE49-F238E27FC236}">
                <a16:creationId xmlns:a16="http://schemas.microsoft.com/office/drawing/2014/main" id="{03FC3F30-5982-4E68-8B66-E4EFEA2C450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429868" y="4912519"/>
            <a:ext cx="3445152" cy="1945482"/>
          </a:xfrm>
          <a:prstGeom prst="rect">
            <a:avLst/>
          </a:prstGeom>
        </p:spPr>
      </p:pic>
      <p:pic>
        <p:nvPicPr>
          <p:cNvPr id="10" name="Picture 1">
            <a:extLst>
              <a:ext uri="{FF2B5EF4-FFF2-40B4-BE49-F238E27FC236}">
                <a16:creationId xmlns:a16="http://schemas.microsoft.com/office/drawing/2014/main" id="{76C0E452-8B92-47A8-86D9-F6A9A8649A4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0" y="4892824"/>
            <a:ext cx="2473377" cy="1965175"/>
          </a:xfrm>
          <a:prstGeom prst="rect">
            <a:avLst/>
          </a:prstGeom>
        </p:spPr>
      </p:pic>
      <p:pic>
        <p:nvPicPr>
          <p:cNvPr id="11" name="Picture 1">
            <a:extLst>
              <a:ext uri="{FF2B5EF4-FFF2-40B4-BE49-F238E27FC236}">
                <a16:creationId xmlns:a16="http://schemas.microsoft.com/office/drawing/2014/main" id="{4B71844C-046C-41D1-9287-7A8E5ED9D57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0" y="2107406"/>
            <a:ext cx="3746996" cy="2809368"/>
          </a:xfrm>
          <a:prstGeom prst="rect">
            <a:avLst/>
          </a:prstGeom>
        </p:spPr>
      </p:pic>
      <p:pic>
        <p:nvPicPr>
          <p:cNvPr id="12" name="Picture 2">
            <a:extLst>
              <a:ext uri="{FF2B5EF4-FFF2-40B4-BE49-F238E27FC236}">
                <a16:creationId xmlns:a16="http://schemas.microsoft.com/office/drawing/2014/main" id="{76D2A973-6612-43C1-B4D3-4C16CC454874}"/>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8682" r="2428"/>
          <a:stretch/>
        </p:blipFill>
        <p:spPr>
          <a:xfrm>
            <a:off x="2338466" y="3867464"/>
            <a:ext cx="1289154" cy="966866"/>
          </a:xfrm>
          <a:prstGeom prst="rect">
            <a:avLst/>
          </a:prstGeom>
        </p:spPr>
      </p:pic>
      <p:pic>
        <p:nvPicPr>
          <p:cNvPr id="13" name="Picture 2">
            <a:extLst>
              <a:ext uri="{FF2B5EF4-FFF2-40B4-BE49-F238E27FC236}">
                <a16:creationId xmlns:a16="http://schemas.microsoft.com/office/drawing/2014/main" id="{6D177930-9ABE-4A4B-8ADD-74881CC516B5}"/>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866153" y="2068643"/>
            <a:ext cx="3277848" cy="2458387"/>
          </a:xfrm>
          <a:prstGeom prst="rect">
            <a:avLst/>
          </a:prstGeom>
        </p:spPr>
      </p:pic>
      <p:pic>
        <p:nvPicPr>
          <p:cNvPr id="14" name="Picture 3">
            <a:extLst>
              <a:ext uri="{FF2B5EF4-FFF2-40B4-BE49-F238E27FC236}">
                <a16:creationId xmlns:a16="http://schemas.microsoft.com/office/drawing/2014/main" id="{11B1657C-4377-4FC3-9A95-CA133F25EB65}"/>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2739"/>
          <a:stretch/>
        </p:blipFill>
        <p:spPr>
          <a:xfrm>
            <a:off x="3750469" y="2109789"/>
            <a:ext cx="2114549" cy="2797654"/>
          </a:xfrm>
          <a:prstGeom prst="rect">
            <a:avLst/>
          </a:prstGeom>
        </p:spPr>
      </p:pic>
    </p:spTree>
    <p:extLst>
      <p:ext uri="{BB962C8B-B14F-4D97-AF65-F5344CB8AC3E}">
        <p14:creationId xmlns:p14="http://schemas.microsoft.com/office/powerpoint/2010/main" val="15181833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Content Placeholder 2"/>
          <p:cNvSpPr txBox="1">
            <a:spLocks/>
          </p:cNvSpPr>
          <p:nvPr/>
        </p:nvSpPr>
        <p:spPr>
          <a:xfrm>
            <a:off x="0" y="152400"/>
            <a:ext cx="8991600" cy="6583363"/>
          </a:xfrm>
          <a:prstGeom prst="rect">
            <a:avLst/>
          </a:prstGeom>
        </p:spPr>
        <p:txBody>
          <a:bodyPr vert="horz" lIns="91440" tIns="45720" rIns="91440" bIns="45720" rtlCol="0">
            <a:normAutofit fontScale="92500" lnSpcReduction="10000"/>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In this world fear plagues all peace</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The greatest test of faith comes to free spirits</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Corrupt leadership creates a hostile people</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Violence consumes those who perpetuate it</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Only by submitting to God is one made whole</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Power’s greatest abuse is lack of character</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Wars among men are fought for greed, not for God</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Schizophrenia is symptomatic of insecure paranoids</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Fools speak what wisdom does not declare</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God is more than man can explain</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Endurance is the character of greatness</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Hate is murder of the self</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Faith supersedes all that is material</a:t>
            </a:r>
          </a:p>
          <a:p>
            <a:pPr algn="l"/>
            <a:endPar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endParaRPr>
          </a:p>
          <a:p>
            <a:pPr algn="l"/>
            <a:endParaRPr lang="en-US" dirty="0">
              <a:solidFill>
                <a:srgbClr val="000000">
                  <a:tint val="75000"/>
                </a:srgbClr>
              </a:solidFill>
              <a:latin typeface="Calibri" panose="020F0502020204030204" pitchFamily="34" charset="0"/>
            </a:endParaRPr>
          </a:p>
          <a:p>
            <a:pPr algn="l"/>
            <a:endParaRPr lang="en-US" dirty="0">
              <a:solidFill>
                <a:srgbClr val="000000">
                  <a:tint val="75000"/>
                </a:srgbClr>
              </a:solidFill>
              <a:latin typeface="Calibri" panose="020F0502020204030204" pitchFamily="34" charset="0"/>
            </a:endParaRPr>
          </a:p>
        </p:txBody>
      </p:sp>
      <p:sp>
        <p:nvSpPr>
          <p:cNvPr id="5" name="Rectangle 4"/>
          <p:cNvSpPr>
            <a:spLocks noChangeArrowheads="1"/>
          </p:cNvSpPr>
          <p:nvPr/>
        </p:nvSpPr>
        <p:spPr bwMode="auto">
          <a:xfrm rot="21031619">
            <a:off x="1308490" y="840197"/>
            <a:ext cx="6527020" cy="49739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8800" b="1" spc="50" dirty="0">
                <a:ln w="11430"/>
                <a:blipFill>
                  <a:blip r:embed="rId4"/>
                  <a:stretch>
                    <a:fillRect/>
                  </a:stretch>
                </a:blipFill>
                <a:effectLst>
                  <a:glow rad="63500">
                    <a:schemeClr val="tx1"/>
                  </a:glow>
                  <a:outerShdw blurRad="76200" dist="50800" dir="5400000" algn="tl" rotWithShape="0">
                    <a:srgbClr val="000000">
                      <a:alpha val="65000"/>
                    </a:srgbClr>
                  </a:outerShdw>
                </a:effectLst>
                <a:latin typeface="Calibri" panose="020F0502020204030204" pitchFamily="34" charset="0"/>
              </a:rPr>
              <a:t>Genuine magnificence   comes with             no tricks</a:t>
            </a:r>
          </a:p>
        </p:txBody>
      </p:sp>
    </p:spTree>
    <p:extLst>
      <p:ext uri="{BB962C8B-B14F-4D97-AF65-F5344CB8AC3E}">
        <p14:creationId xmlns:p14="http://schemas.microsoft.com/office/powerpoint/2010/main" val="1294666694"/>
      </p:ext>
    </p:extLst>
  </p:cSld>
  <p:clrMapOvr>
    <a:masterClrMapping/>
  </p:clrMapOvr>
  <mc:AlternateContent xmlns:mc="http://schemas.openxmlformats.org/markup-compatibility/2006" xmlns:p14="http://schemas.microsoft.com/office/powerpoint/2010/main">
    <mc:Choice Requires="p14">
      <p:transition spd="slow" p14:dur="4000">
        <p14:vortex di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left)">
                                      <p:cBhvr>
                                        <p:cTn id="12" dur="500"/>
                                        <p:tgtEl>
                                          <p:spTgt spid="4">
                                            <p:txEl>
                                              <p:pRg st="1" end="1"/>
                                            </p:txEl>
                                          </p:spTgt>
                                        </p:tgtEl>
                                      </p:cBhvr>
                                    </p:animEffect>
                                  </p:childTnLst>
                                </p:cTn>
                              </p:par>
                              <p:par>
                                <p:cTn id="13" presetID="3" presetClass="emph" presetSubtype="2" fill="hold" nodeType="withEffect">
                                  <p:stCondLst>
                                    <p:cond delay="0"/>
                                  </p:stCondLst>
                                  <p:childTnLst>
                                    <p:animClr clrSpc="rgb" dir="cw">
                                      <p:cBhvr override="childStyle">
                                        <p:cTn id="14" dur="500" fill="hold"/>
                                        <p:tgtEl>
                                          <p:spTgt spid="4">
                                            <p:txEl>
                                              <p:pRg st="0" end="0"/>
                                            </p:txEl>
                                          </p:spTgt>
                                        </p:tgtEl>
                                        <p:attrNameLst>
                                          <p:attrName>style.color</p:attrName>
                                        </p:attrNameLst>
                                      </p:cBhvr>
                                      <p:to>
                                        <a:srgbClr val="E6CDFF"/>
                                      </p:to>
                                    </p:animClr>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Effect transition="in" filter="wipe(left)">
                                      <p:cBhvr>
                                        <p:cTn id="19" dur="500"/>
                                        <p:tgtEl>
                                          <p:spTgt spid="4">
                                            <p:txEl>
                                              <p:pRg st="2" end="2"/>
                                            </p:txEl>
                                          </p:spTgt>
                                        </p:tgtEl>
                                      </p:cBhvr>
                                    </p:animEffect>
                                  </p:childTnLst>
                                </p:cTn>
                              </p:par>
                              <p:par>
                                <p:cTn id="20" presetID="3" presetClass="emph" presetSubtype="2" fill="hold" nodeType="withEffect">
                                  <p:stCondLst>
                                    <p:cond delay="0"/>
                                  </p:stCondLst>
                                  <p:childTnLst>
                                    <p:animClr clrSpc="rgb" dir="cw">
                                      <p:cBhvr override="childStyle">
                                        <p:cTn id="21" dur="500" fill="hold"/>
                                        <p:tgtEl>
                                          <p:spTgt spid="4">
                                            <p:txEl>
                                              <p:pRg st="1" end="1"/>
                                            </p:txEl>
                                          </p:spTgt>
                                        </p:tgtEl>
                                        <p:attrNameLst>
                                          <p:attrName>style.color</p:attrName>
                                        </p:attrNameLst>
                                      </p:cBhvr>
                                      <p:to>
                                        <a:srgbClr val="E6CDFF"/>
                                      </p:to>
                                    </p:animClr>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4">
                                            <p:txEl>
                                              <p:pRg st="3" end="3"/>
                                            </p:txEl>
                                          </p:spTgt>
                                        </p:tgtEl>
                                        <p:attrNameLst>
                                          <p:attrName>style.visibility</p:attrName>
                                        </p:attrNameLst>
                                      </p:cBhvr>
                                      <p:to>
                                        <p:strVal val="visible"/>
                                      </p:to>
                                    </p:set>
                                    <p:animEffect transition="in" filter="wipe(left)">
                                      <p:cBhvr>
                                        <p:cTn id="26" dur="500"/>
                                        <p:tgtEl>
                                          <p:spTgt spid="4">
                                            <p:txEl>
                                              <p:pRg st="3" end="3"/>
                                            </p:txEl>
                                          </p:spTgt>
                                        </p:tgtEl>
                                      </p:cBhvr>
                                    </p:animEffect>
                                  </p:childTnLst>
                                </p:cTn>
                              </p:par>
                              <p:par>
                                <p:cTn id="27" presetID="3" presetClass="emph" presetSubtype="2" fill="hold" nodeType="withEffect">
                                  <p:stCondLst>
                                    <p:cond delay="0"/>
                                  </p:stCondLst>
                                  <p:childTnLst>
                                    <p:animClr clrSpc="rgb" dir="cw">
                                      <p:cBhvr override="childStyle">
                                        <p:cTn id="28" dur="500" fill="hold"/>
                                        <p:tgtEl>
                                          <p:spTgt spid="4">
                                            <p:txEl>
                                              <p:pRg st="2" end="2"/>
                                            </p:txEl>
                                          </p:spTgt>
                                        </p:tgtEl>
                                        <p:attrNameLst>
                                          <p:attrName>style.color</p:attrName>
                                        </p:attrNameLst>
                                      </p:cBhvr>
                                      <p:to>
                                        <a:srgbClr val="E6CDFF"/>
                                      </p:to>
                                    </p:animClr>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4">
                                            <p:txEl>
                                              <p:pRg st="4" end="4"/>
                                            </p:txEl>
                                          </p:spTgt>
                                        </p:tgtEl>
                                        <p:attrNameLst>
                                          <p:attrName>style.visibility</p:attrName>
                                        </p:attrNameLst>
                                      </p:cBhvr>
                                      <p:to>
                                        <p:strVal val="visible"/>
                                      </p:to>
                                    </p:set>
                                    <p:animEffect transition="in" filter="wipe(left)">
                                      <p:cBhvr>
                                        <p:cTn id="33" dur="500"/>
                                        <p:tgtEl>
                                          <p:spTgt spid="4">
                                            <p:txEl>
                                              <p:pRg st="4" end="4"/>
                                            </p:txEl>
                                          </p:spTgt>
                                        </p:tgtEl>
                                      </p:cBhvr>
                                    </p:animEffect>
                                  </p:childTnLst>
                                </p:cTn>
                              </p:par>
                              <p:par>
                                <p:cTn id="34" presetID="3" presetClass="emph" presetSubtype="2" fill="hold" nodeType="withEffect">
                                  <p:stCondLst>
                                    <p:cond delay="0"/>
                                  </p:stCondLst>
                                  <p:childTnLst>
                                    <p:animClr clrSpc="rgb" dir="cw">
                                      <p:cBhvr override="childStyle">
                                        <p:cTn id="35" dur="500" fill="hold"/>
                                        <p:tgtEl>
                                          <p:spTgt spid="4">
                                            <p:txEl>
                                              <p:pRg st="3" end="3"/>
                                            </p:txEl>
                                          </p:spTgt>
                                        </p:tgtEl>
                                        <p:attrNameLst>
                                          <p:attrName>style.color</p:attrName>
                                        </p:attrNameLst>
                                      </p:cBhvr>
                                      <p:to>
                                        <a:srgbClr val="E6CDFF"/>
                                      </p:to>
                                    </p:animClr>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4">
                                            <p:txEl>
                                              <p:pRg st="5" end="5"/>
                                            </p:txEl>
                                          </p:spTgt>
                                        </p:tgtEl>
                                        <p:attrNameLst>
                                          <p:attrName>style.visibility</p:attrName>
                                        </p:attrNameLst>
                                      </p:cBhvr>
                                      <p:to>
                                        <p:strVal val="visible"/>
                                      </p:to>
                                    </p:set>
                                    <p:animEffect transition="in" filter="wipe(left)">
                                      <p:cBhvr>
                                        <p:cTn id="40" dur="500"/>
                                        <p:tgtEl>
                                          <p:spTgt spid="4">
                                            <p:txEl>
                                              <p:pRg st="5" end="5"/>
                                            </p:txEl>
                                          </p:spTgt>
                                        </p:tgtEl>
                                      </p:cBhvr>
                                    </p:animEffect>
                                  </p:childTnLst>
                                </p:cTn>
                              </p:par>
                              <p:par>
                                <p:cTn id="41" presetID="3" presetClass="emph" presetSubtype="2" fill="hold" nodeType="withEffect">
                                  <p:stCondLst>
                                    <p:cond delay="0"/>
                                  </p:stCondLst>
                                  <p:childTnLst>
                                    <p:animClr clrSpc="rgb" dir="cw">
                                      <p:cBhvr override="childStyle">
                                        <p:cTn id="42" dur="500" fill="hold"/>
                                        <p:tgtEl>
                                          <p:spTgt spid="4">
                                            <p:txEl>
                                              <p:pRg st="4" end="4"/>
                                            </p:txEl>
                                          </p:spTgt>
                                        </p:tgtEl>
                                        <p:attrNameLst>
                                          <p:attrName>style.color</p:attrName>
                                        </p:attrNameLst>
                                      </p:cBhvr>
                                      <p:to>
                                        <a:srgbClr val="E6CDFF"/>
                                      </p:to>
                                    </p:animClr>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4">
                                            <p:txEl>
                                              <p:pRg st="6" end="6"/>
                                            </p:txEl>
                                          </p:spTgt>
                                        </p:tgtEl>
                                        <p:attrNameLst>
                                          <p:attrName>style.visibility</p:attrName>
                                        </p:attrNameLst>
                                      </p:cBhvr>
                                      <p:to>
                                        <p:strVal val="visible"/>
                                      </p:to>
                                    </p:set>
                                    <p:animEffect transition="in" filter="wipe(left)">
                                      <p:cBhvr>
                                        <p:cTn id="47" dur="500"/>
                                        <p:tgtEl>
                                          <p:spTgt spid="4">
                                            <p:txEl>
                                              <p:pRg st="6" end="6"/>
                                            </p:txEl>
                                          </p:spTgt>
                                        </p:tgtEl>
                                      </p:cBhvr>
                                    </p:animEffect>
                                  </p:childTnLst>
                                </p:cTn>
                              </p:par>
                              <p:par>
                                <p:cTn id="48" presetID="3" presetClass="emph" presetSubtype="2" fill="hold" nodeType="withEffect">
                                  <p:stCondLst>
                                    <p:cond delay="0"/>
                                  </p:stCondLst>
                                  <p:childTnLst>
                                    <p:animClr clrSpc="rgb" dir="cw">
                                      <p:cBhvr override="childStyle">
                                        <p:cTn id="49" dur="500" fill="hold"/>
                                        <p:tgtEl>
                                          <p:spTgt spid="4">
                                            <p:txEl>
                                              <p:pRg st="5" end="5"/>
                                            </p:txEl>
                                          </p:spTgt>
                                        </p:tgtEl>
                                        <p:attrNameLst>
                                          <p:attrName>style.color</p:attrName>
                                        </p:attrNameLst>
                                      </p:cBhvr>
                                      <p:to>
                                        <a:srgbClr val="E6CDFF"/>
                                      </p:to>
                                    </p:animClr>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4">
                                            <p:txEl>
                                              <p:pRg st="7" end="7"/>
                                            </p:txEl>
                                          </p:spTgt>
                                        </p:tgtEl>
                                        <p:attrNameLst>
                                          <p:attrName>style.visibility</p:attrName>
                                        </p:attrNameLst>
                                      </p:cBhvr>
                                      <p:to>
                                        <p:strVal val="visible"/>
                                      </p:to>
                                    </p:set>
                                    <p:animEffect transition="in" filter="wipe(left)">
                                      <p:cBhvr>
                                        <p:cTn id="54" dur="500"/>
                                        <p:tgtEl>
                                          <p:spTgt spid="4">
                                            <p:txEl>
                                              <p:pRg st="7" end="7"/>
                                            </p:txEl>
                                          </p:spTgt>
                                        </p:tgtEl>
                                      </p:cBhvr>
                                    </p:animEffect>
                                  </p:childTnLst>
                                </p:cTn>
                              </p:par>
                              <p:par>
                                <p:cTn id="55" presetID="3" presetClass="emph" presetSubtype="2" fill="hold" nodeType="withEffect">
                                  <p:stCondLst>
                                    <p:cond delay="0"/>
                                  </p:stCondLst>
                                  <p:childTnLst>
                                    <p:animClr clrSpc="rgb" dir="cw">
                                      <p:cBhvr override="childStyle">
                                        <p:cTn id="56" dur="500" fill="hold"/>
                                        <p:tgtEl>
                                          <p:spTgt spid="4">
                                            <p:txEl>
                                              <p:pRg st="6" end="6"/>
                                            </p:txEl>
                                          </p:spTgt>
                                        </p:tgtEl>
                                        <p:attrNameLst>
                                          <p:attrName>style.color</p:attrName>
                                        </p:attrNameLst>
                                      </p:cBhvr>
                                      <p:to>
                                        <a:srgbClr val="E6CDFF"/>
                                      </p:to>
                                    </p:animClr>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grpId="0" nodeType="clickEffect">
                                  <p:stCondLst>
                                    <p:cond delay="0"/>
                                  </p:stCondLst>
                                  <p:childTnLst>
                                    <p:set>
                                      <p:cBhvr>
                                        <p:cTn id="60" dur="1" fill="hold">
                                          <p:stCondLst>
                                            <p:cond delay="0"/>
                                          </p:stCondLst>
                                        </p:cTn>
                                        <p:tgtEl>
                                          <p:spTgt spid="4">
                                            <p:txEl>
                                              <p:pRg st="8" end="8"/>
                                            </p:txEl>
                                          </p:spTgt>
                                        </p:tgtEl>
                                        <p:attrNameLst>
                                          <p:attrName>style.visibility</p:attrName>
                                        </p:attrNameLst>
                                      </p:cBhvr>
                                      <p:to>
                                        <p:strVal val="visible"/>
                                      </p:to>
                                    </p:set>
                                    <p:animEffect transition="in" filter="wipe(left)">
                                      <p:cBhvr>
                                        <p:cTn id="61" dur="500"/>
                                        <p:tgtEl>
                                          <p:spTgt spid="4">
                                            <p:txEl>
                                              <p:pRg st="8" end="8"/>
                                            </p:txEl>
                                          </p:spTgt>
                                        </p:tgtEl>
                                      </p:cBhvr>
                                    </p:animEffect>
                                  </p:childTnLst>
                                </p:cTn>
                              </p:par>
                              <p:par>
                                <p:cTn id="62" presetID="3" presetClass="emph" presetSubtype="2" fill="hold" nodeType="withEffect">
                                  <p:stCondLst>
                                    <p:cond delay="0"/>
                                  </p:stCondLst>
                                  <p:childTnLst>
                                    <p:animClr clrSpc="rgb" dir="cw">
                                      <p:cBhvr override="childStyle">
                                        <p:cTn id="63" dur="500" fill="hold"/>
                                        <p:tgtEl>
                                          <p:spTgt spid="4">
                                            <p:txEl>
                                              <p:pRg st="7" end="7"/>
                                            </p:txEl>
                                          </p:spTgt>
                                        </p:tgtEl>
                                        <p:attrNameLst>
                                          <p:attrName>style.color</p:attrName>
                                        </p:attrNameLst>
                                      </p:cBhvr>
                                      <p:to>
                                        <a:srgbClr val="E6CDFF"/>
                                      </p:to>
                                    </p:animClr>
                                  </p:childTnLst>
                                </p:cTn>
                              </p:par>
                            </p:childTnLst>
                          </p:cTn>
                        </p:par>
                      </p:childTnLst>
                    </p:cTn>
                  </p:par>
                  <p:par>
                    <p:cTn id="64" fill="hold">
                      <p:stCondLst>
                        <p:cond delay="indefinite"/>
                      </p:stCondLst>
                      <p:childTnLst>
                        <p:par>
                          <p:cTn id="65" fill="hold">
                            <p:stCondLst>
                              <p:cond delay="0"/>
                            </p:stCondLst>
                            <p:childTnLst>
                              <p:par>
                                <p:cTn id="66" presetID="22" presetClass="entr" presetSubtype="8" fill="hold" grpId="0" nodeType="clickEffect">
                                  <p:stCondLst>
                                    <p:cond delay="0"/>
                                  </p:stCondLst>
                                  <p:childTnLst>
                                    <p:set>
                                      <p:cBhvr>
                                        <p:cTn id="67" dur="1" fill="hold">
                                          <p:stCondLst>
                                            <p:cond delay="0"/>
                                          </p:stCondLst>
                                        </p:cTn>
                                        <p:tgtEl>
                                          <p:spTgt spid="4">
                                            <p:txEl>
                                              <p:pRg st="9" end="9"/>
                                            </p:txEl>
                                          </p:spTgt>
                                        </p:tgtEl>
                                        <p:attrNameLst>
                                          <p:attrName>style.visibility</p:attrName>
                                        </p:attrNameLst>
                                      </p:cBhvr>
                                      <p:to>
                                        <p:strVal val="visible"/>
                                      </p:to>
                                    </p:set>
                                    <p:animEffect transition="in" filter="wipe(left)">
                                      <p:cBhvr>
                                        <p:cTn id="68" dur="500"/>
                                        <p:tgtEl>
                                          <p:spTgt spid="4">
                                            <p:txEl>
                                              <p:pRg st="9" end="9"/>
                                            </p:txEl>
                                          </p:spTgt>
                                        </p:tgtEl>
                                      </p:cBhvr>
                                    </p:animEffect>
                                  </p:childTnLst>
                                </p:cTn>
                              </p:par>
                              <p:par>
                                <p:cTn id="69" presetID="3" presetClass="emph" presetSubtype="2" fill="hold" nodeType="withEffect">
                                  <p:stCondLst>
                                    <p:cond delay="0"/>
                                  </p:stCondLst>
                                  <p:childTnLst>
                                    <p:animClr clrSpc="rgb" dir="cw">
                                      <p:cBhvr override="childStyle">
                                        <p:cTn id="70" dur="500" fill="hold"/>
                                        <p:tgtEl>
                                          <p:spTgt spid="4">
                                            <p:txEl>
                                              <p:pRg st="8" end="8"/>
                                            </p:txEl>
                                          </p:spTgt>
                                        </p:tgtEl>
                                        <p:attrNameLst>
                                          <p:attrName>style.color</p:attrName>
                                        </p:attrNameLst>
                                      </p:cBhvr>
                                      <p:to>
                                        <a:srgbClr val="E6CDFF"/>
                                      </p:to>
                                    </p:animClr>
                                  </p:childTnLst>
                                </p:cTn>
                              </p:par>
                            </p:childTnLst>
                          </p:cTn>
                        </p:par>
                      </p:childTnLst>
                    </p:cTn>
                  </p:par>
                  <p:par>
                    <p:cTn id="71" fill="hold">
                      <p:stCondLst>
                        <p:cond delay="indefinite"/>
                      </p:stCondLst>
                      <p:childTnLst>
                        <p:par>
                          <p:cTn id="72" fill="hold">
                            <p:stCondLst>
                              <p:cond delay="0"/>
                            </p:stCondLst>
                            <p:childTnLst>
                              <p:par>
                                <p:cTn id="73" presetID="22" presetClass="entr" presetSubtype="8" fill="hold" grpId="0" nodeType="clickEffect">
                                  <p:stCondLst>
                                    <p:cond delay="0"/>
                                  </p:stCondLst>
                                  <p:childTnLst>
                                    <p:set>
                                      <p:cBhvr>
                                        <p:cTn id="74" dur="1" fill="hold">
                                          <p:stCondLst>
                                            <p:cond delay="0"/>
                                          </p:stCondLst>
                                        </p:cTn>
                                        <p:tgtEl>
                                          <p:spTgt spid="4">
                                            <p:txEl>
                                              <p:pRg st="10" end="10"/>
                                            </p:txEl>
                                          </p:spTgt>
                                        </p:tgtEl>
                                        <p:attrNameLst>
                                          <p:attrName>style.visibility</p:attrName>
                                        </p:attrNameLst>
                                      </p:cBhvr>
                                      <p:to>
                                        <p:strVal val="visible"/>
                                      </p:to>
                                    </p:set>
                                    <p:animEffect transition="in" filter="wipe(left)">
                                      <p:cBhvr>
                                        <p:cTn id="75" dur="500"/>
                                        <p:tgtEl>
                                          <p:spTgt spid="4">
                                            <p:txEl>
                                              <p:pRg st="10" end="10"/>
                                            </p:txEl>
                                          </p:spTgt>
                                        </p:tgtEl>
                                      </p:cBhvr>
                                    </p:animEffect>
                                  </p:childTnLst>
                                </p:cTn>
                              </p:par>
                              <p:par>
                                <p:cTn id="76" presetID="3" presetClass="emph" presetSubtype="2" fill="hold" nodeType="withEffect">
                                  <p:stCondLst>
                                    <p:cond delay="0"/>
                                  </p:stCondLst>
                                  <p:childTnLst>
                                    <p:animClr clrSpc="rgb" dir="cw">
                                      <p:cBhvr override="childStyle">
                                        <p:cTn id="77" dur="500" fill="hold"/>
                                        <p:tgtEl>
                                          <p:spTgt spid="4">
                                            <p:txEl>
                                              <p:pRg st="9" end="9"/>
                                            </p:txEl>
                                          </p:spTgt>
                                        </p:tgtEl>
                                        <p:attrNameLst>
                                          <p:attrName>style.color</p:attrName>
                                        </p:attrNameLst>
                                      </p:cBhvr>
                                      <p:to>
                                        <a:srgbClr val="E6CDFF"/>
                                      </p:to>
                                    </p:animClr>
                                  </p:childTnLst>
                                </p:cTn>
                              </p:par>
                            </p:childTnLst>
                          </p:cTn>
                        </p:par>
                      </p:childTnLst>
                    </p:cTn>
                  </p:par>
                  <p:par>
                    <p:cTn id="78" fill="hold">
                      <p:stCondLst>
                        <p:cond delay="indefinite"/>
                      </p:stCondLst>
                      <p:childTnLst>
                        <p:par>
                          <p:cTn id="79" fill="hold">
                            <p:stCondLst>
                              <p:cond delay="0"/>
                            </p:stCondLst>
                            <p:childTnLst>
                              <p:par>
                                <p:cTn id="80" presetID="22" presetClass="entr" presetSubtype="8" fill="hold" grpId="0" nodeType="clickEffect">
                                  <p:stCondLst>
                                    <p:cond delay="0"/>
                                  </p:stCondLst>
                                  <p:childTnLst>
                                    <p:set>
                                      <p:cBhvr>
                                        <p:cTn id="81" dur="1" fill="hold">
                                          <p:stCondLst>
                                            <p:cond delay="0"/>
                                          </p:stCondLst>
                                        </p:cTn>
                                        <p:tgtEl>
                                          <p:spTgt spid="4">
                                            <p:txEl>
                                              <p:pRg st="11" end="11"/>
                                            </p:txEl>
                                          </p:spTgt>
                                        </p:tgtEl>
                                        <p:attrNameLst>
                                          <p:attrName>style.visibility</p:attrName>
                                        </p:attrNameLst>
                                      </p:cBhvr>
                                      <p:to>
                                        <p:strVal val="visible"/>
                                      </p:to>
                                    </p:set>
                                    <p:animEffect transition="in" filter="wipe(left)">
                                      <p:cBhvr>
                                        <p:cTn id="82" dur="500"/>
                                        <p:tgtEl>
                                          <p:spTgt spid="4">
                                            <p:txEl>
                                              <p:pRg st="11" end="11"/>
                                            </p:txEl>
                                          </p:spTgt>
                                        </p:tgtEl>
                                      </p:cBhvr>
                                    </p:animEffect>
                                  </p:childTnLst>
                                </p:cTn>
                              </p:par>
                              <p:par>
                                <p:cTn id="83" presetID="3" presetClass="emph" presetSubtype="2" fill="hold" nodeType="withEffect">
                                  <p:stCondLst>
                                    <p:cond delay="0"/>
                                  </p:stCondLst>
                                  <p:childTnLst>
                                    <p:animClr clrSpc="rgb" dir="cw">
                                      <p:cBhvr override="childStyle">
                                        <p:cTn id="84" dur="500" fill="hold"/>
                                        <p:tgtEl>
                                          <p:spTgt spid="4">
                                            <p:txEl>
                                              <p:pRg st="10" end="10"/>
                                            </p:txEl>
                                          </p:spTgt>
                                        </p:tgtEl>
                                        <p:attrNameLst>
                                          <p:attrName>style.color</p:attrName>
                                        </p:attrNameLst>
                                      </p:cBhvr>
                                      <p:to>
                                        <a:srgbClr val="E6CDFF"/>
                                      </p:to>
                                    </p:animClr>
                                  </p:childTnLst>
                                </p:cTn>
                              </p:par>
                            </p:childTnLst>
                          </p:cTn>
                        </p:par>
                      </p:childTnLst>
                    </p:cTn>
                  </p:par>
                  <p:par>
                    <p:cTn id="85" fill="hold">
                      <p:stCondLst>
                        <p:cond delay="indefinite"/>
                      </p:stCondLst>
                      <p:childTnLst>
                        <p:par>
                          <p:cTn id="86" fill="hold">
                            <p:stCondLst>
                              <p:cond delay="0"/>
                            </p:stCondLst>
                            <p:childTnLst>
                              <p:par>
                                <p:cTn id="87" presetID="22" presetClass="entr" presetSubtype="8" fill="hold" grpId="0" nodeType="clickEffect">
                                  <p:stCondLst>
                                    <p:cond delay="0"/>
                                  </p:stCondLst>
                                  <p:childTnLst>
                                    <p:set>
                                      <p:cBhvr>
                                        <p:cTn id="88" dur="1" fill="hold">
                                          <p:stCondLst>
                                            <p:cond delay="0"/>
                                          </p:stCondLst>
                                        </p:cTn>
                                        <p:tgtEl>
                                          <p:spTgt spid="4">
                                            <p:txEl>
                                              <p:pRg st="12" end="12"/>
                                            </p:txEl>
                                          </p:spTgt>
                                        </p:tgtEl>
                                        <p:attrNameLst>
                                          <p:attrName>style.visibility</p:attrName>
                                        </p:attrNameLst>
                                      </p:cBhvr>
                                      <p:to>
                                        <p:strVal val="visible"/>
                                      </p:to>
                                    </p:set>
                                    <p:animEffect transition="in" filter="wipe(left)">
                                      <p:cBhvr>
                                        <p:cTn id="89" dur="500"/>
                                        <p:tgtEl>
                                          <p:spTgt spid="4">
                                            <p:txEl>
                                              <p:pRg st="12" end="12"/>
                                            </p:txEl>
                                          </p:spTgt>
                                        </p:tgtEl>
                                      </p:cBhvr>
                                    </p:animEffect>
                                  </p:childTnLst>
                                </p:cTn>
                              </p:par>
                              <p:par>
                                <p:cTn id="90" presetID="3" presetClass="emph" presetSubtype="2" fill="hold" nodeType="withEffect">
                                  <p:stCondLst>
                                    <p:cond delay="0"/>
                                  </p:stCondLst>
                                  <p:childTnLst>
                                    <p:animClr clrSpc="rgb" dir="cw">
                                      <p:cBhvr override="childStyle">
                                        <p:cTn id="91" dur="500" fill="hold"/>
                                        <p:tgtEl>
                                          <p:spTgt spid="4">
                                            <p:txEl>
                                              <p:pRg st="11" end="11"/>
                                            </p:txEl>
                                          </p:spTgt>
                                        </p:tgtEl>
                                        <p:attrNameLst>
                                          <p:attrName>style.color</p:attrName>
                                        </p:attrNameLst>
                                      </p:cBhvr>
                                      <p:to>
                                        <a:srgbClr val="E6CDFF"/>
                                      </p:to>
                                    </p:animClr>
                                  </p:childTnLst>
                                </p:cTn>
                              </p:par>
                            </p:childTnLst>
                          </p:cTn>
                        </p:par>
                      </p:childTnLst>
                    </p:cTn>
                  </p:par>
                  <p:par>
                    <p:cTn id="92" fill="hold">
                      <p:stCondLst>
                        <p:cond delay="indefinite"/>
                      </p:stCondLst>
                      <p:childTnLst>
                        <p:par>
                          <p:cTn id="93" fill="hold">
                            <p:stCondLst>
                              <p:cond delay="0"/>
                            </p:stCondLst>
                            <p:childTnLst>
                              <p:par>
                                <p:cTn id="94" presetID="3" presetClass="emph" presetSubtype="2" fill="hold" nodeType="clickEffect">
                                  <p:stCondLst>
                                    <p:cond delay="0"/>
                                  </p:stCondLst>
                                  <p:childTnLst>
                                    <p:animClr clrSpc="rgb" dir="cw">
                                      <p:cBhvr override="childStyle">
                                        <p:cTn id="95" dur="500" fill="hold"/>
                                        <p:tgtEl>
                                          <p:spTgt spid="4">
                                            <p:txEl>
                                              <p:pRg st="12" end="12"/>
                                            </p:txEl>
                                          </p:spTgt>
                                        </p:tgtEl>
                                        <p:attrNameLst>
                                          <p:attrName>style.color</p:attrName>
                                        </p:attrNameLst>
                                      </p:cBhvr>
                                      <p:to>
                                        <a:srgbClr val="E6CDFF"/>
                                      </p:to>
                                    </p:animClr>
                                  </p:childTnLst>
                                </p:cTn>
                              </p:par>
                              <p:par>
                                <p:cTn id="96" presetID="0" presetClass="entr" presetSubtype="0" fill="hold" grpId="0" nodeType="withEffect">
                                  <p:stCondLst>
                                    <p:cond delay="600"/>
                                  </p:stCondLst>
                                  <p:childTnLst>
                                    <p:set>
                                      <p:cBhvr>
                                        <p:cTn id="97" dur="1" fill="hold">
                                          <p:stCondLst>
                                            <p:cond delay="0"/>
                                          </p:stCondLst>
                                        </p:cTn>
                                        <p:tgtEl>
                                          <p:spTgt spid="5"/>
                                        </p:tgtEl>
                                        <p:attrNameLst>
                                          <p:attrName>style.visibility</p:attrName>
                                        </p:attrNameLst>
                                      </p:cBhvr>
                                      <p:to>
                                        <p:strVal val="visible"/>
                                      </p:to>
                                    </p:set>
                                    <p:animEffect transition="in" filter="dissolve">
                                      <p:cBhvr>
                                        <p:cTn id="98" dur="1250">
                                          <p:stCondLst>
                                            <p:cond delay="0"/>
                                          </p:stCondLst>
                                        </p:cTn>
                                        <p:tgtEl>
                                          <p:spTgt spid="5"/>
                                        </p:tgtEl>
                                      </p:cBhvr>
                                    </p:animEffect>
                                    <p:anim to="" calcmode="lin" valueType="num">
                                      <p:cBhvr>
                                        <p:cTn id="99" dur="1250" fill="hold">
                                          <p:stCondLst>
                                            <p:cond delay="0"/>
                                          </p:stCondLst>
                                        </p:cTn>
                                        <p:tgtEl>
                                          <p:spTgt spid="5"/>
                                        </p:tgtEl>
                                        <p:attrNameLst>
                                          <p:attrName>ppt_w</p:attrName>
                                        </p:attrNameLst>
                                      </p:cBhvr>
                                      <p:tavLst>
                                        <p:tav tm="0">
                                          <p:val>
                                            <p:strVal val="#ppt_w*4"/>
                                          </p:val>
                                        </p:tav>
                                        <p:tav tm="100000">
                                          <p:val>
                                            <p:strVal val="#ppt_w"/>
                                          </p:val>
                                        </p:tav>
                                      </p:tavLst>
                                    </p:anim>
                                    <p:anim to="" calcmode="lin" valueType="num">
                                      <p:cBhvr>
                                        <p:cTn id="100" dur="1250" fill="hold">
                                          <p:stCondLst>
                                            <p:cond delay="0"/>
                                          </p:stCondLst>
                                        </p:cTn>
                                        <p:tgtEl>
                                          <p:spTgt spid="5"/>
                                        </p:tgtEl>
                                        <p:attrNameLst>
                                          <p:attrName>ppt_h</p:attrName>
                                        </p:attrNameLst>
                                      </p:cBhvr>
                                      <p:tavLst>
                                        <p:tav tm="0">
                                          <p:val>
                                            <p:strVal val="#ppt_h*4"/>
                                          </p:val>
                                        </p:tav>
                                        <p:tav tm="100000">
                                          <p:val>
                                            <p:strVal val="#ppt_h"/>
                                          </p:val>
                                        </p:tav>
                                      </p:tavLst>
                                    </p:anim>
                                  </p:childTnLst>
                                </p:cTn>
                              </p:par>
                            </p:childTnLst>
                          </p:cTn>
                        </p:par>
                      </p:childTnLst>
                    </p:cTn>
                  </p:par>
                  <p:par>
                    <p:cTn id="101" fill="hold">
                      <p:stCondLst>
                        <p:cond delay="indefinite"/>
                      </p:stCondLst>
                      <p:childTnLst>
                        <p:par>
                          <p:cTn id="102" fill="hold">
                            <p:stCondLst>
                              <p:cond delay="0"/>
                            </p:stCondLst>
                            <p:childTnLst>
                              <p:par>
                                <p:cTn id="103" presetID="3" presetClass="emph" presetSubtype="10" fill="hold" grpId="1" nodeType="clickEffect">
                                  <p:stCondLst>
                                    <p:cond delay="0"/>
                                  </p:stCondLst>
                                  <p:childTnLst>
                                    <p:animClr clrSpc="hsl" dir="ccw">
                                      <p:cBhvr override="childStyle">
                                        <p:cTn id="104" dur="2000" fill="hold"/>
                                        <p:tgtEl>
                                          <p:spTgt spid="4">
                                            <p:txEl>
                                              <p:pRg st="0" end="0"/>
                                            </p:txEl>
                                          </p:spTgt>
                                        </p:tgtEl>
                                        <p:attrNameLst>
                                          <p:attrName>style.color</p:attrName>
                                        </p:attrNameLst>
                                      </p:cBhvr>
                                      <p:to>
                                        <a:srgbClr val="FFFF00"/>
                                      </p:to>
                                    </p:animClr>
                                  </p:childTnLst>
                                </p:cTn>
                              </p:par>
                              <p:par>
                                <p:cTn id="105" presetID="3" presetClass="emph" presetSubtype="10" fill="hold" grpId="1" nodeType="withEffect">
                                  <p:stCondLst>
                                    <p:cond delay="0"/>
                                  </p:stCondLst>
                                  <p:childTnLst>
                                    <p:animClr clrSpc="hsl" dir="ccw">
                                      <p:cBhvr override="childStyle">
                                        <p:cTn id="106" dur="2000" fill="hold"/>
                                        <p:tgtEl>
                                          <p:spTgt spid="4">
                                            <p:txEl>
                                              <p:pRg st="1" end="1"/>
                                            </p:txEl>
                                          </p:spTgt>
                                        </p:tgtEl>
                                        <p:attrNameLst>
                                          <p:attrName>style.color</p:attrName>
                                        </p:attrNameLst>
                                      </p:cBhvr>
                                      <p:to>
                                        <a:srgbClr val="FFFF00"/>
                                      </p:to>
                                    </p:animClr>
                                  </p:childTnLst>
                                </p:cTn>
                              </p:par>
                              <p:par>
                                <p:cTn id="107" presetID="3" presetClass="emph" presetSubtype="10" fill="hold" grpId="1" nodeType="withEffect">
                                  <p:stCondLst>
                                    <p:cond delay="0"/>
                                  </p:stCondLst>
                                  <p:childTnLst>
                                    <p:animClr clrSpc="hsl" dir="ccw">
                                      <p:cBhvr override="childStyle">
                                        <p:cTn id="108" dur="2000" fill="hold"/>
                                        <p:tgtEl>
                                          <p:spTgt spid="4">
                                            <p:txEl>
                                              <p:pRg st="2" end="2"/>
                                            </p:txEl>
                                          </p:spTgt>
                                        </p:tgtEl>
                                        <p:attrNameLst>
                                          <p:attrName>style.color</p:attrName>
                                        </p:attrNameLst>
                                      </p:cBhvr>
                                      <p:to>
                                        <a:srgbClr val="FFFF00"/>
                                      </p:to>
                                    </p:animClr>
                                  </p:childTnLst>
                                </p:cTn>
                              </p:par>
                              <p:par>
                                <p:cTn id="109" presetID="3" presetClass="emph" presetSubtype="10" fill="hold" grpId="1" nodeType="withEffect">
                                  <p:stCondLst>
                                    <p:cond delay="0"/>
                                  </p:stCondLst>
                                  <p:childTnLst>
                                    <p:animClr clrSpc="hsl" dir="ccw">
                                      <p:cBhvr override="childStyle">
                                        <p:cTn id="110" dur="2000" fill="hold"/>
                                        <p:tgtEl>
                                          <p:spTgt spid="4">
                                            <p:txEl>
                                              <p:pRg st="3" end="3"/>
                                            </p:txEl>
                                          </p:spTgt>
                                        </p:tgtEl>
                                        <p:attrNameLst>
                                          <p:attrName>style.color</p:attrName>
                                        </p:attrNameLst>
                                      </p:cBhvr>
                                      <p:to>
                                        <a:srgbClr val="FFFF00"/>
                                      </p:to>
                                    </p:animClr>
                                  </p:childTnLst>
                                </p:cTn>
                              </p:par>
                              <p:par>
                                <p:cTn id="111" presetID="3" presetClass="emph" presetSubtype="10" fill="hold" grpId="1" nodeType="withEffect">
                                  <p:stCondLst>
                                    <p:cond delay="0"/>
                                  </p:stCondLst>
                                  <p:childTnLst>
                                    <p:animClr clrSpc="hsl" dir="ccw">
                                      <p:cBhvr override="childStyle">
                                        <p:cTn id="112" dur="2000" fill="hold"/>
                                        <p:tgtEl>
                                          <p:spTgt spid="4">
                                            <p:txEl>
                                              <p:pRg st="4" end="4"/>
                                            </p:txEl>
                                          </p:spTgt>
                                        </p:tgtEl>
                                        <p:attrNameLst>
                                          <p:attrName>style.color</p:attrName>
                                        </p:attrNameLst>
                                      </p:cBhvr>
                                      <p:to>
                                        <a:srgbClr val="FFFF00"/>
                                      </p:to>
                                    </p:animClr>
                                  </p:childTnLst>
                                </p:cTn>
                              </p:par>
                              <p:par>
                                <p:cTn id="113" presetID="3" presetClass="emph" presetSubtype="10" fill="hold" grpId="1" nodeType="withEffect">
                                  <p:stCondLst>
                                    <p:cond delay="0"/>
                                  </p:stCondLst>
                                  <p:childTnLst>
                                    <p:animClr clrSpc="hsl" dir="ccw">
                                      <p:cBhvr override="childStyle">
                                        <p:cTn id="114" dur="2000" fill="hold"/>
                                        <p:tgtEl>
                                          <p:spTgt spid="4">
                                            <p:txEl>
                                              <p:pRg st="5" end="5"/>
                                            </p:txEl>
                                          </p:spTgt>
                                        </p:tgtEl>
                                        <p:attrNameLst>
                                          <p:attrName>style.color</p:attrName>
                                        </p:attrNameLst>
                                      </p:cBhvr>
                                      <p:to>
                                        <a:srgbClr val="FFFF00"/>
                                      </p:to>
                                    </p:animClr>
                                  </p:childTnLst>
                                </p:cTn>
                              </p:par>
                              <p:par>
                                <p:cTn id="115" presetID="3" presetClass="emph" presetSubtype="10" fill="hold" grpId="1" nodeType="withEffect">
                                  <p:stCondLst>
                                    <p:cond delay="0"/>
                                  </p:stCondLst>
                                  <p:childTnLst>
                                    <p:animClr clrSpc="hsl" dir="ccw">
                                      <p:cBhvr override="childStyle">
                                        <p:cTn id="116" dur="2000" fill="hold"/>
                                        <p:tgtEl>
                                          <p:spTgt spid="4">
                                            <p:txEl>
                                              <p:pRg st="6" end="6"/>
                                            </p:txEl>
                                          </p:spTgt>
                                        </p:tgtEl>
                                        <p:attrNameLst>
                                          <p:attrName>style.color</p:attrName>
                                        </p:attrNameLst>
                                      </p:cBhvr>
                                      <p:to>
                                        <a:srgbClr val="FFFF00"/>
                                      </p:to>
                                    </p:animClr>
                                  </p:childTnLst>
                                </p:cTn>
                              </p:par>
                              <p:par>
                                <p:cTn id="117" presetID="3" presetClass="emph" presetSubtype="10" fill="hold" grpId="1" nodeType="withEffect">
                                  <p:stCondLst>
                                    <p:cond delay="0"/>
                                  </p:stCondLst>
                                  <p:childTnLst>
                                    <p:animClr clrSpc="hsl" dir="ccw">
                                      <p:cBhvr override="childStyle">
                                        <p:cTn id="118" dur="2000" fill="hold"/>
                                        <p:tgtEl>
                                          <p:spTgt spid="4">
                                            <p:txEl>
                                              <p:pRg st="7" end="7"/>
                                            </p:txEl>
                                          </p:spTgt>
                                        </p:tgtEl>
                                        <p:attrNameLst>
                                          <p:attrName>style.color</p:attrName>
                                        </p:attrNameLst>
                                      </p:cBhvr>
                                      <p:to>
                                        <a:srgbClr val="FFFF00"/>
                                      </p:to>
                                    </p:animClr>
                                  </p:childTnLst>
                                </p:cTn>
                              </p:par>
                              <p:par>
                                <p:cTn id="119" presetID="3" presetClass="emph" presetSubtype="10" fill="hold" grpId="1" nodeType="withEffect">
                                  <p:stCondLst>
                                    <p:cond delay="0"/>
                                  </p:stCondLst>
                                  <p:childTnLst>
                                    <p:animClr clrSpc="hsl" dir="ccw">
                                      <p:cBhvr override="childStyle">
                                        <p:cTn id="120" dur="2000" fill="hold"/>
                                        <p:tgtEl>
                                          <p:spTgt spid="4">
                                            <p:txEl>
                                              <p:pRg st="8" end="8"/>
                                            </p:txEl>
                                          </p:spTgt>
                                        </p:tgtEl>
                                        <p:attrNameLst>
                                          <p:attrName>style.color</p:attrName>
                                        </p:attrNameLst>
                                      </p:cBhvr>
                                      <p:to>
                                        <a:srgbClr val="FFFF00"/>
                                      </p:to>
                                    </p:animClr>
                                  </p:childTnLst>
                                </p:cTn>
                              </p:par>
                              <p:par>
                                <p:cTn id="121" presetID="3" presetClass="emph" presetSubtype="10" fill="hold" grpId="1" nodeType="withEffect">
                                  <p:stCondLst>
                                    <p:cond delay="0"/>
                                  </p:stCondLst>
                                  <p:childTnLst>
                                    <p:animClr clrSpc="hsl" dir="ccw">
                                      <p:cBhvr override="childStyle">
                                        <p:cTn id="122" dur="2000" fill="hold"/>
                                        <p:tgtEl>
                                          <p:spTgt spid="4">
                                            <p:txEl>
                                              <p:pRg st="9" end="9"/>
                                            </p:txEl>
                                          </p:spTgt>
                                        </p:tgtEl>
                                        <p:attrNameLst>
                                          <p:attrName>style.color</p:attrName>
                                        </p:attrNameLst>
                                      </p:cBhvr>
                                      <p:to>
                                        <a:srgbClr val="FFFF00"/>
                                      </p:to>
                                    </p:animClr>
                                  </p:childTnLst>
                                </p:cTn>
                              </p:par>
                              <p:par>
                                <p:cTn id="123" presetID="3" presetClass="emph" presetSubtype="10" fill="hold" grpId="1" nodeType="withEffect">
                                  <p:stCondLst>
                                    <p:cond delay="0"/>
                                  </p:stCondLst>
                                  <p:childTnLst>
                                    <p:animClr clrSpc="hsl" dir="ccw">
                                      <p:cBhvr override="childStyle">
                                        <p:cTn id="124" dur="2000" fill="hold"/>
                                        <p:tgtEl>
                                          <p:spTgt spid="4">
                                            <p:txEl>
                                              <p:pRg st="10" end="10"/>
                                            </p:txEl>
                                          </p:spTgt>
                                        </p:tgtEl>
                                        <p:attrNameLst>
                                          <p:attrName>style.color</p:attrName>
                                        </p:attrNameLst>
                                      </p:cBhvr>
                                      <p:to>
                                        <a:srgbClr val="FFFF00"/>
                                      </p:to>
                                    </p:animClr>
                                  </p:childTnLst>
                                </p:cTn>
                              </p:par>
                              <p:par>
                                <p:cTn id="125" presetID="3" presetClass="emph" presetSubtype="10" fill="hold" grpId="1" nodeType="withEffect">
                                  <p:stCondLst>
                                    <p:cond delay="0"/>
                                  </p:stCondLst>
                                  <p:childTnLst>
                                    <p:animClr clrSpc="hsl" dir="ccw">
                                      <p:cBhvr override="childStyle">
                                        <p:cTn id="126" dur="2000" fill="hold"/>
                                        <p:tgtEl>
                                          <p:spTgt spid="4">
                                            <p:txEl>
                                              <p:pRg st="11" end="11"/>
                                            </p:txEl>
                                          </p:spTgt>
                                        </p:tgtEl>
                                        <p:attrNameLst>
                                          <p:attrName>style.color</p:attrName>
                                        </p:attrNameLst>
                                      </p:cBhvr>
                                      <p:to>
                                        <a:srgbClr val="FFFF00"/>
                                      </p:to>
                                    </p:animClr>
                                  </p:childTnLst>
                                </p:cTn>
                              </p:par>
                              <p:par>
                                <p:cTn id="127" presetID="3" presetClass="emph" presetSubtype="10" fill="hold" grpId="1" nodeType="withEffect">
                                  <p:stCondLst>
                                    <p:cond delay="0"/>
                                  </p:stCondLst>
                                  <p:childTnLst>
                                    <p:animClr clrSpc="hsl" dir="ccw">
                                      <p:cBhvr override="childStyle">
                                        <p:cTn id="128" dur="2000" fill="hold"/>
                                        <p:tgtEl>
                                          <p:spTgt spid="4">
                                            <p:txEl>
                                              <p:pRg st="12" end="12"/>
                                            </p:txEl>
                                          </p:spTgt>
                                        </p:tgtEl>
                                        <p:attrNameLst>
                                          <p:attrName>style.color</p:attrName>
                                        </p:attrNameLst>
                                      </p:cBhvr>
                                      <p:to>
                                        <a:srgbClr val="FFFF00"/>
                                      </p:to>
                                    </p:animClr>
                                  </p:childTnLst>
                                </p:cTn>
                              </p:par>
                            </p:childTnLst>
                          </p:cTn>
                        </p:par>
                        <p:par>
                          <p:cTn id="129" fill="hold">
                            <p:stCondLst>
                              <p:cond delay="2000"/>
                            </p:stCondLst>
                            <p:childTnLst>
                              <p:par>
                                <p:cTn id="130" presetID="0" presetClass="exit" presetSubtype="0" fill="hold" grpId="1" nodeType="afterEffect">
                                  <p:stCondLst>
                                    <p:cond delay="300"/>
                                  </p:stCondLst>
                                  <p:childTnLst>
                                    <p:set>
                                      <p:cBhvr>
                                        <p:cTn id="131" dur="1" fill="hold">
                                          <p:stCondLst>
                                            <p:cond delay="1499"/>
                                          </p:stCondLst>
                                        </p:cTn>
                                        <p:tgtEl>
                                          <p:spTgt spid="5"/>
                                        </p:tgtEl>
                                        <p:attrNameLst>
                                          <p:attrName>style.visibility</p:attrName>
                                        </p:attrNameLst>
                                      </p:cBhvr>
                                      <p:to>
                                        <p:strVal val="hidden"/>
                                      </p:to>
                                    </p:set>
                                    <p:animEffect transition="out" filter="dissolve">
                                      <p:cBhvr>
                                        <p:cTn id="132" dur="1500">
                                          <p:stCondLst>
                                            <p:cond delay="0"/>
                                          </p:stCondLst>
                                        </p:cTn>
                                        <p:tgtEl>
                                          <p:spTgt spid="5"/>
                                        </p:tgtEl>
                                      </p:cBhvr>
                                    </p:animEffect>
                                    <p:anim to="" calcmode="lin" valueType="num">
                                      <p:cBhvr>
                                        <p:cTn id="133" dur="1500" fill="hold">
                                          <p:stCondLst>
                                            <p:cond delay="0"/>
                                          </p:stCondLst>
                                        </p:cTn>
                                        <p:tgtEl>
                                          <p:spTgt spid="5"/>
                                        </p:tgtEl>
                                        <p:attrNameLst>
                                          <p:attrName>ppt_w</p:attrName>
                                        </p:attrNameLst>
                                      </p:cBhvr>
                                      <p:tavLst>
                                        <p:tav tm="0">
                                          <p:val>
                                            <p:strVal val="#ppt_w"/>
                                          </p:val>
                                        </p:tav>
                                        <p:tav tm="100000">
                                          <p:val>
                                            <p:strVal val="#ppt_w*4"/>
                                          </p:val>
                                        </p:tav>
                                      </p:tavLst>
                                    </p:anim>
                                    <p:anim to="" calcmode="lin" valueType="num">
                                      <p:cBhvr>
                                        <p:cTn id="134" dur="1500" fill="hold">
                                          <p:stCondLst>
                                            <p:cond delay="0"/>
                                          </p:stCondLst>
                                        </p:cTn>
                                        <p:tgtEl>
                                          <p:spTgt spid="5"/>
                                        </p:tgtEl>
                                        <p:attrNameLst>
                                          <p:attrName>ppt_h</p:attrName>
                                        </p:attrNameLst>
                                      </p:cBhvr>
                                      <p:tavLst>
                                        <p:tav tm="0">
                                          <p:val>
                                            <p:strVal val="#ppt_h"/>
                                          </p:val>
                                        </p:tav>
                                        <p:tav tm="100000">
                                          <p:val>
                                            <p:strVal val="#ppt_h*4"/>
                                          </p:val>
                                        </p:tav>
                                      </p:tavLst>
                                    </p:anim>
                                  </p:childTnLst>
                                </p:cTn>
                              </p:par>
                            </p:childTnLst>
                          </p:cTn>
                        </p:par>
                        <p:par>
                          <p:cTn id="135" fill="hold">
                            <p:stCondLst>
                              <p:cond delay="3800"/>
                            </p:stCondLst>
                            <p:childTnLst>
                              <p:par>
                                <p:cTn id="136" presetID="23" presetClass="exit" presetSubtype="32" fill="hold" nodeType="afterEffect">
                                  <p:stCondLst>
                                    <p:cond delay="0"/>
                                  </p:stCondLst>
                                  <p:childTnLst>
                                    <p:anim calcmode="lin" valueType="num">
                                      <p:cBhvr>
                                        <p:cTn id="137" dur="1750"/>
                                        <p:tgtEl>
                                          <p:spTgt spid="4">
                                            <p:txEl>
                                              <p:pRg st="0" end="0"/>
                                            </p:txEl>
                                          </p:spTgt>
                                        </p:tgtEl>
                                        <p:attrNameLst>
                                          <p:attrName>ppt_w</p:attrName>
                                        </p:attrNameLst>
                                      </p:cBhvr>
                                      <p:tavLst>
                                        <p:tav tm="0">
                                          <p:val>
                                            <p:strVal val="ppt_w"/>
                                          </p:val>
                                        </p:tav>
                                        <p:tav tm="100000">
                                          <p:val>
                                            <p:fltVal val="0"/>
                                          </p:val>
                                        </p:tav>
                                      </p:tavLst>
                                    </p:anim>
                                    <p:anim calcmode="lin" valueType="num">
                                      <p:cBhvr>
                                        <p:cTn id="138" dur="1750"/>
                                        <p:tgtEl>
                                          <p:spTgt spid="4">
                                            <p:txEl>
                                              <p:pRg st="0" end="0"/>
                                            </p:txEl>
                                          </p:spTgt>
                                        </p:tgtEl>
                                        <p:attrNameLst>
                                          <p:attrName>ppt_h</p:attrName>
                                        </p:attrNameLst>
                                      </p:cBhvr>
                                      <p:tavLst>
                                        <p:tav tm="0">
                                          <p:val>
                                            <p:strVal val="ppt_h"/>
                                          </p:val>
                                        </p:tav>
                                        <p:tav tm="100000">
                                          <p:val>
                                            <p:fltVal val="0"/>
                                          </p:val>
                                        </p:tav>
                                      </p:tavLst>
                                    </p:anim>
                                    <p:set>
                                      <p:cBhvr>
                                        <p:cTn id="139" dur="1" fill="hold">
                                          <p:stCondLst>
                                            <p:cond delay="1749"/>
                                          </p:stCondLst>
                                        </p:cTn>
                                        <p:tgtEl>
                                          <p:spTgt spid="4">
                                            <p:txEl>
                                              <p:pRg st="0" end="0"/>
                                            </p:txEl>
                                          </p:spTgt>
                                        </p:tgtEl>
                                        <p:attrNameLst>
                                          <p:attrName>style.visibility</p:attrName>
                                        </p:attrNameLst>
                                      </p:cBhvr>
                                      <p:to>
                                        <p:strVal val="hidden"/>
                                      </p:to>
                                    </p:set>
                                  </p:childTnLst>
                                </p:cTn>
                              </p:par>
                              <p:par>
                                <p:cTn id="140" presetID="23" presetClass="exit" presetSubtype="32" fill="hold" nodeType="withEffect">
                                  <p:stCondLst>
                                    <p:cond delay="0"/>
                                  </p:stCondLst>
                                  <p:childTnLst>
                                    <p:anim calcmode="lin" valueType="num">
                                      <p:cBhvr>
                                        <p:cTn id="141" dur="1750"/>
                                        <p:tgtEl>
                                          <p:spTgt spid="4">
                                            <p:txEl>
                                              <p:pRg st="1" end="1"/>
                                            </p:txEl>
                                          </p:spTgt>
                                        </p:tgtEl>
                                        <p:attrNameLst>
                                          <p:attrName>ppt_w</p:attrName>
                                        </p:attrNameLst>
                                      </p:cBhvr>
                                      <p:tavLst>
                                        <p:tav tm="0">
                                          <p:val>
                                            <p:strVal val="ppt_w"/>
                                          </p:val>
                                        </p:tav>
                                        <p:tav tm="100000">
                                          <p:val>
                                            <p:fltVal val="0"/>
                                          </p:val>
                                        </p:tav>
                                      </p:tavLst>
                                    </p:anim>
                                    <p:anim calcmode="lin" valueType="num">
                                      <p:cBhvr>
                                        <p:cTn id="142" dur="1750"/>
                                        <p:tgtEl>
                                          <p:spTgt spid="4">
                                            <p:txEl>
                                              <p:pRg st="1" end="1"/>
                                            </p:txEl>
                                          </p:spTgt>
                                        </p:tgtEl>
                                        <p:attrNameLst>
                                          <p:attrName>ppt_h</p:attrName>
                                        </p:attrNameLst>
                                      </p:cBhvr>
                                      <p:tavLst>
                                        <p:tav tm="0">
                                          <p:val>
                                            <p:strVal val="ppt_h"/>
                                          </p:val>
                                        </p:tav>
                                        <p:tav tm="100000">
                                          <p:val>
                                            <p:fltVal val="0"/>
                                          </p:val>
                                        </p:tav>
                                      </p:tavLst>
                                    </p:anim>
                                    <p:set>
                                      <p:cBhvr>
                                        <p:cTn id="143" dur="1" fill="hold">
                                          <p:stCondLst>
                                            <p:cond delay="1749"/>
                                          </p:stCondLst>
                                        </p:cTn>
                                        <p:tgtEl>
                                          <p:spTgt spid="4">
                                            <p:txEl>
                                              <p:pRg st="1" end="1"/>
                                            </p:txEl>
                                          </p:spTgt>
                                        </p:tgtEl>
                                        <p:attrNameLst>
                                          <p:attrName>style.visibility</p:attrName>
                                        </p:attrNameLst>
                                      </p:cBhvr>
                                      <p:to>
                                        <p:strVal val="hidden"/>
                                      </p:to>
                                    </p:set>
                                  </p:childTnLst>
                                </p:cTn>
                              </p:par>
                              <p:par>
                                <p:cTn id="144" presetID="23" presetClass="exit" presetSubtype="32" fill="hold" nodeType="withEffect">
                                  <p:stCondLst>
                                    <p:cond delay="0"/>
                                  </p:stCondLst>
                                  <p:childTnLst>
                                    <p:anim calcmode="lin" valueType="num">
                                      <p:cBhvr>
                                        <p:cTn id="145" dur="1750"/>
                                        <p:tgtEl>
                                          <p:spTgt spid="4">
                                            <p:txEl>
                                              <p:pRg st="2" end="2"/>
                                            </p:txEl>
                                          </p:spTgt>
                                        </p:tgtEl>
                                        <p:attrNameLst>
                                          <p:attrName>ppt_w</p:attrName>
                                        </p:attrNameLst>
                                      </p:cBhvr>
                                      <p:tavLst>
                                        <p:tav tm="0">
                                          <p:val>
                                            <p:strVal val="ppt_w"/>
                                          </p:val>
                                        </p:tav>
                                        <p:tav tm="100000">
                                          <p:val>
                                            <p:fltVal val="0"/>
                                          </p:val>
                                        </p:tav>
                                      </p:tavLst>
                                    </p:anim>
                                    <p:anim calcmode="lin" valueType="num">
                                      <p:cBhvr>
                                        <p:cTn id="146" dur="1750"/>
                                        <p:tgtEl>
                                          <p:spTgt spid="4">
                                            <p:txEl>
                                              <p:pRg st="2" end="2"/>
                                            </p:txEl>
                                          </p:spTgt>
                                        </p:tgtEl>
                                        <p:attrNameLst>
                                          <p:attrName>ppt_h</p:attrName>
                                        </p:attrNameLst>
                                      </p:cBhvr>
                                      <p:tavLst>
                                        <p:tav tm="0">
                                          <p:val>
                                            <p:strVal val="ppt_h"/>
                                          </p:val>
                                        </p:tav>
                                        <p:tav tm="100000">
                                          <p:val>
                                            <p:fltVal val="0"/>
                                          </p:val>
                                        </p:tav>
                                      </p:tavLst>
                                    </p:anim>
                                    <p:set>
                                      <p:cBhvr>
                                        <p:cTn id="147" dur="1" fill="hold">
                                          <p:stCondLst>
                                            <p:cond delay="1749"/>
                                          </p:stCondLst>
                                        </p:cTn>
                                        <p:tgtEl>
                                          <p:spTgt spid="4">
                                            <p:txEl>
                                              <p:pRg st="2" end="2"/>
                                            </p:txEl>
                                          </p:spTgt>
                                        </p:tgtEl>
                                        <p:attrNameLst>
                                          <p:attrName>style.visibility</p:attrName>
                                        </p:attrNameLst>
                                      </p:cBhvr>
                                      <p:to>
                                        <p:strVal val="hidden"/>
                                      </p:to>
                                    </p:set>
                                  </p:childTnLst>
                                </p:cTn>
                              </p:par>
                              <p:par>
                                <p:cTn id="148" presetID="23" presetClass="exit" presetSubtype="32" fill="hold" nodeType="withEffect">
                                  <p:stCondLst>
                                    <p:cond delay="0"/>
                                  </p:stCondLst>
                                  <p:childTnLst>
                                    <p:anim calcmode="lin" valueType="num">
                                      <p:cBhvr>
                                        <p:cTn id="149" dur="1750"/>
                                        <p:tgtEl>
                                          <p:spTgt spid="4">
                                            <p:txEl>
                                              <p:pRg st="3" end="3"/>
                                            </p:txEl>
                                          </p:spTgt>
                                        </p:tgtEl>
                                        <p:attrNameLst>
                                          <p:attrName>ppt_w</p:attrName>
                                        </p:attrNameLst>
                                      </p:cBhvr>
                                      <p:tavLst>
                                        <p:tav tm="0">
                                          <p:val>
                                            <p:strVal val="ppt_w"/>
                                          </p:val>
                                        </p:tav>
                                        <p:tav tm="100000">
                                          <p:val>
                                            <p:fltVal val="0"/>
                                          </p:val>
                                        </p:tav>
                                      </p:tavLst>
                                    </p:anim>
                                    <p:anim calcmode="lin" valueType="num">
                                      <p:cBhvr>
                                        <p:cTn id="150" dur="1750"/>
                                        <p:tgtEl>
                                          <p:spTgt spid="4">
                                            <p:txEl>
                                              <p:pRg st="3" end="3"/>
                                            </p:txEl>
                                          </p:spTgt>
                                        </p:tgtEl>
                                        <p:attrNameLst>
                                          <p:attrName>ppt_h</p:attrName>
                                        </p:attrNameLst>
                                      </p:cBhvr>
                                      <p:tavLst>
                                        <p:tav tm="0">
                                          <p:val>
                                            <p:strVal val="ppt_h"/>
                                          </p:val>
                                        </p:tav>
                                        <p:tav tm="100000">
                                          <p:val>
                                            <p:fltVal val="0"/>
                                          </p:val>
                                        </p:tav>
                                      </p:tavLst>
                                    </p:anim>
                                    <p:set>
                                      <p:cBhvr>
                                        <p:cTn id="151" dur="1" fill="hold">
                                          <p:stCondLst>
                                            <p:cond delay="1749"/>
                                          </p:stCondLst>
                                        </p:cTn>
                                        <p:tgtEl>
                                          <p:spTgt spid="4">
                                            <p:txEl>
                                              <p:pRg st="3" end="3"/>
                                            </p:txEl>
                                          </p:spTgt>
                                        </p:tgtEl>
                                        <p:attrNameLst>
                                          <p:attrName>style.visibility</p:attrName>
                                        </p:attrNameLst>
                                      </p:cBhvr>
                                      <p:to>
                                        <p:strVal val="hidden"/>
                                      </p:to>
                                    </p:set>
                                  </p:childTnLst>
                                </p:cTn>
                              </p:par>
                              <p:par>
                                <p:cTn id="152" presetID="23" presetClass="exit" presetSubtype="32" fill="hold" nodeType="withEffect">
                                  <p:stCondLst>
                                    <p:cond delay="0"/>
                                  </p:stCondLst>
                                  <p:childTnLst>
                                    <p:anim calcmode="lin" valueType="num">
                                      <p:cBhvr>
                                        <p:cTn id="153" dur="1750"/>
                                        <p:tgtEl>
                                          <p:spTgt spid="4">
                                            <p:txEl>
                                              <p:pRg st="4" end="4"/>
                                            </p:txEl>
                                          </p:spTgt>
                                        </p:tgtEl>
                                        <p:attrNameLst>
                                          <p:attrName>ppt_w</p:attrName>
                                        </p:attrNameLst>
                                      </p:cBhvr>
                                      <p:tavLst>
                                        <p:tav tm="0">
                                          <p:val>
                                            <p:strVal val="ppt_w"/>
                                          </p:val>
                                        </p:tav>
                                        <p:tav tm="100000">
                                          <p:val>
                                            <p:fltVal val="0"/>
                                          </p:val>
                                        </p:tav>
                                      </p:tavLst>
                                    </p:anim>
                                    <p:anim calcmode="lin" valueType="num">
                                      <p:cBhvr>
                                        <p:cTn id="154" dur="1750"/>
                                        <p:tgtEl>
                                          <p:spTgt spid="4">
                                            <p:txEl>
                                              <p:pRg st="4" end="4"/>
                                            </p:txEl>
                                          </p:spTgt>
                                        </p:tgtEl>
                                        <p:attrNameLst>
                                          <p:attrName>ppt_h</p:attrName>
                                        </p:attrNameLst>
                                      </p:cBhvr>
                                      <p:tavLst>
                                        <p:tav tm="0">
                                          <p:val>
                                            <p:strVal val="ppt_h"/>
                                          </p:val>
                                        </p:tav>
                                        <p:tav tm="100000">
                                          <p:val>
                                            <p:fltVal val="0"/>
                                          </p:val>
                                        </p:tav>
                                      </p:tavLst>
                                    </p:anim>
                                    <p:set>
                                      <p:cBhvr>
                                        <p:cTn id="155" dur="1" fill="hold">
                                          <p:stCondLst>
                                            <p:cond delay="1749"/>
                                          </p:stCondLst>
                                        </p:cTn>
                                        <p:tgtEl>
                                          <p:spTgt spid="4">
                                            <p:txEl>
                                              <p:pRg st="4" end="4"/>
                                            </p:txEl>
                                          </p:spTgt>
                                        </p:tgtEl>
                                        <p:attrNameLst>
                                          <p:attrName>style.visibility</p:attrName>
                                        </p:attrNameLst>
                                      </p:cBhvr>
                                      <p:to>
                                        <p:strVal val="hidden"/>
                                      </p:to>
                                    </p:set>
                                  </p:childTnLst>
                                </p:cTn>
                              </p:par>
                              <p:par>
                                <p:cTn id="156" presetID="23" presetClass="exit" presetSubtype="32" fill="hold" nodeType="withEffect">
                                  <p:stCondLst>
                                    <p:cond delay="0"/>
                                  </p:stCondLst>
                                  <p:childTnLst>
                                    <p:anim calcmode="lin" valueType="num">
                                      <p:cBhvr>
                                        <p:cTn id="157" dur="1750"/>
                                        <p:tgtEl>
                                          <p:spTgt spid="4">
                                            <p:txEl>
                                              <p:pRg st="5" end="5"/>
                                            </p:txEl>
                                          </p:spTgt>
                                        </p:tgtEl>
                                        <p:attrNameLst>
                                          <p:attrName>ppt_w</p:attrName>
                                        </p:attrNameLst>
                                      </p:cBhvr>
                                      <p:tavLst>
                                        <p:tav tm="0">
                                          <p:val>
                                            <p:strVal val="ppt_w"/>
                                          </p:val>
                                        </p:tav>
                                        <p:tav tm="100000">
                                          <p:val>
                                            <p:fltVal val="0"/>
                                          </p:val>
                                        </p:tav>
                                      </p:tavLst>
                                    </p:anim>
                                    <p:anim calcmode="lin" valueType="num">
                                      <p:cBhvr>
                                        <p:cTn id="158" dur="1750"/>
                                        <p:tgtEl>
                                          <p:spTgt spid="4">
                                            <p:txEl>
                                              <p:pRg st="5" end="5"/>
                                            </p:txEl>
                                          </p:spTgt>
                                        </p:tgtEl>
                                        <p:attrNameLst>
                                          <p:attrName>ppt_h</p:attrName>
                                        </p:attrNameLst>
                                      </p:cBhvr>
                                      <p:tavLst>
                                        <p:tav tm="0">
                                          <p:val>
                                            <p:strVal val="ppt_h"/>
                                          </p:val>
                                        </p:tav>
                                        <p:tav tm="100000">
                                          <p:val>
                                            <p:fltVal val="0"/>
                                          </p:val>
                                        </p:tav>
                                      </p:tavLst>
                                    </p:anim>
                                    <p:set>
                                      <p:cBhvr>
                                        <p:cTn id="159" dur="1" fill="hold">
                                          <p:stCondLst>
                                            <p:cond delay="1749"/>
                                          </p:stCondLst>
                                        </p:cTn>
                                        <p:tgtEl>
                                          <p:spTgt spid="4">
                                            <p:txEl>
                                              <p:pRg st="5" end="5"/>
                                            </p:txEl>
                                          </p:spTgt>
                                        </p:tgtEl>
                                        <p:attrNameLst>
                                          <p:attrName>style.visibility</p:attrName>
                                        </p:attrNameLst>
                                      </p:cBhvr>
                                      <p:to>
                                        <p:strVal val="hidden"/>
                                      </p:to>
                                    </p:set>
                                  </p:childTnLst>
                                </p:cTn>
                              </p:par>
                              <p:par>
                                <p:cTn id="160" presetID="23" presetClass="exit" presetSubtype="32" fill="hold" nodeType="withEffect">
                                  <p:stCondLst>
                                    <p:cond delay="0"/>
                                  </p:stCondLst>
                                  <p:childTnLst>
                                    <p:anim calcmode="lin" valueType="num">
                                      <p:cBhvr>
                                        <p:cTn id="161" dur="1750"/>
                                        <p:tgtEl>
                                          <p:spTgt spid="4">
                                            <p:txEl>
                                              <p:pRg st="6" end="6"/>
                                            </p:txEl>
                                          </p:spTgt>
                                        </p:tgtEl>
                                        <p:attrNameLst>
                                          <p:attrName>ppt_w</p:attrName>
                                        </p:attrNameLst>
                                      </p:cBhvr>
                                      <p:tavLst>
                                        <p:tav tm="0">
                                          <p:val>
                                            <p:strVal val="ppt_w"/>
                                          </p:val>
                                        </p:tav>
                                        <p:tav tm="100000">
                                          <p:val>
                                            <p:fltVal val="0"/>
                                          </p:val>
                                        </p:tav>
                                      </p:tavLst>
                                    </p:anim>
                                    <p:anim calcmode="lin" valueType="num">
                                      <p:cBhvr>
                                        <p:cTn id="162" dur="1750"/>
                                        <p:tgtEl>
                                          <p:spTgt spid="4">
                                            <p:txEl>
                                              <p:pRg st="6" end="6"/>
                                            </p:txEl>
                                          </p:spTgt>
                                        </p:tgtEl>
                                        <p:attrNameLst>
                                          <p:attrName>ppt_h</p:attrName>
                                        </p:attrNameLst>
                                      </p:cBhvr>
                                      <p:tavLst>
                                        <p:tav tm="0">
                                          <p:val>
                                            <p:strVal val="ppt_h"/>
                                          </p:val>
                                        </p:tav>
                                        <p:tav tm="100000">
                                          <p:val>
                                            <p:fltVal val="0"/>
                                          </p:val>
                                        </p:tav>
                                      </p:tavLst>
                                    </p:anim>
                                    <p:set>
                                      <p:cBhvr>
                                        <p:cTn id="163" dur="1" fill="hold">
                                          <p:stCondLst>
                                            <p:cond delay="1749"/>
                                          </p:stCondLst>
                                        </p:cTn>
                                        <p:tgtEl>
                                          <p:spTgt spid="4">
                                            <p:txEl>
                                              <p:pRg st="6" end="6"/>
                                            </p:txEl>
                                          </p:spTgt>
                                        </p:tgtEl>
                                        <p:attrNameLst>
                                          <p:attrName>style.visibility</p:attrName>
                                        </p:attrNameLst>
                                      </p:cBhvr>
                                      <p:to>
                                        <p:strVal val="hidden"/>
                                      </p:to>
                                    </p:set>
                                  </p:childTnLst>
                                </p:cTn>
                              </p:par>
                              <p:par>
                                <p:cTn id="164" presetID="23" presetClass="exit" presetSubtype="32" fill="hold" nodeType="withEffect">
                                  <p:stCondLst>
                                    <p:cond delay="0"/>
                                  </p:stCondLst>
                                  <p:childTnLst>
                                    <p:anim calcmode="lin" valueType="num">
                                      <p:cBhvr>
                                        <p:cTn id="165" dur="1750"/>
                                        <p:tgtEl>
                                          <p:spTgt spid="4">
                                            <p:txEl>
                                              <p:pRg st="7" end="7"/>
                                            </p:txEl>
                                          </p:spTgt>
                                        </p:tgtEl>
                                        <p:attrNameLst>
                                          <p:attrName>ppt_w</p:attrName>
                                        </p:attrNameLst>
                                      </p:cBhvr>
                                      <p:tavLst>
                                        <p:tav tm="0">
                                          <p:val>
                                            <p:strVal val="ppt_w"/>
                                          </p:val>
                                        </p:tav>
                                        <p:tav tm="100000">
                                          <p:val>
                                            <p:fltVal val="0"/>
                                          </p:val>
                                        </p:tav>
                                      </p:tavLst>
                                    </p:anim>
                                    <p:anim calcmode="lin" valueType="num">
                                      <p:cBhvr>
                                        <p:cTn id="166" dur="1750"/>
                                        <p:tgtEl>
                                          <p:spTgt spid="4">
                                            <p:txEl>
                                              <p:pRg st="7" end="7"/>
                                            </p:txEl>
                                          </p:spTgt>
                                        </p:tgtEl>
                                        <p:attrNameLst>
                                          <p:attrName>ppt_h</p:attrName>
                                        </p:attrNameLst>
                                      </p:cBhvr>
                                      <p:tavLst>
                                        <p:tav tm="0">
                                          <p:val>
                                            <p:strVal val="ppt_h"/>
                                          </p:val>
                                        </p:tav>
                                        <p:tav tm="100000">
                                          <p:val>
                                            <p:fltVal val="0"/>
                                          </p:val>
                                        </p:tav>
                                      </p:tavLst>
                                    </p:anim>
                                    <p:set>
                                      <p:cBhvr>
                                        <p:cTn id="167" dur="1" fill="hold">
                                          <p:stCondLst>
                                            <p:cond delay="1749"/>
                                          </p:stCondLst>
                                        </p:cTn>
                                        <p:tgtEl>
                                          <p:spTgt spid="4">
                                            <p:txEl>
                                              <p:pRg st="7" end="7"/>
                                            </p:txEl>
                                          </p:spTgt>
                                        </p:tgtEl>
                                        <p:attrNameLst>
                                          <p:attrName>style.visibility</p:attrName>
                                        </p:attrNameLst>
                                      </p:cBhvr>
                                      <p:to>
                                        <p:strVal val="hidden"/>
                                      </p:to>
                                    </p:set>
                                  </p:childTnLst>
                                </p:cTn>
                              </p:par>
                              <p:par>
                                <p:cTn id="168" presetID="23" presetClass="exit" presetSubtype="32" fill="hold" nodeType="withEffect">
                                  <p:stCondLst>
                                    <p:cond delay="0"/>
                                  </p:stCondLst>
                                  <p:childTnLst>
                                    <p:anim calcmode="lin" valueType="num">
                                      <p:cBhvr>
                                        <p:cTn id="169" dur="1750"/>
                                        <p:tgtEl>
                                          <p:spTgt spid="4">
                                            <p:txEl>
                                              <p:pRg st="8" end="8"/>
                                            </p:txEl>
                                          </p:spTgt>
                                        </p:tgtEl>
                                        <p:attrNameLst>
                                          <p:attrName>ppt_w</p:attrName>
                                        </p:attrNameLst>
                                      </p:cBhvr>
                                      <p:tavLst>
                                        <p:tav tm="0">
                                          <p:val>
                                            <p:strVal val="ppt_w"/>
                                          </p:val>
                                        </p:tav>
                                        <p:tav tm="100000">
                                          <p:val>
                                            <p:fltVal val="0"/>
                                          </p:val>
                                        </p:tav>
                                      </p:tavLst>
                                    </p:anim>
                                    <p:anim calcmode="lin" valueType="num">
                                      <p:cBhvr>
                                        <p:cTn id="170" dur="1750"/>
                                        <p:tgtEl>
                                          <p:spTgt spid="4">
                                            <p:txEl>
                                              <p:pRg st="8" end="8"/>
                                            </p:txEl>
                                          </p:spTgt>
                                        </p:tgtEl>
                                        <p:attrNameLst>
                                          <p:attrName>ppt_h</p:attrName>
                                        </p:attrNameLst>
                                      </p:cBhvr>
                                      <p:tavLst>
                                        <p:tav tm="0">
                                          <p:val>
                                            <p:strVal val="ppt_h"/>
                                          </p:val>
                                        </p:tav>
                                        <p:tav tm="100000">
                                          <p:val>
                                            <p:fltVal val="0"/>
                                          </p:val>
                                        </p:tav>
                                      </p:tavLst>
                                    </p:anim>
                                    <p:set>
                                      <p:cBhvr>
                                        <p:cTn id="171" dur="1" fill="hold">
                                          <p:stCondLst>
                                            <p:cond delay="1749"/>
                                          </p:stCondLst>
                                        </p:cTn>
                                        <p:tgtEl>
                                          <p:spTgt spid="4">
                                            <p:txEl>
                                              <p:pRg st="8" end="8"/>
                                            </p:txEl>
                                          </p:spTgt>
                                        </p:tgtEl>
                                        <p:attrNameLst>
                                          <p:attrName>style.visibility</p:attrName>
                                        </p:attrNameLst>
                                      </p:cBhvr>
                                      <p:to>
                                        <p:strVal val="hidden"/>
                                      </p:to>
                                    </p:set>
                                  </p:childTnLst>
                                </p:cTn>
                              </p:par>
                              <p:par>
                                <p:cTn id="172" presetID="23" presetClass="exit" presetSubtype="32" fill="hold" nodeType="withEffect">
                                  <p:stCondLst>
                                    <p:cond delay="0"/>
                                  </p:stCondLst>
                                  <p:childTnLst>
                                    <p:anim calcmode="lin" valueType="num">
                                      <p:cBhvr>
                                        <p:cTn id="173" dur="1750"/>
                                        <p:tgtEl>
                                          <p:spTgt spid="4">
                                            <p:txEl>
                                              <p:pRg st="9" end="9"/>
                                            </p:txEl>
                                          </p:spTgt>
                                        </p:tgtEl>
                                        <p:attrNameLst>
                                          <p:attrName>ppt_w</p:attrName>
                                        </p:attrNameLst>
                                      </p:cBhvr>
                                      <p:tavLst>
                                        <p:tav tm="0">
                                          <p:val>
                                            <p:strVal val="ppt_w"/>
                                          </p:val>
                                        </p:tav>
                                        <p:tav tm="100000">
                                          <p:val>
                                            <p:fltVal val="0"/>
                                          </p:val>
                                        </p:tav>
                                      </p:tavLst>
                                    </p:anim>
                                    <p:anim calcmode="lin" valueType="num">
                                      <p:cBhvr>
                                        <p:cTn id="174" dur="1750"/>
                                        <p:tgtEl>
                                          <p:spTgt spid="4">
                                            <p:txEl>
                                              <p:pRg st="9" end="9"/>
                                            </p:txEl>
                                          </p:spTgt>
                                        </p:tgtEl>
                                        <p:attrNameLst>
                                          <p:attrName>ppt_h</p:attrName>
                                        </p:attrNameLst>
                                      </p:cBhvr>
                                      <p:tavLst>
                                        <p:tav tm="0">
                                          <p:val>
                                            <p:strVal val="ppt_h"/>
                                          </p:val>
                                        </p:tav>
                                        <p:tav tm="100000">
                                          <p:val>
                                            <p:fltVal val="0"/>
                                          </p:val>
                                        </p:tav>
                                      </p:tavLst>
                                    </p:anim>
                                    <p:set>
                                      <p:cBhvr>
                                        <p:cTn id="175" dur="1" fill="hold">
                                          <p:stCondLst>
                                            <p:cond delay="1749"/>
                                          </p:stCondLst>
                                        </p:cTn>
                                        <p:tgtEl>
                                          <p:spTgt spid="4">
                                            <p:txEl>
                                              <p:pRg st="9" end="9"/>
                                            </p:txEl>
                                          </p:spTgt>
                                        </p:tgtEl>
                                        <p:attrNameLst>
                                          <p:attrName>style.visibility</p:attrName>
                                        </p:attrNameLst>
                                      </p:cBhvr>
                                      <p:to>
                                        <p:strVal val="hidden"/>
                                      </p:to>
                                    </p:set>
                                  </p:childTnLst>
                                </p:cTn>
                              </p:par>
                              <p:par>
                                <p:cTn id="176" presetID="23" presetClass="exit" presetSubtype="32" fill="hold" nodeType="withEffect">
                                  <p:stCondLst>
                                    <p:cond delay="0"/>
                                  </p:stCondLst>
                                  <p:childTnLst>
                                    <p:anim calcmode="lin" valueType="num">
                                      <p:cBhvr>
                                        <p:cTn id="177" dur="1750"/>
                                        <p:tgtEl>
                                          <p:spTgt spid="4">
                                            <p:txEl>
                                              <p:pRg st="10" end="10"/>
                                            </p:txEl>
                                          </p:spTgt>
                                        </p:tgtEl>
                                        <p:attrNameLst>
                                          <p:attrName>ppt_w</p:attrName>
                                        </p:attrNameLst>
                                      </p:cBhvr>
                                      <p:tavLst>
                                        <p:tav tm="0">
                                          <p:val>
                                            <p:strVal val="ppt_w"/>
                                          </p:val>
                                        </p:tav>
                                        <p:tav tm="100000">
                                          <p:val>
                                            <p:fltVal val="0"/>
                                          </p:val>
                                        </p:tav>
                                      </p:tavLst>
                                    </p:anim>
                                    <p:anim calcmode="lin" valueType="num">
                                      <p:cBhvr>
                                        <p:cTn id="178" dur="1750"/>
                                        <p:tgtEl>
                                          <p:spTgt spid="4">
                                            <p:txEl>
                                              <p:pRg st="10" end="10"/>
                                            </p:txEl>
                                          </p:spTgt>
                                        </p:tgtEl>
                                        <p:attrNameLst>
                                          <p:attrName>ppt_h</p:attrName>
                                        </p:attrNameLst>
                                      </p:cBhvr>
                                      <p:tavLst>
                                        <p:tav tm="0">
                                          <p:val>
                                            <p:strVal val="ppt_h"/>
                                          </p:val>
                                        </p:tav>
                                        <p:tav tm="100000">
                                          <p:val>
                                            <p:fltVal val="0"/>
                                          </p:val>
                                        </p:tav>
                                      </p:tavLst>
                                    </p:anim>
                                    <p:set>
                                      <p:cBhvr>
                                        <p:cTn id="179" dur="1" fill="hold">
                                          <p:stCondLst>
                                            <p:cond delay="1749"/>
                                          </p:stCondLst>
                                        </p:cTn>
                                        <p:tgtEl>
                                          <p:spTgt spid="4">
                                            <p:txEl>
                                              <p:pRg st="10" end="10"/>
                                            </p:txEl>
                                          </p:spTgt>
                                        </p:tgtEl>
                                        <p:attrNameLst>
                                          <p:attrName>style.visibility</p:attrName>
                                        </p:attrNameLst>
                                      </p:cBhvr>
                                      <p:to>
                                        <p:strVal val="hidden"/>
                                      </p:to>
                                    </p:set>
                                  </p:childTnLst>
                                </p:cTn>
                              </p:par>
                              <p:par>
                                <p:cTn id="180" presetID="23" presetClass="exit" presetSubtype="32" fill="hold" nodeType="withEffect">
                                  <p:stCondLst>
                                    <p:cond delay="0"/>
                                  </p:stCondLst>
                                  <p:childTnLst>
                                    <p:anim calcmode="lin" valueType="num">
                                      <p:cBhvr>
                                        <p:cTn id="181" dur="1750"/>
                                        <p:tgtEl>
                                          <p:spTgt spid="4">
                                            <p:txEl>
                                              <p:pRg st="11" end="11"/>
                                            </p:txEl>
                                          </p:spTgt>
                                        </p:tgtEl>
                                        <p:attrNameLst>
                                          <p:attrName>ppt_w</p:attrName>
                                        </p:attrNameLst>
                                      </p:cBhvr>
                                      <p:tavLst>
                                        <p:tav tm="0">
                                          <p:val>
                                            <p:strVal val="ppt_w"/>
                                          </p:val>
                                        </p:tav>
                                        <p:tav tm="100000">
                                          <p:val>
                                            <p:fltVal val="0"/>
                                          </p:val>
                                        </p:tav>
                                      </p:tavLst>
                                    </p:anim>
                                    <p:anim calcmode="lin" valueType="num">
                                      <p:cBhvr>
                                        <p:cTn id="182" dur="1750"/>
                                        <p:tgtEl>
                                          <p:spTgt spid="4">
                                            <p:txEl>
                                              <p:pRg st="11" end="11"/>
                                            </p:txEl>
                                          </p:spTgt>
                                        </p:tgtEl>
                                        <p:attrNameLst>
                                          <p:attrName>ppt_h</p:attrName>
                                        </p:attrNameLst>
                                      </p:cBhvr>
                                      <p:tavLst>
                                        <p:tav tm="0">
                                          <p:val>
                                            <p:strVal val="ppt_h"/>
                                          </p:val>
                                        </p:tav>
                                        <p:tav tm="100000">
                                          <p:val>
                                            <p:fltVal val="0"/>
                                          </p:val>
                                        </p:tav>
                                      </p:tavLst>
                                    </p:anim>
                                    <p:set>
                                      <p:cBhvr>
                                        <p:cTn id="183" dur="1" fill="hold">
                                          <p:stCondLst>
                                            <p:cond delay="1749"/>
                                          </p:stCondLst>
                                        </p:cTn>
                                        <p:tgtEl>
                                          <p:spTgt spid="4">
                                            <p:txEl>
                                              <p:pRg st="11" end="11"/>
                                            </p:txEl>
                                          </p:spTgt>
                                        </p:tgtEl>
                                        <p:attrNameLst>
                                          <p:attrName>style.visibility</p:attrName>
                                        </p:attrNameLst>
                                      </p:cBhvr>
                                      <p:to>
                                        <p:strVal val="hidden"/>
                                      </p:to>
                                    </p:set>
                                  </p:childTnLst>
                                </p:cTn>
                              </p:par>
                              <p:par>
                                <p:cTn id="184" presetID="23" presetClass="exit" presetSubtype="32" fill="hold" nodeType="withEffect">
                                  <p:stCondLst>
                                    <p:cond delay="0"/>
                                  </p:stCondLst>
                                  <p:childTnLst>
                                    <p:anim calcmode="lin" valueType="num">
                                      <p:cBhvr>
                                        <p:cTn id="185" dur="1750"/>
                                        <p:tgtEl>
                                          <p:spTgt spid="4">
                                            <p:txEl>
                                              <p:pRg st="12" end="12"/>
                                            </p:txEl>
                                          </p:spTgt>
                                        </p:tgtEl>
                                        <p:attrNameLst>
                                          <p:attrName>ppt_w</p:attrName>
                                        </p:attrNameLst>
                                      </p:cBhvr>
                                      <p:tavLst>
                                        <p:tav tm="0">
                                          <p:val>
                                            <p:strVal val="ppt_w"/>
                                          </p:val>
                                        </p:tav>
                                        <p:tav tm="100000">
                                          <p:val>
                                            <p:fltVal val="0"/>
                                          </p:val>
                                        </p:tav>
                                      </p:tavLst>
                                    </p:anim>
                                    <p:anim calcmode="lin" valueType="num">
                                      <p:cBhvr>
                                        <p:cTn id="186" dur="1750"/>
                                        <p:tgtEl>
                                          <p:spTgt spid="4">
                                            <p:txEl>
                                              <p:pRg st="12" end="12"/>
                                            </p:txEl>
                                          </p:spTgt>
                                        </p:tgtEl>
                                        <p:attrNameLst>
                                          <p:attrName>ppt_h</p:attrName>
                                        </p:attrNameLst>
                                      </p:cBhvr>
                                      <p:tavLst>
                                        <p:tav tm="0">
                                          <p:val>
                                            <p:strVal val="ppt_h"/>
                                          </p:val>
                                        </p:tav>
                                        <p:tav tm="100000">
                                          <p:val>
                                            <p:fltVal val="0"/>
                                          </p:val>
                                        </p:tav>
                                      </p:tavLst>
                                    </p:anim>
                                    <p:set>
                                      <p:cBhvr>
                                        <p:cTn id="187" dur="1" fill="hold">
                                          <p:stCondLst>
                                            <p:cond delay="1749"/>
                                          </p:stCondLst>
                                        </p:cTn>
                                        <p:tgtEl>
                                          <p:spTgt spid="4">
                                            <p:txEl>
                                              <p:pRg st="12" end="12"/>
                                            </p:txEl>
                                          </p:spTgt>
                                        </p:tgtEl>
                                        <p:attrNameLst>
                                          <p:attrName>style.visibility</p:attrName>
                                        </p:attrNameLst>
                                      </p:cBhvr>
                                      <p:to>
                                        <p:strVal val="hidden"/>
                                      </p:to>
                                    </p:set>
                                  </p:childTnLst>
                                </p:cTn>
                              </p:par>
                              <p:par>
                                <p:cTn id="188" presetID="0" presetClass="path" presetSubtype="0" accel="50000" decel="50000" fill="hold" nodeType="withEffect">
                                  <p:stCondLst>
                                    <p:cond delay="0"/>
                                  </p:stCondLst>
                                  <p:childTnLst>
                                    <p:animMotion origin="layout" path="M -3.61111E-6 3.7037E-6 L 0.18004 0.43402 " pathEditMode="relative" rAng="0" ptsTypes="AA">
                                      <p:cBhvr>
                                        <p:cTn id="189" dur="1750" fill="hold"/>
                                        <p:tgtEl>
                                          <p:spTgt spid="4">
                                            <p:txEl>
                                              <p:pRg st="0" end="0"/>
                                            </p:txEl>
                                          </p:spTgt>
                                        </p:tgtEl>
                                        <p:attrNameLst>
                                          <p:attrName>ppt_x</p:attrName>
                                          <p:attrName>ppt_y</p:attrName>
                                        </p:attrNameLst>
                                      </p:cBhvr>
                                      <p:rCtr x="8993" y="21690"/>
                                    </p:animMotion>
                                  </p:childTnLst>
                                </p:cTn>
                              </p:par>
                              <p:par>
                                <p:cTn id="190" presetID="0" presetClass="path" presetSubtype="0" accel="50000" decel="50000" fill="hold" nodeType="withEffect">
                                  <p:stCondLst>
                                    <p:cond delay="0"/>
                                  </p:stCondLst>
                                  <p:childTnLst>
                                    <p:animMotion origin="layout" path="M -1.11111E-6 -2.96296E-6 L 0.08785 0.36644 " pathEditMode="relative" rAng="0" ptsTypes="AA">
                                      <p:cBhvr>
                                        <p:cTn id="191" dur="1750" fill="hold"/>
                                        <p:tgtEl>
                                          <p:spTgt spid="4">
                                            <p:txEl>
                                              <p:pRg st="1" end="1"/>
                                            </p:txEl>
                                          </p:spTgt>
                                        </p:tgtEl>
                                        <p:attrNameLst>
                                          <p:attrName>ppt_x</p:attrName>
                                          <p:attrName>ppt_y</p:attrName>
                                        </p:attrNameLst>
                                      </p:cBhvr>
                                      <p:rCtr x="4392" y="18310"/>
                                    </p:animMotion>
                                  </p:childTnLst>
                                </p:cTn>
                              </p:par>
                              <p:par>
                                <p:cTn id="192" presetID="0" presetClass="path" presetSubtype="0" accel="50000" decel="50000" fill="hold" nodeType="withEffect">
                                  <p:stCondLst>
                                    <p:cond delay="0"/>
                                  </p:stCondLst>
                                  <p:childTnLst>
                                    <p:animMotion origin="layout" path="M 0.0007 0.00023 L 0.10851 0.29306 " pathEditMode="relative" rAng="0" ptsTypes="AA">
                                      <p:cBhvr>
                                        <p:cTn id="193" dur="1750" fill="hold"/>
                                        <p:tgtEl>
                                          <p:spTgt spid="4">
                                            <p:txEl>
                                              <p:pRg st="2" end="2"/>
                                            </p:txEl>
                                          </p:spTgt>
                                        </p:tgtEl>
                                        <p:attrNameLst>
                                          <p:attrName>ppt_x</p:attrName>
                                          <p:attrName>ppt_y</p:attrName>
                                        </p:attrNameLst>
                                      </p:cBhvr>
                                      <p:rCtr x="5382" y="14630"/>
                                    </p:animMotion>
                                  </p:childTnLst>
                                </p:cTn>
                              </p:par>
                              <p:par>
                                <p:cTn id="194" presetID="0" presetClass="path" presetSubtype="0" accel="50000" decel="50000" fill="hold" nodeType="withEffect">
                                  <p:stCondLst>
                                    <p:cond delay="0"/>
                                  </p:stCondLst>
                                  <p:childTnLst>
                                    <p:animMotion origin="layout" path="M -1.94444E-6 0.00023 L 0.09965 0.22084 " pathEditMode="relative" rAng="0" ptsTypes="AA">
                                      <p:cBhvr>
                                        <p:cTn id="195" dur="1750" fill="hold"/>
                                        <p:tgtEl>
                                          <p:spTgt spid="4">
                                            <p:txEl>
                                              <p:pRg st="3" end="3"/>
                                            </p:txEl>
                                          </p:spTgt>
                                        </p:tgtEl>
                                        <p:attrNameLst>
                                          <p:attrName>ppt_x</p:attrName>
                                          <p:attrName>ppt_y</p:attrName>
                                        </p:attrNameLst>
                                      </p:cBhvr>
                                      <p:rCtr x="4983" y="11019"/>
                                    </p:animMotion>
                                  </p:childTnLst>
                                </p:cTn>
                              </p:par>
                              <p:par>
                                <p:cTn id="196" presetID="0" presetClass="path" presetSubtype="0" accel="50000" decel="50000" fill="hold" nodeType="withEffect">
                                  <p:stCondLst>
                                    <p:cond delay="0"/>
                                  </p:stCondLst>
                                  <p:childTnLst>
                                    <p:animMotion origin="layout" path="M -2.5E-6 0.00093 L 0.08507 0.1463 " pathEditMode="relative" rAng="0" ptsTypes="AA">
                                      <p:cBhvr>
                                        <p:cTn id="197" dur="1750" fill="hold"/>
                                        <p:tgtEl>
                                          <p:spTgt spid="4">
                                            <p:txEl>
                                              <p:pRg st="4" end="4"/>
                                            </p:txEl>
                                          </p:spTgt>
                                        </p:tgtEl>
                                        <p:attrNameLst>
                                          <p:attrName>ppt_x</p:attrName>
                                          <p:attrName>ppt_y</p:attrName>
                                        </p:attrNameLst>
                                      </p:cBhvr>
                                      <p:rCtr x="4253" y="7269"/>
                                    </p:animMotion>
                                  </p:childTnLst>
                                </p:cTn>
                              </p:par>
                              <p:par>
                                <p:cTn id="198" presetID="0" presetClass="path" presetSubtype="0" accel="50000" decel="50000" fill="hold" nodeType="withEffect">
                                  <p:stCondLst>
                                    <p:cond delay="0"/>
                                  </p:stCondLst>
                                  <p:childTnLst>
                                    <p:animMotion origin="layout" path="M 2.22222E-6 0.00069 L 0.11493 0.07361 " pathEditMode="relative" rAng="0" ptsTypes="AA">
                                      <p:cBhvr>
                                        <p:cTn id="199" dur="1750" fill="hold"/>
                                        <p:tgtEl>
                                          <p:spTgt spid="4">
                                            <p:txEl>
                                              <p:pRg st="5" end="5"/>
                                            </p:txEl>
                                          </p:spTgt>
                                        </p:tgtEl>
                                        <p:attrNameLst>
                                          <p:attrName>ppt_x</p:attrName>
                                          <p:attrName>ppt_y</p:attrName>
                                        </p:attrNameLst>
                                      </p:cBhvr>
                                      <p:rCtr x="5747" y="3634"/>
                                    </p:animMotion>
                                  </p:childTnLst>
                                </p:cTn>
                              </p:par>
                              <p:par>
                                <p:cTn id="200" presetID="0" presetClass="path" presetSubtype="0" accel="50000" decel="50000" fill="hold" nodeType="withEffect">
                                  <p:stCondLst>
                                    <p:cond delay="0"/>
                                  </p:stCondLst>
                                  <p:childTnLst>
                                    <p:animMotion origin="layout" path="M -2.5E-6 0.00046 L 0.04132 0.00093 " pathEditMode="relative" rAng="0" ptsTypes="AA">
                                      <p:cBhvr>
                                        <p:cTn id="201" dur="1750" fill="hold"/>
                                        <p:tgtEl>
                                          <p:spTgt spid="4">
                                            <p:txEl>
                                              <p:pRg st="6" end="6"/>
                                            </p:txEl>
                                          </p:spTgt>
                                        </p:tgtEl>
                                        <p:attrNameLst>
                                          <p:attrName>ppt_x</p:attrName>
                                          <p:attrName>ppt_y</p:attrName>
                                        </p:attrNameLst>
                                      </p:cBhvr>
                                      <p:rCtr x="2066" y="23"/>
                                    </p:animMotion>
                                  </p:childTnLst>
                                </p:cTn>
                              </p:par>
                              <p:par>
                                <p:cTn id="202" presetID="0" presetClass="path" presetSubtype="0" accel="50000" decel="50000" fill="hold" nodeType="withEffect">
                                  <p:stCondLst>
                                    <p:cond delay="0"/>
                                  </p:stCondLst>
                                  <p:childTnLst>
                                    <p:animMotion origin="layout" path="M -4.16667E-6 0.00046 L 0.03368 -0.07245 " pathEditMode="relative" rAng="0" ptsTypes="AA">
                                      <p:cBhvr>
                                        <p:cTn id="203" dur="1750" fill="hold"/>
                                        <p:tgtEl>
                                          <p:spTgt spid="4">
                                            <p:txEl>
                                              <p:pRg st="7" end="7"/>
                                            </p:txEl>
                                          </p:spTgt>
                                        </p:tgtEl>
                                        <p:attrNameLst>
                                          <p:attrName>ppt_x</p:attrName>
                                          <p:attrName>ppt_y</p:attrName>
                                        </p:attrNameLst>
                                      </p:cBhvr>
                                      <p:rCtr x="1684" y="-3657"/>
                                    </p:animMotion>
                                  </p:childTnLst>
                                </p:cTn>
                              </p:par>
                              <p:par>
                                <p:cTn id="204" presetID="0" presetClass="path" presetSubtype="0" accel="50000" decel="50000" fill="hold" nodeType="withEffect">
                                  <p:stCondLst>
                                    <p:cond delay="0"/>
                                  </p:stCondLst>
                                  <p:childTnLst>
                                    <p:animMotion origin="layout" path="M -3.33333E-6 0.00092 L 0.10955 -0.14583 " pathEditMode="relative" rAng="0" ptsTypes="AA">
                                      <p:cBhvr>
                                        <p:cTn id="205" dur="1750" fill="hold"/>
                                        <p:tgtEl>
                                          <p:spTgt spid="4">
                                            <p:txEl>
                                              <p:pRg st="8" end="8"/>
                                            </p:txEl>
                                          </p:spTgt>
                                        </p:tgtEl>
                                        <p:attrNameLst>
                                          <p:attrName>ppt_x</p:attrName>
                                          <p:attrName>ppt_y</p:attrName>
                                        </p:attrNameLst>
                                      </p:cBhvr>
                                      <p:rCtr x="5469" y="-7338"/>
                                    </p:animMotion>
                                  </p:childTnLst>
                                </p:cTn>
                              </p:par>
                              <p:par>
                                <p:cTn id="206" presetID="0" presetClass="path" presetSubtype="0" accel="50000" decel="50000" fill="hold" nodeType="withEffect">
                                  <p:stCondLst>
                                    <p:cond delay="0"/>
                                  </p:stCondLst>
                                  <p:childTnLst>
                                    <p:animMotion origin="layout" path="M 1.94444E-6 0.00046 L 0.18559 -0.21898 " pathEditMode="relative" rAng="0" ptsTypes="AA">
                                      <p:cBhvr>
                                        <p:cTn id="207" dur="1750" fill="hold"/>
                                        <p:tgtEl>
                                          <p:spTgt spid="4">
                                            <p:txEl>
                                              <p:pRg st="9" end="9"/>
                                            </p:txEl>
                                          </p:spTgt>
                                        </p:tgtEl>
                                        <p:attrNameLst>
                                          <p:attrName>ppt_x</p:attrName>
                                          <p:attrName>ppt_y</p:attrName>
                                        </p:attrNameLst>
                                      </p:cBhvr>
                                      <p:rCtr x="9271" y="-10972"/>
                                    </p:animMotion>
                                  </p:childTnLst>
                                </p:cTn>
                              </p:par>
                              <p:par>
                                <p:cTn id="208" presetID="0" presetClass="path" presetSubtype="0" accel="50000" decel="50000" fill="hold" nodeType="withEffect">
                                  <p:stCondLst>
                                    <p:cond delay="0"/>
                                  </p:stCondLst>
                                  <p:childTnLst>
                                    <p:animMotion origin="layout" path="M -3.33333E-6 0.00046 L 0.14063 -0.29398 " pathEditMode="relative" rAng="0" ptsTypes="AA">
                                      <p:cBhvr>
                                        <p:cTn id="209" dur="1750" fill="hold"/>
                                        <p:tgtEl>
                                          <p:spTgt spid="4">
                                            <p:txEl>
                                              <p:pRg st="10" end="10"/>
                                            </p:txEl>
                                          </p:spTgt>
                                        </p:tgtEl>
                                        <p:attrNameLst>
                                          <p:attrName>ppt_x</p:attrName>
                                          <p:attrName>ppt_y</p:attrName>
                                        </p:attrNameLst>
                                      </p:cBhvr>
                                      <p:rCtr x="7031" y="-14722"/>
                                    </p:animMotion>
                                  </p:childTnLst>
                                </p:cTn>
                              </p:par>
                              <p:par>
                                <p:cTn id="210" presetID="0" presetClass="path" presetSubtype="0" accel="50000" decel="50000" fill="hold" nodeType="withEffect">
                                  <p:stCondLst>
                                    <p:cond delay="0"/>
                                  </p:stCondLst>
                                  <p:childTnLst>
                                    <p:animMotion origin="layout" path="M -1.66667E-6 0.00069 L 0.26059 -0.36644 " pathEditMode="relative" rAng="0" ptsTypes="AA">
                                      <p:cBhvr>
                                        <p:cTn id="211" dur="1750" fill="hold"/>
                                        <p:tgtEl>
                                          <p:spTgt spid="4">
                                            <p:txEl>
                                              <p:pRg st="11" end="11"/>
                                            </p:txEl>
                                          </p:spTgt>
                                        </p:tgtEl>
                                        <p:attrNameLst>
                                          <p:attrName>ppt_x</p:attrName>
                                          <p:attrName>ppt_y</p:attrName>
                                        </p:attrNameLst>
                                      </p:cBhvr>
                                      <p:rCtr x="13021" y="-18356"/>
                                    </p:animMotion>
                                  </p:childTnLst>
                                </p:cTn>
                              </p:par>
                              <p:par>
                                <p:cTn id="212" presetID="0" presetClass="path" presetSubtype="0" accel="50000" decel="50000" fill="hold" nodeType="withEffect">
                                  <p:stCondLst>
                                    <p:cond delay="0"/>
                                  </p:stCondLst>
                                  <p:childTnLst>
                                    <p:animMotion origin="layout" path="M 3.61111E-6 0.00069 L 0.17378 -0.43912 " pathEditMode="relative" rAng="0" ptsTypes="AA">
                                      <p:cBhvr>
                                        <p:cTn id="213" dur="1750" fill="hold"/>
                                        <p:tgtEl>
                                          <p:spTgt spid="4">
                                            <p:txEl>
                                              <p:pRg st="12" end="12"/>
                                            </p:txEl>
                                          </p:spTgt>
                                        </p:tgtEl>
                                        <p:attrNameLst>
                                          <p:attrName>ppt_x</p:attrName>
                                          <p:attrName>ppt_y</p:attrName>
                                        </p:attrNameLst>
                                      </p:cBhvr>
                                      <p:rCtr x="8681" y="-2199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4" grpId="1" build="allAtOnce"/>
      <p:bldP spid="5" grpId="0"/>
      <p:bldP spid="5" grpId="1"/>
    </p:bldLst>
  </p:timing>
</p:sld>
</file>

<file path=ppt/slides/slide1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5343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688913"/>
            <a:ext cx="8686800" cy="2849562"/>
          </a:xfrm>
        </p:spPr>
        <p:txBody>
          <a:bodyPr>
            <a:normAutofit/>
          </a:bodyPr>
          <a:lstStyle/>
          <a:p>
            <a:r>
              <a:rPr lang="en-US" sz="5400" b="1" dirty="0">
                <a:solidFill>
                  <a:srgbClr val="FF0000"/>
                </a:solidFill>
              </a:rPr>
              <a:t>Please visit </a:t>
            </a:r>
            <a:br>
              <a:rPr lang="en-US" b="1" dirty="0"/>
            </a:br>
            <a:r>
              <a:rPr lang="en-US" b="1" u="sng" dirty="0">
                <a:solidFill>
                  <a:srgbClr val="3333FF"/>
                </a:solidFill>
              </a:rPr>
              <a:t>http://www.LoveFromGod.com</a:t>
            </a:r>
            <a:br>
              <a:rPr lang="en-US" b="1" dirty="0"/>
            </a:br>
            <a:r>
              <a:rPr lang="en-US" sz="4800" b="1" dirty="0">
                <a:solidFill>
                  <a:srgbClr val="FF0000"/>
                </a:solidFill>
              </a:rPr>
              <a:t>to explore further</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95292" y="4649412"/>
            <a:ext cx="2257058" cy="1404457"/>
          </a:xfrm>
          <a:prstGeom prst="rect">
            <a:avLst/>
          </a:prstGeom>
        </p:spPr>
      </p:pic>
      <p:sp>
        <p:nvSpPr>
          <p:cNvPr id="4" name="TextBox 3"/>
          <p:cNvSpPr txBox="1"/>
          <p:nvPr/>
        </p:nvSpPr>
        <p:spPr>
          <a:xfrm>
            <a:off x="756143" y="4888523"/>
            <a:ext cx="5996352" cy="830997"/>
          </a:xfrm>
          <a:prstGeom prst="rect">
            <a:avLst/>
          </a:prstGeom>
          <a:noFill/>
        </p:spPr>
        <p:txBody>
          <a:bodyPr wrap="square" rtlCol="0" anchor="t">
            <a:spAutoFit/>
          </a:bodyPr>
          <a:lstStyle/>
          <a:p>
            <a:r>
              <a:rPr lang="en-US" sz="4800" b="1" dirty="0">
                <a:solidFill>
                  <a:srgbClr val="0070C0"/>
                </a:solidFill>
              </a:rPr>
              <a:t>Ronald Bert </a:t>
            </a:r>
            <a:r>
              <a:rPr lang="en-US" sz="3200" dirty="0"/>
              <a:t>Channel on</a:t>
            </a:r>
          </a:p>
        </p:txBody>
      </p:sp>
    </p:spTree>
    <p:extLst>
      <p:ext uri="{BB962C8B-B14F-4D97-AF65-F5344CB8AC3E}">
        <p14:creationId xmlns:p14="http://schemas.microsoft.com/office/powerpoint/2010/main" val="155138046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ppt_w</p:attrName>
                                        </p:attrNameLst>
                                      </p:cBhvr>
                                      <p:tavLst>
                                        <p:tav tm="0" fmla="#ppt_w*sin(2.5*pi*$)">
                                          <p:val>
                                            <p:fltVal val="0"/>
                                          </p:val>
                                        </p:tav>
                                        <p:tav tm="100000">
                                          <p:val>
                                            <p:fltVal val="1"/>
                                          </p:val>
                                        </p:tav>
                                      </p:tavLst>
                                    </p:anim>
                                    <p:anim calcmode="lin" valueType="num">
                                      <p:cBhvr>
                                        <p:cTn id="9" dur="2000" fill="hold"/>
                                        <p:tgtEl>
                                          <p:spTgt spid="2"/>
                                        </p:tgtEl>
                                        <p:attrNameLst>
                                          <p:attrName>ppt_h</p:attrName>
                                        </p:attrNameLst>
                                      </p:cBhvr>
                                      <p:tavLst>
                                        <p:tav tm="0">
                                          <p:val>
                                            <p:strVal val="#ppt_h"/>
                                          </p:val>
                                        </p:tav>
                                        <p:tav tm="100000">
                                          <p:val>
                                            <p:strVal val="#ppt_h"/>
                                          </p:val>
                                        </p:tav>
                                      </p:tavLst>
                                    </p:anim>
                                  </p:childTnLst>
                                </p:cTn>
                              </p:par>
                            </p:childTnLst>
                          </p:cTn>
                        </p:par>
                        <p:par>
                          <p:cTn id="10" fill="hold">
                            <p:stCondLst>
                              <p:cond delay="2000"/>
                            </p:stCondLst>
                            <p:childTnLst>
                              <p:par>
                                <p:cTn id="11" presetID="39" presetClass="entr" presetSubtype="0" accel="100000"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1000" fill="hold"/>
                                        <p:tgtEl>
                                          <p:spTgt spid="3"/>
                                        </p:tgtEl>
                                        <p:attrNameLst>
                                          <p:attrName>ppt_h</p:attrName>
                                        </p:attrNameLst>
                                      </p:cBhvr>
                                      <p:tavLst>
                                        <p:tav tm="0">
                                          <p:val>
                                            <p:strVal val="#ppt_h/20"/>
                                          </p:val>
                                        </p:tav>
                                        <p:tav tm="50000">
                                          <p:val>
                                            <p:strVal val="#ppt_h/20"/>
                                          </p:val>
                                        </p:tav>
                                        <p:tav tm="100000">
                                          <p:val>
                                            <p:strVal val="#ppt_h"/>
                                          </p:val>
                                        </p:tav>
                                      </p:tavLst>
                                    </p:anim>
                                    <p:anim calcmode="lin" valueType="num">
                                      <p:cBhvr>
                                        <p:cTn id="14" dur="1000" fill="hold"/>
                                        <p:tgtEl>
                                          <p:spTgt spid="3"/>
                                        </p:tgtEl>
                                        <p:attrNameLst>
                                          <p:attrName>ppt_w</p:attrName>
                                        </p:attrNameLst>
                                      </p:cBhvr>
                                      <p:tavLst>
                                        <p:tav tm="0">
                                          <p:val>
                                            <p:strVal val="#ppt_w+.3"/>
                                          </p:val>
                                        </p:tav>
                                        <p:tav tm="50000">
                                          <p:val>
                                            <p:strVal val="#ppt_w+.3"/>
                                          </p:val>
                                        </p:tav>
                                        <p:tav tm="100000">
                                          <p:val>
                                            <p:strVal val="#ppt_w"/>
                                          </p:val>
                                        </p:tav>
                                      </p:tavLst>
                                    </p:anim>
                                    <p:anim calcmode="lin" valueType="num">
                                      <p:cBhvr>
                                        <p:cTn id="15" dur="1000" fill="hold"/>
                                        <p:tgtEl>
                                          <p:spTgt spid="3"/>
                                        </p:tgtEl>
                                        <p:attrNameLst>
                                          <p:attrName>ppt_x</p:attrName>
                                        </p:attrNameLst>
                                      </p:cBhvr>
                                      <p:tavLst>
                                        <p:tav tm="0">
                                          <p:val>
                                            <p:strVal val="#ppt_x-.3"/>
                                          </p:val>
                                        </p:tav>
                                        <p:tav tm="5000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
                                          </p:val>
                                        </p:tav>
                                        <p:tav tm="100000">
                                          <p:val>
                                            <p:strVal val="#ppt_y"/>
                                          </p:val>
                                        </p:tav>
                                      </p:tavLst>
                                    </p:anim>
                                  </p:childTnLst>
                                </p:cTn>
                              </p:par>
                              <p:par>
                                <p:cTn id="17" presetID="39" presetClass="entr" presetSubtype="0" accel="100000" fill="hold" grpId="0" nodeType="withEffect">
                                  <p:stCondLst>
                                    <p:cond delay="500"/>
                                  </p:stCondLst>
                                  <p:childTnLst>
                                    <p:set>
                                      <p:cBhvr>
                                        <p:cTn id="18" dur="1" fill="hold">
                                          <p:stCondLst>
                                            <p:cond delay="0"/>
                                          </p:stCondLst>
                                        </p:cTn>
                                        <p:tgtEl>
                                          <p:spTgt spid="4"/>
                                        </p:tgtEl>
                                        <p:attrNameLst>
                                          <p:attrName>style.visibility</p:attrName>
                                        </p:attrNameLst>
                                      </p:cBhvr>
                                      <p:to>
                                        <p:strVal val="visible"/>
                                      </p:to>
                                    </p:set>
                                    <p:anim calcmode="lin" valueType="num">
                                      <p:cBhvr>
                                        <p:cTn id="19" dur="1000" fill="hold"/>
                                        <p:tgtEl>
                                          <p:spTgt spid="4"/>
                                        </p:tgtEl>
                                        <p:attrNameLst>
                                          <p:attrName>ppt_h</p:attrName>
                                        </p:attrNameLst>
                                      </p:cBhvr>
                                      <p:tavLst>
                                        <p:tav tm="0">
                                          <p:val>
                                            <p:strVal val="#ppt_h/20"/>
                                          </p:val>
                                        </p:tav>
                                        <p:tav tm="50000">
                                          <p:val>
                                            <p:strVal val="#ppt_h/20"/>
                                          </p:val>
                                        </p:tav>
                                        <p:tav tm="100000">
                                          <p:val>
                                            <p:strVal val="#ppt_h"/>
                                          </p:val>
                                        </p:tav>
                                      </p:tavLst>
                                    </p:anim>
                                    <p:anim calcmode="lin" valueType="num">
                                      <p:cBhvr>
                                        <p:cTn id="20" dur="1000" fill="hold"/>
                                        <p:tgtEl>
                                          <p:spTgt spid="4"/>
                                        </p:tgtEl>
                                        <p:attrNameLst>
                                          <p:attrName>ppt_w</p:attrName>
                                        </p:attrNameLst>
                                      </p:cBhvr>
                                      <p:tavLst>
                                        <p:tav tm="0">
                                          <p:val>
                                            <p:strVal val="#ppt_w+.3"/>
                                          </p:val>
                                        </p:tav>
                                        <p:tav tm="50000">
                                          <p:val>
                                            <p:strVal val="#ppt_w+.3"/>
                                          </p:val>
                                        </p:tav>
                                        <p:tav tm="100000">
                                          <p:val>
                                            <p:strVal val="#ppt_w"/>
                                          </p:val>
                                        </p:tav>
                                      </p:tavLst>
                                    </p:anim>
                                    <p:anim calcmode="lin" valueType="num">
                                      <p:cBhvr>
                                        <p:cTn id="21" dur="1000" fill="hold"/>
                                        <p:tgtEl>
                                          <p:spTgt spid="4"/>
                                        </p:tgtEl>
                                        <p:attrNameLst>
                                          <p:attrName>ppt_x</p:attrName>
                                        </p:attrNameLst>
                                      </p:cBhvr>
                                      <p:tavLst>
                                        <p:tav tm="0">
                                          <p:val>
                                            <p:strVal val="#ppt_x-.3"/>
                                          </p:val>
                                        </p:tav>
                                        <p:tav tm="50000">
                                          <p:val>
                                            <p:strVal val="#ppt_x"/>
                                          </p:val>
                                        </p:tav>
                                        <p:tav tm="100000">
                                          <p:val>
                                            <p:strVal val="#ppt_x"/>
                                          </p:val>
                                        </p:tav>
                                      </p:tavLst>
                                    </p:anim>
                                    <p:anim calcmode="lin" valueType="num">
                                      <p:cBhvr>
                                        <p:cTn id="22" dur="10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l="-17000" r="-17000"/>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57200" y="2057400"/>
            <a:ext cx="8229600" cy="2989067"/>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But Jesus answered him, saying, "It is written, 'Man shall not live by bread alone, but by every  word of God.'" </a:t>
            </a:r>
            <a:r>
              <a:rPr lang="en-US" altLang="en-US" sz="3200" b="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Luke 4:4 </a:t>
            </a:r>
          </a:p>
        </p:txBody>
      </p:sp>
    </p:spTree>
    <p:extLst>
      <p:ext uri="{BB962C8B-B14F-4D97-AF65-F5344CB8AC3E}">
        <p14:creationId xmlns:p14="http://schemas.microsoft.com/office/powerpoint/2010/main" val="328156043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500" fill="hold"/>
                                        <p:tgtEl>
                                          <p:spTgt spid="3074"/>
                                        </p:tgtEl>
                                        <p:attrNameLst>
                                          <p:attrName>ppt_x</p:attrName>
                                        </p:attrNameLst>
                                      </p:cBhvr>
                                      <p:tavLst>
                                        <p:tav tm="0">
                                          <p:val>
                                            <p:strVal val="#ppt_x"/>
                                          </p:val>
                                        </p:tav>
                                        <p:tav tm="100000">
                                          <p:val>
                                            <p:strVal val="#ppt_x"/>
                                          </p:val>
                                        </p:tav>
                                      </p:tavLst>
                                    </p:anim>
                                    <p:anim calcmode="lin" valueType="num">
                                      <p:cBhvr additive="base">
                                        <p:cTn id="8" dur="500" fill="hold"/>
                                        <p:tgtEl>
                                          <p:spTgt spid="307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l="-17000" r="-17000"/>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827902" y="2489888"/>
            <a:ext cx="7512908" cy="2218038"/>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Bear one another's burdens, and so fulfill the law of Christ. </a:t>
            </a:r>
            <a:r>
              <a:rPr lang="en-US" altLang="en-US" sz="3200" b="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Galatians 6:2</a:t>
            </a:r>
            <a:r>
              <a:rPr lang="en-US" altLang="en-US" sz="4000" b="1" i="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 </a:t>
            </a:r>
          </a:p>
        </p:txBody>
      </p:sp>
    </p:spTree>
    <p:extLst>
      <p:ext uri="{BB962C8B-B14F-4D97-AF65-F5344CB8AC3E}">
        <p14:creationId xmlns:p14="http://schemas.microsoft.com/office/powerpoint/2010/main" val="35315265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500" fill="hold"/>
                                        <p:tgtEl>
                                          <p:spTgt spid="3074"/>
                                        </p:tgtEl>
                                        <p:attrNameLst>
                                          <p:attrName>ppt_x</p:attrName>
                                        </p:attrNameLst>
                                      </p:cBhvr>
                                      <p:tavLst>
                                        <p:tav tm="0">
                                          <p:val>
                                            <p:strVal val="0-#ppt_w/2"/>
                                          </p:val>
                                        </p:tav>
                                        <p:tav tm="100000">
                                          <p:val>
                                            <p:strVal val="#ppt_x"/>
                                          </p:val>
                                        </p:tav>
                                      </p:tavLst>
                                    </p:anim>
                                    <p:anim calcmode="lin" valueType="num">
                                      <p:cBhvr additive="base">
                                        <p:cTn id="8" dur="500" fill="hold"/>
                                        <p:tgtEl>
                                          <p:spTgt spid="307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2D4AD1C7-E946-4DF6-82E5-18B8EDFB44D7}"/>
              </a:ext>
            </a:extLst>
          </p:cNvPr>
          <p:cNvSpPr txBox="1">
            <a:spLocks/>
          </p:cNvSpPr>
          <p:nvPr/>
        </p:nvSpPr>
        <p:spPr>
          <a:xfrm>
            <a:off x="3230489" y="3687429"/>
            <a:ext cx="4978632" cy="76407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120" b="1" i="0" u="none" strike="noStrike" kern="1200" cap="none" spc="0" normalizeH="0" baseline="0" noProof="0" dirty="0">
                <a:ln w="3175" cmpd="sng">
                  <a:solidFill>
                    <a:srgbClr val="FFFFFF"/>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freedom of religion</a:t>
            </a:r>
          </a:p>
        </p:txBody>
      </p:sp>
      <p:sp>
        <p:nvSpPr>
          <p:cNvPr id="3074" name="Rectangle 2"/>
          <p:cNvSpPr>
            <a:spLocks noGrp="1" noChangeArrowheads="1"/>
          </p:cNvSpPr>
          <p:nvPr>
            <p:ph type="title"/>
          </p:nvPr>
        </p:nvSpPr>
        <p:spPr>
          <a:xfrm>
            <a:off x="274320" y="518239"/>
            <a:ext cx="8595360" cy="5821521"/>
          </a:xfrm>
        </p:spPr>
        <p:txBody>
          <a:bodyPr>
            <a:scene3d>
              <a:camera prst="orthographicFront"/>
              <a:lightRig rig="flat" dir="t"/>
            </a:scene3d>
            <a:sp3d extrusionH="57150" prstMaterial="plastic">
              <a:bevelT w="38100" h="38100"/>
            </a:sp3d>
          </a:bodyPr>
          <a:lstStyle/>
          <a:p>
            <a:pPr eaLnBrk="1" hangingPunct="1"/>
            <a:r>
              <a:rPr lang="en-US" altLang="en-US" sz="41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“As you know, the separation of church and state is not subject to discussion or alteration. Under our Constitution no church or religion can be supported by the U.S. Government. We maintain freedom of religion so that an American can either worship in the church of his choice or choose to go to no church at all.”</a:t>
            </a:r>
          </a:p>
        </p:txBody>
      </p:sp>
      <p:sp>
        <p:nvSpPr>
          <p:cNvPr id="4" name="Title 1">
            <a:extLst>
              <a:ext uri="{FF2B5EF4-FFF2-40B4-BE49-F238E27FC236}">
                <a16:creationId xmlns:a16="http://schemas.microsoft.com/office/drawing/2014/main" id="{8A36BDFD-BE62-4101-8452-94E9ABEBEB51}"/>
              </a:ext>
            </a:extLst>
          </p:cNvPr>
          <p:cNvSpPr txBox="1">
            <a:spLocks/>
          </p:cNvSpPr>
          <p:nvPr/>
        </p:nvSpPr>
        <p:spPr>
          <a:xfrm>
            <a:off x="6111842" y="3765883"/>
            <a:ext cx="1889760" cy="648878"/>
          </a:xfrm>
          <a:prstGeom prst="rect">
            <a:avLst/>
          </a:prstGeom>
        </p:spPr>
        <p:txBody>
          <a:bodyPr vert="horz" lIns="91440" tIns="45720" rIns="91440" bIns="45720" rtlCol="0" anchor="ctr">
            <a:prstTxWarp prst="textStop">
              <a:avLst/>
            </a:prstTxWarp>
            <a:normAutofit fontScale="850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17780" cmpd="sng">
                  <a:solidFill>
                    <a:srgbClr val="FFFF00"/>
                  </a:solidFill>
                  <a:prstDash val="solid"/>
                  <a:miter lim="800000"/>
                </a:ln>
                <a:solidFill>
                  <a:schemeClr val="bg1"/>
                </a:solidFill>
                <a:effectLst>
                  <a:glow rad="63500">
                    <a:srgbClr val="9966FF"/>
                  </a:glow>
                  <a:outerShdw blurRad="50800" algn="tl" rotWithShape="0">
                    <a:srgbClr val="000000"/>
                  </a:outerShdw>
                </a:effectLst>
                <a:uLnTx/>
                <a:uFillTx/>
                <a:latin typeface="Calibri" panose="020F0502020204030204" pitchFamily="34" charset="0"/>
                <a:ea typeface="+mj-ea"/>
                <a:cs typeface="+mj-cs"/>
              </a:rPr>
              <a:t>worship</a:t>
            </a:r>
          </a:p>
        </p:txBody>
      </p:sp>
    </p:spTree>
    <p:extLst>
      <p:ext uri="{BB962C8B-B14F-4D97-AF65-F5344CB8AC3E}">
        <p14:creationId xmlns:p14="http://schemas.microsoft.com/office/powerpoint/2010/main" val="264665912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barn(outVertical)">
                                      <p:cBhvr>
                                        <p:cTn id="7" dur="500"/>
                                        <p:tgtEl>
                                          <p:spTgt spid="307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par>
                                <p:cTn id="13" presetID="18" presetClass="emph" presetSubtype="0" fill="hold" grpId="1" nodeType="withEffect">
                                  <p:stCondLst>
                                    <p:cond delay="0"/>
                                  </p:stCondLst>
                                  <p:childTnLst>
                                    <p:set>
                                      <p:cBhvr override="childStyle">
                                        <p:cTn id="14" dur="500" fill="hold"/>
                                        <p:tgtEl>
                                          <p:spTgt spid="3"/>
                                        </p:tgtEl>
                                        <p:attrNameLst>
                                          <p:attrName>style.textDecorationUnderline</p:attrName>
                                        </p:attrNameLst>
                                      </p:cBhvr>
                                      <p:to>
                                        <p:strVal val="true"/>
                                      </p:to>
                                    </p:set>
                                  </p:childTnLst>
                                </p:cTn>
                              </p:par>
                            </p:childTnLst>
                          </p:cTn>
                        </p:par>
                      </p:childTnLst>
                    </p:cTn>
                  </p:par>
                  <p:par>
                    <p:cTn id="15" fill="hold">
                      <p:stCondLst>
                        <p:cond delay="indefinite"/>
                      </p:stCondLst>
                      <p:childTnLst>
                        <p:par>
                          <p:cTn id="16" fill="hold">
                            <p:stCondLst>
                              <p:cond delay="0"/>
                            </p:stCondLst>
                            <p:childTnLst>
                              <p:par>
                                <p:cTn id="17" presetID="0"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dissolve">
                                      <p:cBhvr>
                                        <p:cTn id="19" dur="500">
                                          <p:stCondLst>
                                            <p:cond delay="0"/>
                                          </p:stCondLst>
                                        </p:cTn>
                                        <p:tgtEl>
                                          <p:spTgt spid="4"/>
                                        </p:tgtEl>
                                      </p:cBhvr>
                                    </p:animEffect>
                                    <p:anim to="" calcmode="lin" valueType="num">
                                      <p:cBhvr>
                                        <p:cTn id="20" dur="500" fill="hold">
                                          <p:stCondLst>
                                            <p:cond delay="0"/>
                                          </p:stCondLst>
                                        </p:cTn>
                                        <p:tgtEl>
                                          <p:spTgt spid="4"/>
                                        </p:tgtEl>
                                        <p:attrNameLst>
                                          <p:attrName>ppt_w</p:attrName>
                                        </p:attrNameLst>
                                      </p:cBhvr>
                                      <p:tavLst>
                                        <p:tav tm="0">
                                          <p:val>
                                            <p:strVal val="#ppt_w*4"/>
                                          </p:val>
                                        </p:tav>
                                        <p:tav tm="100000">
                                          <p:val>
                                            <p:strVal val="#ppt_w"/>
                                          </p:val>
                                        </p:tav>
                                      </p:tavLst>
                                    </p:anim>
                                    <p:anim to="" calcmode="lin" valueType="num">
                                      <p:cBhvr>
                                        <p:cTn id="21" dur="500" fill="hold">
                                          <p:stCondLst>
                                            <p:cond delay="0"/>
                                          </p:stCondLst>
                                        </p:cTn>
                                        <p:tgtEl>
                                          <p:spTgt spid="4"/>
                                        </p:tgtEl>
                                        <p:attrNameLst>
                                          <p:attrName>ppt_h</p:attrName>
                                        </p:attrNameLst>
                                      </p:cBhvr>
                                      <p:tavLst>
                                        <p:tav tm="0">
                                          <p:val>
                                            <p:strVal val="#ppt_h*4"/>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3074" grpId="0"/>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B342E5C6-5864-4782-AE02-DA0FD894DC22}"/>
              </a:ext>
            </a:extLst>
          </p:cNvPr>
          <p:cNvSpPr txBox="1">
            <a:spLocks/>
          </p:cNvSpPr>
          <p:nvPr/>
        </p:nvSpPr>
        <p:spPr>
          <a:xfrm>
            <a:off x="2321139" y="4139062"/>
            <a:ext cx="3267237" cy="62556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0">
              <a:defRPr/>
            </a:pPr>
            <a:r>
              <a:rPr lang="en-US" sz="4420" b="1" dirty="0">
                <a:ln w="3175" cmpd="sng">
                  <a:solidFill>
                    <a:srgbClr val="FFFFFF"/>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won't </a:t>
            </a:r>
            <a:r>
              <a:rPr kumimoji="0" lang="en-US" sz="4420" b="1" i="0" u="none" strike="noStrike" kern="1200" cap="none" spc="0" normalizeH="0" baseline="0" noProof="0" dirty="0">
                <a:ln w="3175" cmpd="sng">
                  <a:solidFill>
                    <a:srgbClr val="FFFFFF"/>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rhyme</a:t>
            </a:r>
          </a:p>
        </p:txBody>
      </p:sp>
      <p:sp>
        <p:nvSpPr>
          <p:cNvPr id="3074" name="Rectangle 2"/>
          <p:cNvSpPr>
            <a:spLocks noGrp="1" noChangeArrowheads="1"/>
          </p:cNvSpPr>
          <p:nvPr>
            <p:ph type="title"/>
          </p:nvPr>
        </p:nvSpPr>
        <p:spPr>
          <a:xfrm>
            <a:off x="457200" y="1219359"/>
            <a:ext cx="8229600" cy="441928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Jesus this song you wrote, The words are sticking in my throat, Peace on Earth, Hear it every Christmas time, But hope and history won't rhyme, So what's it worth? This peace on Earth.</a:t>
            </a:r>
            <a:endPar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3" name="Title 1">
            <a:extLst>
              <a:ext uri="{FF2B5EF4-FFF2-40B4-BE49-F238E27FC236}">
                <a16:creationId xmlns:a16="http://schemas.microsoft.com/office/drawing/2014/main" id="{ACB938F4-5AE6-4420-98E4-5B60B4402662}"/>
              </a:ext>
            </a:extLst>
          </p:cNvPr>
          <p:cNvSpPr txBox="1">
            <a:spLocks/>
          </p:cNvSpPr>
          <p:nvPr/>
        </p:nvSpPr>
        <p:spPr>
          <a:xfrm>
            <a:off x="3922094" y="5342019"/>
            <a:ext cx="1889760" cy="648878"/>
          </a:xfrm>
          <a:prstGeom prst="rect">
            <a:avLst/>
          </a:prstGeom>
        </p:spPr>
        <p:txBody>
          <a:bodyPr vert="horz" lIns="91440" tIns="45720" rIns="91440" bIns="45720" rtlCol="0" anchor="ctr">
            <a:prstTxWarp prst="textStop">
              <a:avLst/>
            </a:prstTxWarp>
            <a:normAutofit fontScale="92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17780" cmpd="sng">
                  <a:solidFill>
                    <a:srgbClr val="FFFF00"/>
                  </a:solidFill>
                  <a:prstDash val="solid"/>
                  <a:miter lim="800000"/>
                </a:ln>
                <a:solidFill>
                  <a:schemeClr val="bg1"/>
                </a:solidFill>
                <a:effectLst>
                  <a:glow rad="63500">
                    <a:srgbClr val="9966FF"/>
                  </a:glow>
                  <a:outerShdw blurRad="50800" algn="tl" rotWithShape="0">
                    <a:srgbClr val="000000"/>
                  </a:outerShdw>
                </a:effectLst>
                <a:uLnTx/>
                <a:uFillTx/>
                <a:latin typeface="Calibri" panose="020F0502020204030204" pitchFamily="34" charset="0"/>
                <a:ea typeface="+mj-ea"/>
                <a:cs typeface="+mj-cs"/>
              </a:rPr>
              <a:t>in God</a:t>
            </a:r>
          </a:p>
        </p:txBody>
      </p:sp>
      <p:sp>
        <p:nvSpPr>
          <p:cNvPr id="4" name="Title 1">
            <a:extLst>
              <a:ext uri="{FF2B5EF4-FFF2-40B4-BE49-F238E27FC236}">
                <a16:creationId xmlns:a16="http://schemas.microsoft.com/office/drawing/2014/main" id="{76903F11-DACC-4D61-B050-8D601BA94D19}"/>
              </a:ext>
            </a:extLst>
          </p:cNvPr>
          <p:cNvSpPr txBox="1">
            <a:spLocks/>
          </p:cNvSpPr>
          <p:nvPr/>
        </p:nvSpPr>
        <p:spPr>
          <a:xfrm>
            <a:off x="5666673" y="3332748"/>
            <a:ext cx="3381074" cy="88950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b="1" i="0" u="none" strike="noStrike" kern="1200" cap="none" spc="0" normalizeH="0" baseline="0" noProof="0" dirty="0">
                <a:ln w="17780" cmpd="sng">
                  <a:solidFill>
                    <a:srgbClr val="FFFF00"/>
                  </a:solidFill>
                  <a:prstDash val="solid"/>
                  <a:miter lim="800000"/>
                </a:ln>
                <a:solidFill>
                  <a:schemeClr val="bg1"/>
                </a:solidFill>
                <a:effectLst>
                  <a:glow rad="101600">
                    <a:schemeClr val="tx1"/>
                  </a:glow>
                  <a:outerShdw blurRad="50800" algn="tl" rotWithShape="0">
                    <a:srgbClr val="000000"/>
                  </a:outerShdw>
                </a:effectLst>
                <a:uLnTx/>
                <a:uFillTx/>
                <a:latin typeface="Calibri" panose="020F0502020204030204" pitchFamily="34" charset="0"/>
                <a:ea typeface="+mj-ea"/>
                <a:cs typeface="+mj-cs"/>
              </a:rPr>
              <a:t>hopelessness</a:t>
            </a:r>
          </a:p>
        </p:txBody>
      </p:sp>
      <p:sp>
        <p:nvSpPr>
          <p:cNvPr id="5" name="Title 1">
            <a:extLst>
              <a:ext uri="{FF2B5EF4-FFF2-40B4-BE49-F238E27FC236}">
                <a16:creationId xmlns:a16="http://schemas.microsoft.com/office/drawing/2014/main" id="{56620072-6F22-44C7-8A2B-494AEA8B4D0D}"/>
              </a:ext>
            </a:extLst>
          </p:cNvPr>
          <p:cNvSpPr txBox="1">
            <a:spLocks/>
          </p:cNvSpPr>
          <p:nvPr/>
        </p:nvSpPr>
        <p:spPr>
          <a:xfrm>
            <a:off x="5566410" y="3993628"/>
            <a:ext cx="2663190" cy="88950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b="1" i="0" u="none" strike="noStrike" kern="1200" cap="none" spc="0" normalizeH="0" baseline="0" noProof="0" dirty="0">
                <a:ln w="17780" cmpd="sng">
                  <a:solidFill>
                    <a:srgbClr val="FFFF00"/>
                  </a:solidFill>
                  <a:prstDash val="solid"/>
                  <a:miter lim="800000"/>
                </a:ln>
                <a:solidFill>
                  <a:schemeClr val="bg1"/>
                </a:solidFill>
                <a:effectLst>
                  <a:glow rad="101600">
                    <a:schemeClr val="tx1"/>
                  </a:glow>
                  <a:outerShdw blurRad="50800" algn="tl" rotWithShape="0">
                    <a:srgbClr val="000000"/>
                  </a:outerShdw>
                </a:effectLst>
                <a:uLnTx/>
                <a:uFillTx/>
                <a:latin typeface="Calibri" panose="020F0502020204030204" pitchFamily="34" charset="0"/>
                <a:ea typeface="+mj-ea"/>
                <a:cs typeface="+mj-cs"/>
              </a:rPr>
              <a:t>Bitterness</a:t>
            </a:r>
          </a:p>
        </p:txBody>
      </p:sp>
    </p:spTree>
    <p:extLst>
      <p:ext uri="{BB962C8B-B14F-4D97-AF65-F5344CB8AC3E}">
        <p14:creationId xmlns:p14="http://schemas.microsoft.com/office/powerpoint/2010/main" val="190708177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800" decel="100000"/>
                                        <p:tgtEl>
                                          <p:spTgt spid="3074"/>
                                        </p:tgtEl>
                                      </p:cBhvr>
                                    </p:animEffect>
                                    <p:anim calcmode="lin" valueType="num">
                                      <p:cBhvr>
                                        <p:cTn id="8" dur="800" decel="100000" fill="hold"/>
                                        <p:tgtEl>
                                          <p:spTgt spid="3074"/>
                                        </p:tgtEl>
                                        <p:attrNameLst>
                                          <p:attrName>style.rotation</p:attrName>
                                        </p:attrNameLst>
                                      </p:cBhvr>
                                      <p:tavLst>
                                        <p:tav tm="0">
                                          <p:val>
                                            <p:fltVal val="-90"/>
                                          </p:val>
                                        </p:tav>
                                        <p:tav tm="100000">
                                          <p:val>
                                            <p:fltVal val="0"/>
                                          </p:val>
                                        </p:tav>
                                      </p:tavLst>
                                    </p:anim>
                                    <p:anim calcmode="lin" valueType="num">
                                      <p:cBhvr>
                                        <p:cTn id="9" dur="800" decel="100000" fill="hold"/>
                                        <p:tgtEl>
                                          <p:spTgt spid="3074"/>
                                        </p:tgtEl>
                                        <p:attrNameLst>
                                          <p:attrName>ppt_x</p:attrName>
                                        </p:attrNameLst>
                                      </p:cBhvr>
                                      <p:tavLst>
                                        <p:tav tm="0">
                                          <p:val>
                                            <p:strVal val="#ppt_x+0.4"/>
                                          </p:val>
                                        </p:tav>
                                        <p:tav tm="100000">
                                          <p:val>
                                            <p:strVal val="#ppt_x-0.05"/>
                                          </p:val>
                                        </p:tav>
                                      </p:tavLst>
                                    </p:anim>
                                    <p:anim calcmode="lin" valueType="num">
                                      <p:cBhvr>
                                        <p:cTn id="10" dur="800" decel="100000" fill="hold"/>
                                        <p:tgtEl>
                                          <p:spTgt spid="3074"/>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074"/>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074"/>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500"/>
                                        <p:tgtEl>
                                          <p:spTgt spid="6"/>
                                        </p:tgtEl>
                                      </p:cBhvr>
                                    </p:animEffect>
                                  </p:childTnLst>
                                </p:cTn>
                              </p:par>
                              <p:par>
                                <p:cTn id="18" presetID="18" presetClass="emph" presetSubtype="0" fill="hold" grpId="1" nodeType="withEffect">
                                  <p:stCondLst>
                                    <p:cond delay="0"/>
                                  </p:stCondLst>
                                  <p:childTnLst>
                                    <p:set>
                                      <p:cBhvr override="childStyle">
                                        <p:cTn id="19" dur="500" fill="hold"/>
                                        <p:tgtEl>
                                          <p:spTgt spid="6"/>
                                        </p:tgtEl>
                                        <p:attrNameLst>
                                          <p:attrName>style.textDecorationUnderline</p:attrName>
                                        </p:attrNameLst>
                                      </p:cBhvr>
                                      <p:to>
                                        <p:strVal val="true"/>
                                      </p:to>
                                    </p:set>
                                  </p:childTnLst>
                                </p:cTn>
                              </p:par>
                              <p:par>
                                <p:cTn id="20" presetID="10" presetClass="entr" presetSubtype="0" fill="hold" grpId="0" nodeType="withEffect">
                                  <p:stCondLst>
                                    <p:cond delay="250"/>
                                  </p:stCondLst>
                                  <p:iterate type="lt">
                                    <p:tmPct val="0"/>
                                  </p:iterate>
                                  <p:childTnLst>
                                    <p:set>
                                      <p:cBhvr>
                                        <p:cTn id="21" dur="1" fill="hold">
                                          <p:stCondLst>
                                            <p:cond delay="0"/>
                                          </p:stCondLst>
                                        </p:cTn>
                                        <p:tgtEl>
                                          <p:spTgt spid="4"/>
                                        </p:tgtEl>
                                        <p:attrNameLst>
                                          <p:attrName>style.visibility</p:attrName>
                                        </p:attrNameLst>
                                      </p:cBhvr>
                                      <p:to>
                                        <p:strVal val="visible"/>
                                      </p:to>
                                    </p:set>
                                    <p:animEffect transition="in" filter="fade">
                                      <p:cBhvr>
                                        <p:cTn id="22" dur="250"/>
                                        <p:tgtEl>
                                          <p:spTgt spid="4"/>
                                        </p:tgtEl>
                                      </p:cBhvr>
                                    </p:animEffect>
                                  </p:childTnLst>
                                </p:cTn>
                              </p:par>
                              <p:par>
                                <p:cTn id="23" presetID="34" presetClass="emph" presetSubtype="0" fill="hold" grpId="1" nodeType="withEffect">
                                  <p:stCondLst>
                                    <p:cond delay="250"/>
                                  </p:stCondLst>
                                  <p:iterate type="lt">
                                    <p:tmPct val="10000"/>
                                  </p:iterate>
                                  <p:childTnLst>
                                    <p:animMotion origin="layout" path="M -3.88889E-6 -4.44444E-6 L 0.09931 -0.00046 " pathEditMode="relative" rAng="0" ptsTypes="AA">
                                      <p:cBhvr>
                                        <p:cTn id="24" dur="250" accel="50000" decel="50000" autoRev="1" fill="hold">
                                          <p:stCondLst>
                                            <p:cond delay="0"/>
                                          </p:stCondLst>
                                        </p:cTn>
                                        <p:tgtEl>
                                          <p:spTgt spid="4"/>
                                        </p:tgtEl>
                                        <p:attrNameLst>
                                          <p:attrName>ppt_x</p:attrName>
                                          <p:attrName>ppt_y</p:attrName>
                                        </p:attrNameLst>
                                      </p:cBhvr>
                                      <p:rCtr x="4965" y="-23"/>
                                    </p:animMotion>
                                    <p:animRot by="1500000">
                                      <p:cBhvr>
                                        <p:cTn id="25" dur="125" fill="hold">
                                          <p:stCondLst>
                                            <p:cond delay="0"/>
                                          </p:stCondLst>
                                        </p:cTn>
                                        <p:tgtEl>
                                          <p:spTgt spid="4"/>
                                        </p:tgtEl>
                                        <p:attrNameLst>
                                          <p:attrName>r</p:attrName>
                                        </p:attrNameLst>
                                      </p:cBhvr>
                                    </p:animRot>
                                    <p:animRot by="-1500000">
                                      <p:cBhvr>
                                        <p:cTn id="26" dur="125" fill="hold">
                                          <p:stCondLst>
                                            <p:cond delay="125"/>
                                          </p:stCondLst>
                                        </p:cTn>
                                        <p:tgtEl>
                                          <p:spTgt spid="4"/>
                                        </p:tgtEl>
                                        <p:attrNameLst>
                                          <p:attrName>r</p:attrName>
                                        </p:attrNameLst>
                                      </p:cBhvr>
                                    </p:animRot>
                                    <p:animRot by="-1500000">
                                      <p:cBhvr>
                                        <p:cTn id="27" dur="125" fill="hold">
                                          <p:stCondLst>
                                            <p:cond delay="250"/>
                                          </p:stCondLst>
                                        </p:cTn>
                                        <p:tgtEl>
                                          <p:spTgt spid="4"/>
                                        </p:tgtEl>
                                        <p:attrNameLst>
                                          <p:attrName>r</p:attrName>
                                        </p:attrNameLst>
                                      </p:cBhvr>
                                    </p:animRot>
                                    <p:animRot by="1500000">
                                      <p:cBhvr>
                                        <p:cTn id="28" dur="125" fill="hold">
                                          <p:stCondLst>
                                            <p:cond delay="375"/>
                                          </p:stCondLst>
                                        </p:cTn>
                                        <p:tgtEl>
                                          <p:spTgt spid="4"/>
                                        </p:tgtEl>
                                        <p:attrNameLst>
                                          <p:attrName>r</p:attrName>
                                        </p:attrNameLst>
                                      </p:cBhvr>
                                    </p:animRo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iterate type="lt">
                                    <p:tmPct val="0"/>
                                  </p:iterate>
                                  <p:childTnLst>
                                    <p:set>
                                      <p:cBhvr>
                                        <p:cTn id="32" dur="1" fill="hold">
                                          <p:stCondLst>
                                            <p:cond delay="0"/>
                                          </p:stCondLst>
                                        </p:cTn>
                                        <p:tgtEl>
                                          <p:spTgt spid="5"/>
                                        </p:tgtEl>
                                        <p:attrNameLst>
                                          <p:attrName>style.visibility</p:attrName>
                                        </p:attrNameLst>
                                      </p:cBhvr>
                                      <p:to>
                                        <p:strVal val="visible"/>
                                      </p:to>
                                    </p:set>
                                    <p:animEffect transition="in" filter="fade">
                                      <p:cBhvr>
                                        <p:cTn id="33" dur="250"/>
                                        <p:tgtEl>
                                          <p:spTgt spid="5"/>
                                        </p:tgtEl>
                                      </p:cBhvr>
                                    </p:animEffect>
                                  </p:childTnLst>
                                </p:cTn>
                              </p:par>
                              <p:par>
                                <p:cTn id="34" presetID="34" presetClass="emph" presetSubtype="0" fill="hold" grpId="1" nodeType="withEffect">
                                  <p:stCondLst>
                                    <p:cond delay="0"/>
                                  </p:stCondLst>
                                  <p:iterate type="lt">
                                    <p:tmPct val="10000"/>
                                  </p:iterate>
                                  <p:childTnLst>
                                    <p:animMotion origin="layout" path="M -2.77778E-7 -2.22222E-6 L 0.10104 -0.00116 " pathEditMode="relative" rAng="0" ptsTypes="AA">
                                      <p:cBhvr>
                                        <p:cTn id="35" dur="250" accel="50000" decel="50000" autoRev="1" fill="hold">
                                          <p:stCondLst>
                                            <p:cond delay="0"/>
                                          </p:stCondLst>
                                        </p:cTn>
                                        <p:tgtEl>
                                          <p:spTgt spid="5"/>
                                        </p:tgtEl>
                                        <p:attrNameLst>
                                          <p:attrName>ppt_x</p:attrName>
                                          <p:attrName>ppt_y</p:attrName>
                                        </p:attrNameLst>
                                      </p:cBhvr>
                                      <p:rCtr x="5052" y="-69"/>
                                    </p:animMotion>
                                    <p:animRot by="1500000">
                                      <p:cBhvr>
                                        <p:cTn id="36" dur="125" fill="hold">
                                          <p:stCondLst>
                                            <p:cond delay="0"/>
                                          </p:stCondLst>
                                        </p:cTn>
                                        <p:tgtEl>
                                          <p:spTgt spid="5"/>
                                        </p:tgtEl>
                                        <p:attrNameLst>
                                          <p:attrName>r</p:attrName>
                                        </p:attrNameLst>
                                      </p:cBhvr>
                                    </p:animRot>
                                    <p:animRot by="-1500000">
                                      <p:cBhvr>
                                        <p:cTn id="37" dur="125" fill="hold">
                                          <p:stCondLst>
                                            <p:cond delay="125"/>
                                          </p:stCondLst>
                                        </p:cTn>
                                        <p:tgtEl>
                                          <p:spTgt spid="5"/>
                                        </p:tgtEl>
                                        <p:attrNameLst>
                                          <p:attrName>r</p:attrName>
                                        </p:attrNameLst>
                                      </p:cBhvr>
                                    </p:animRot>
                                    <p:animRot by="-1500000">
                                      <p:cBhvr>
                                        <p:cTn id="38" dur="125" fill="hold">
                                          <p:stCondLst>
                                            <p:cond delay="250"/>
                                          </p:stCondLst>
                                        </p:cTn>
                                        <p:tgtEl>
                                          <p:spTgt spid="5"/>
                                        </p:tgtEl>
                                        <p:attrNameLst>
                                          <p:attrName>r</p:attrName>
                                        </p:attrNameLst>
                                      </p:cBhvr>
                                    </p:animRot>
                                    <p:animRot by="1500000">
                                      <p:cBhvr>
                                        <p:cTn id="39" dur="125" fill="hold">
                                          <p:stCondLst>
                                            <p:cond delay="375"/>
                                          </p:stCondLst>
                                        </p:cTn>
                                        <p:tgtEl>
                                          <p:spTgt spid="5"/>
                                        </p:tgtEl>
                                        <p:attrNameLst>
                                          <p:attrName>r</p:attrName>
                                        </p:attrNameLst>
                                      </p:cBhvr>
                                    </p:animRo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iterate type="lt">
                                    <p:tmPct val="0"/>
                                  </p:iterate>
                                  <p:childTnLst>
                                    <p:set>
                                      <p:cBhvr>
                                        <p:cTn id="43" dur="1" fill="hold">
                                          <p:stCondLst>
                                            <p:cond delay="0"/>
                                          </p:stCondLst>
                                        </p:cTn>
                                        <p:tgtEl>
                                          <p:spTgt spid="3"/>
                                        </p:tgtEl>
                                        <p:attrNameLst>
                                          <p:attrName>style.visibility</p:attrName>
                                        </p:attrNameLst>
                                      </p:cBhvr>
                                      <p:to>
                                        <p:strVal val="visible"/>
                                      </p:to>
                                    </p:set>
                                    <p:animEffect transition="in" filter="fade">
                                      <p:cBhvr>
                                        <p:cTn id="44" dur="250"/>
                                        <p:tgtEl>
                                          <p:spTgt spid="3"/>
                                        </p:tgtEl>
                                      </p:cBhvr>
                                    </p:animEffect>
                                  </p:childTnLst>
                                </p:cTn>
                              </p:par>
                              <p:par>
                                <p:cTn id="45" presetID="34" presetClass="emph" presetSubtype="0" fill="hold" grpId="1" nodeType="withEffect">
                                  <p:stCondLst>
                                    <p:cond delay="0"/>
                                  </p:stCondLst>
                                  <p:iterate type="lt">
                                    <p:tmPct val="10000"/>
                                  </p:iterate>
                                  <p:childTnLst>
                                    <p:animMotion origin="layout" path="M -1.66667E-6 2.59259E-6 L 0.00035 0.08379 " pathEditMode="relative" rAng="0" ptsTypes="AA">
                                      <p:cBhvr>
                                        <p:cTn id="46" dur="250" accel="50000" decel="50000" autoRev="1" fill="hold">
                                          <p:stCondLst>
                                            <p:cond delay="0"/>
                                          </p:stCondLst>
                                        </p:cTn>
                                        <p:tgtEl>
                                          <p:spTgt spid="3"/>
                                        </p:tgtEl>
                                        <p:attrNameLst>
                                          <p:attrName>ppt_x</p:attrName>
                                          <p:attrName>ppt_y</p:attrName>
                                        </p:attrNameLst>
                                      </p:cBhvr>
                                      <p:rCtr x="17" y="4190"/>
                                    </p:animMotion>
                                    <p:animRot by="1500000">
                                      <p:cBhvr>
                                        <p:cTn id="47" dur="125" fill="hold">
                                          <p:stCondLst>
                                            <p:cond delay="0"/>
                                          </p:stCondLst>
                                        </p:cTn>
                                        <p:tgtEl>
                                          <p:spTgt spid="3"/>
                                        </p:tgtEl>
                                        <p:attrNameLst>
                                          <p:attrName>r</p:attrName>
                                        </p:attrNameLst>
                                      </p:cBhvr>
                                    </p:animRot>
                                    <p:animRot by="-1500000">
                                      <p:cBhvr>
                                        <p:cTn id="48" dur="125" fill="hold">
                                          <p:stCondLst>
                                            <p:cond delay="125"/>
                                          </p:stCondLst>
                                        </p:cTn>
                                        <p:tgtEl>
                                          <p:spTgt spid="3"/>
                                        </p:tgtEl>
                                        <p:attrNameLst>
                                          <p:attrName>r</p:attrName>
                                        </p:attrNameLst>
                                      </p:cBhvr>
                                    </p:animRot>
                                    <p:animRot by="-1500000">
                                      <p:cBhvr>
                                        <p:cTn id="49" dur="125" fill="hold">
                                          <p:stCondLst>
                                            <p:cond delay="250"/>
                                          </p:stCondLst>
                                        </p:cTn>
                                        <p:tgtEl>
                                          <p:spTgt spid="3"/>
                                        </p:tgtEl>
                                        <p:attrNameLst>
                                          <p:attrName>r</p:attrName>
                                        </p:attrNameLst>
                                      </p:cBhvr>
                                    </p:animRot>
                                    <p:animRot by="1500000">
                                      <p:cBhvr>
                                        <p:cTn id="50" dur="125" fill="hold">
                                          <p:stCondLst>
                                            <p:cond delay="375"/>
                                          </p:stCondLst>
                                        </p:cTn>
                                        <p:tgtEl>
                                          <p:spTgt spid="3"/>
                                        </p:tgtEl>
                                        <p:attrNameLst>
                                          <p:attrName>r</p:attrName>
                                        </p:attrNameLst>
                                      </p:cBhvr>
                                    </p:animRot>
                                  </p:childTnLst>
                                </p:cTn>
                              </p:par>
                              <p:par>
                                <p:cTn id="51" presetID="10" presetClass="exit" presetSubtype="0" fill="hold" grpId="2" nodeType="withEffect">
                                  <p:stCondLst>
                                    <p:cond delay="0"/>
                                  </p:stCondLst>
                                  <p:childTnLst>
                                    <p:animEffect transition="out" filter="fade">
                                      <p:cBhvr>
                                        <p:cTn id="52" dur="500"/>
                                        <p:tgtEl>
                                          <p:spTgt spid="6"/>
                                        </p:tgtEl>
                                      </p:cBhvr>
                                    </p:animEffect>
                                    <p:set>
                                      <p:cBhvr>
                                        <p:cTn id="53"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6" grpId="2"/>
      <p:bldP spid="3074" grpId="0"/>
      <p:bldP spid="3" grpId="0"/>
      <p:bldP spid="3" grpId="1"/>
      <p:bldP spid="4" grpId="0"/>
      <p:bldP spid="4" grpId="1"/>
      <p:bldP spid="5" grpId="0"/>
      <p:bldP spid="5" grpId="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l="-17000" r="-17000"/>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57200" y="1280319"/>
            <a:ext cx="8229600" cy="42973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And suddenly there was with the angel a multitude of the heavenly host praising God and saying: "Glory to God in the highest,    And on earth peace, goodwill toward men!" </a:t>
            </a:r>
            <a:r>
              <a:rPr lang="en-US" altLang="en-US" sz="3200" b="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Luke 2:13-14 </a:t>
            </a:r>
          </a:p>
        </p:txBody>
      </p:sp>
    </p:spTree>
    <p:extLst>
      <p:ext uri="{BB962C8B-B14F-4D97-AF65-F5344CB8AC3E}">
        <p14:creationId xmlns:p14="http://schemas.microsoft.com/office/powerpoint/2010/main" val="260652946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500" fill="hold"/>
                                        <p:tgtEl>
                                          <p:spTgt spid="3074"/>
                                        </p:tgtEl>
                                        <p:attrNameLst>
                                          <p:attrName>ppt_x</p:attrName>
                                        </p:attrNameLst>
                                      </p:cBhvr>
                                      <p:tavLst>
                                        <p:tav tm="0">
                                          <p:val>
                                            <p:strVal val="#ppt_x"/>
                                          </p:val>
                                        </p:tav>
                                        <p:tav tm="100000">
                                          <p:val>
                                            <p:strVal val="#ppt_x"/>
                                          </p:val>
                                        </p:tav>
                                      </p:tavLst>
                                    </p:anim>
                                    <p:anim calcmode="lin" valueType="num">
                                      <p:cBhvr additive="base">
                                        <p:cTn id="8" dur="500" fill="hold"/>
                                        <p:tgtEl>
                                          <p:spTgt spid="307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l="-17000" r="-17000"/>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367990" y="2261626"/>
            <a:ext cx="8396868" cy="2633759"/>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"Do not think that I came to      bring peace on earth. I did not come to bring peace but a sword." </a:t>
            </a:r>
            <a:r>
              <a:rPr lang="en-US" altLang="en-US" sz="3200" b="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Matthew 10:34</a:t>
            </a:r>
            <a:r>
              <a:rPr lang="en-US" altLang="en-US" sz="4000" b="1" i="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 </a:t>
            </a:r>
          </a:p>
        </p:txBody>
      </p:sp>
    </p:spTree>
    <p:extLst>
      <p:ext uri="{BB962C8B-B14F-4D97-AF65-F5344CB8AC3E}">
        <p14:creationId xmlns:p14="http://schemas.microsoft.com/office/powerpoint/2010/main" val="18451677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500" fill="hold"/>
                                        <p:tgtEl>
                                          <p:spTgt spid="3074"/>
                                        </p:tgtEl>
                                        <p:attrNameLst>
                                          <p:attrName>ppt_x</p:attrName>
                                        </p:attrNameLst>
                                      </p:cBhvr>
                                      <p:tavLst>
                                        <p:tav tm="0">
                                          <p:val>
                                            <p:strVal val="1+#ppt_w/2"/>
                                          </p:val>
                                        </p:tav>
                                        <p:tav tm="100000">
                                          <p:val>
                                            <p:strVal val="#ppt_x"/>
                                          </p:val>
                                        </p:tav>
                                      </p:tavLst>
                                    </p:anim>
                                    <p:anim calcmode="lin" valueType="num">
                                      <p:cBhvr additive="base">
                                        <p:cTn id="8" dur="500" fill="hold"/>
                                        <p:tgtEl>
                                          <p:spTgt spid="307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F24EB7AF-D4E1-4FB3-B027-694F4A9DD153}"/>
              </a:ext>
            </a:extLst>
          </p:cNvPr>
          <p:cNvSpPr txBox="1">
            <a:spLocks/>
          </p:cNvSpPr>
          <p:nvPr/>
        </p:nvSpPr>
        <p:spPr>
          <a:xfrm>
            <a:off x="4927600" y="987137"/>
            <a:ext cx="3190008" cy="75391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420" b="1" i="0" u="none" strike="noStrike" kern="1200" cap="none" spc="0" normalizeH="0" baseline="0" noProof="0" dirty="0">
                <a:ln w="3175" cmpd="sng">
                  <a:solidFill>
                    <a:srgbClr val="FFFFFF"/>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war with no end</a:t>
            </a:r>
          </a:p>
        </p:txBody>
      </p:sp>
      <p:sp>
        <p:nvSpPr>
          <p:cNvPr id="4" name="Title 1">
            <a:extLst>
              <a:ext uri="{FF2B5EF4-FFF2-40B4-BE49-F238E27FC236}">
                <a16:creationId xmlns:a16="http://schemas.microsoft.com/office/drawing/2014/main" id="{AC0D1CC7-A0FA-4FC0-82FA-ADE130266043}"/>
              </a:ext>
            </a:extLst>
          </p:cNvPr>
          <p:cNvSpPr txBox="1">
            <a:spLocks/>
          </p:cNvSpPr>
          <p:nvPr/>
        </p:nvSpPr>
        <p:spPr>
          <a:xfrm>
            <a:off x="692872" y="1950387"/>
            <a:ext cx="5839692"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0">
              <a:defRPr/>
            </a:pPr>
            <a:r>
              <a:rPr lang="en-US" sz="3410" b="1" dirty="0">
                <a:ln w="3175" cmpd="sng">
                  <a:solidFill>
                    <a:srgbClr val="FFFFFF"/>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can't </a:t>
            </a:r>
            <a:r>
              <a:rPr kumimoji="0" lang="en-US" sz="3410" b="1" i="0" u="none" strike="noStrike" kern="1200" cap="none" spc="0" normalizeH="0" baseline="0" noProof="0" dirty="0">
                <a:ln w="3175" cmpd="sng">
                  <a:solidFill>
                    <a:srgbClr val="FFFFFF"/>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rPr>
              <a:t>manage its own economy</a:t>
            </a:r>
          </a:p>
        </p:txBody>
      </p:sp>
      <p:sp>
        <p:nvSpPr>
          <p:cNvPr id="5" name="Title 1">
            <a:extLst>
              <a:ext uri="{FF2B5EF4-FFF2-40B4-BE49-F238E27FC236}">
                <a16:creationId xmlns:a16="http://schemas.microsoft.com/office/drawing/2014/main" id="{1D1E4EF1-E28F-4194-9CA8-640BE3909F0B}"/>
              </a:ext>
            </a:extLst>
          </p:cNvPr>
          <p:cNvSpPr txBox="1">
            <a:spLocks/>
          </p:cNvSpPr>
          <p:nvPr/>
        </p:nvSpPr>
        <p:spPr>
          <a:xfrm>
            <a:off x="442119" y="3662362"/>
            <a:ext cx="2616200" cy="59982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420" b="1" i="0" u="none" strike="noStrike" kern="1200" cap="none" spc="0" normalizeH="0" baseline="0" noProof="0" dirty="0">
                <a:ln w="3175" cmpd="sng">
                  <a:solidFill>
                    <a:srgbClr val="FFFFFF"/>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lawlessness</a:t>
            </a:r>
          </a:p>
        </p:txBody>
      </p:sp>
      <p:sp>
        <p:nvSpPr>
          <p:cNvPr id="6" name="Title 1">
            <a:extLst>
              <a:ext uri="{FF2B5EF4-FFF2-40B4-BE49-F238E27FC236}">
                <a16:creationId xmlns:a16="http://schemas.microsoft.com/office/drawing/2014/main" id="{B82DFAA8-C9C7-4CB3-8DC7-B5846EF27D69}"/>
              </a:ext>
            </a:extLst>
          </p:cNvPr>
          <p:cNvSpPr txBox="1">
            <a:spLocks/>
          </p:cNvSpPr>
          <p:nvPr/>
        </p:nvSpPr>
        <p:spPr>
          <a:xfrm>
            <a:off x="5484019" y="5124927"/>
            <a:ext cx="2725420" cy="78397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420" b="1" i="0" u="none" strike="noStrike" kern="1200" cap="none" spc="0" normalizeH="0" baseline="0" noProof="0" dirty="0">
                <a:ln w="3175" cmpd="sng">
                  <a:solidFill>
                    <a:srgbClr val="FFFFFF"/>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time for new</a:t>
            </a:r>
          </a:p>
        </p:txBody>
      </p:sp>
      <p:sp>
        <p:nvSpPr>
          <p:cNvPr id="7" name="Title 1">
            <a:extLst>
              <a:ext uri="{FF2B5EF4-FFF2-40B4-BE49-F238E27FC236}">
                <a16:creationId xmlns:a16="http://schemas.microsoft.com/office/drawing/2014/main" id="{75942A40-6782-42BA-83F9-A884E7CEC2EA}"/>
              </a:ext>
            </a:extLst>
          </p:cNvPr>
          <p:cNvSpPr txBox="1">
            <a:spLocks/>
          </p:cNvSpPr>
          <p:nvPr/>
        </p:nvSpPr>
        <p:spPr>
          <a:xfrm>
            <a:off x="349568" y="5751671"/>
            <a:ext cx="2256790" cy="57823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420" b="1" i="0" u="none" strike="noStrike" kern="1200" cap="none" spc="0" normalizeH="0" baseline="0" noProof="0" dirty="0">
                <a:ln w="3175" cmpd="sng">
                  <a:solidFill>
                    <a:srgbClr val="FFFFFF"/>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leadership</a:t>
            </a:r>
          </a:p>
        </p:txBody>
      </p:sp>
      <p:sp>
        <p:nvSpPr>
          <p:cNvPr id="3074" name="Rectangle 2"/>
          <p:cNvSpPr>
            <a:spLocks noGrp="1" noChangeArrowheads="1"/>
          </p:cNvSpPr>
          <p:nvPr>
            <p:ph type="title"/>
          </p:nvPr>
        </p:nvSpPr>
        <p:spPr>
          <a:xfrm>
            <a:off x="396240" y="464820"/>
            <a:ext cx="8351520" cy="5928360"/>
          </a:xfrm>
        </p:spPr>
        <p:txBody>
          <a:bodyPr>
            <a:scene3d>
              <a:camera prst="orthographicFront"/>
              <a:lightRig rig="flat" dir="t"/>
            </a:scene3d>
            <a:sp3d extrusionH="57150" prstMaterial="plastic">
              <a:bevelT w="38100" h="38100"/>
            </a:sp3d>
          </a:bodyPr>
          <a:lstStyle/>
          <a:p>
            <a:pPr eaLnBrk="1" hangingPunct="1"/>
            <a:r>
              <a:rPr lang="en-US" altLang="en-US" sz="34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“When the strongest nation in the world can be tied up for years in a war with no end in sight, when the richest nation in the world can't manage its own economy, when the nation with the greatest tradition of the    rule of law is plagued by unprecedented lawlessness, and when the President of the United States cannot travel abroad or to any major city at home without fear of a hostile demonstration - then it's time for new leadership for the United States of America.”</a:t>
            </a:r>
          </a:p>
        </p:txBody>
      </p:sp>
    </p:spTree>
    <p:extLst>
      <p:ext uri="{BB962C8B-B14F-4D97-AF65-F5344CB8AC3E}">
        <p14:creationId xmlns:p14="http://schemas.microsoft.com/office/powerpoint/2010/main" val="196907113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checkerboard(across)">
                                      <p:cBhvr>
                                        <p:cTn id="7" dur="500"/>
                                        <p:tgtEl>
                                          <p:spTgt spid="307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par>
                                <p:cTn id="13" presetID="18" presetClass="emph" presetSubtype="0" fill="hold" grpId="1" nodeType="withEffect">
                                  <p:stCondLst>
                                    <p:cond delay="0"/>
                                  </p:stCondLst>
                                  <p:childTnLst>
                                    <p:set>
                                      <p:cBhvr override="childStyle">
                                        <p:cTn id="14" dur="500" fill="hold"/>
                                        <p:tgtEl>
                                          <p:spTgt spid="3"/>
                                        </p:tgtEl>
                                        <p:attrNameLst>
                                          <p:attrName>style.textDecorationUnderline</p:attrName>
                                        </p:attrNameLst>
                                      </p:cBhvr>
                                      <p:to>
                                        <p:strVal val="true"/>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left)">
                                      <p:cBhvr>
                                        <p:cTn id="19" dur="500"/>
                                        <p:tgtEl>
                                          <p:spTgt spid="4"/>
                                        </p:tgtEl>
                                      </p:cBhvr>
                                    </p:animEffect>
                                  </p:childTnLst>
                                </p:cTn>
                              </p:par>
                              <p:par>
                                <p:cTn id="20" presetID="18" presetClass="emph" presetSubtype="0" fill="hold" grpId="1" nodeType="withEffect">
                                  <p:stCondLst>
                                    <p:cond delay="0"/>
                                  </p:stCondLst>
                                  <p:childTnLst>
                                    <p:set>
                                      <p:cBhvr override="childStyle">
                                        <p:cTn id="21" dur="500" fill="hold"/>
                                        <p:tgtEl>
                                          <p:spTgt spid="4"/>
                                        </p:tgtEl>
                                        <p:attrNameLst>
                                          <p:attrName>style.textDecorationUnderline</p:attrName>
                                        </p:attrNameLst>
                                      </p:cBhvr>
                                      <p:to>
                                        <p:strVal val="true"/>
                                      </p:to>
                                    </p:se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wipe(left)">
                                      <p:cBhvr>
                                        <p:cTn id="26" dur="500"/>
                                        <p:tgtEl>
                                          <p:spTgt spid="5"/>
                                        </p:tgtEl>
                                      </p:cBhvr>
                                    </p:animEffect>
                                  </p:childTnLst>
                                </p:cTn>
                              </p:par>
                              <p:par>
                                <p:cTn id="27" presetID="18" presetClass="emph" presetSubtype="0" fill="hold" grpId="1" nodeType="withEffect">
                                  <p:stCondLst>
                                    <p:cond delay="0"/>
                                  </p:stCondLst>
                                  <p:childTnLst>
                                    <p:set>
                                      <p:cBhvr override="childStyle">
                                        <p:cTn id="28" dur="500" fill="hold"/>
                                        <p:tgtEl>
                                          <p:spTgt spid="5"/>
                                        </p:tgtEl>
                                        <p:attrNameLst>
                                          <p:attrName>style.textDecorationUnderline</p:attrName>
                                        </p:attrNameLst>
                                      </p:cBhvr>
                                      <p:to>
                                        <p:strVal val="true"/>
                                      </p:to>
                                    </p:set>
                                  </p:childTnLst>
                                </p:cTn>
                              </p:par>
                            </p:childTnLst>
                          </p:cTn>
                        </p:par>
                      </p:childTnLst>
                    </p:cTn>
                  </p:par>
                  <p:par>
                    <p:cTn id="29" fill="hold">
                      <p:stCondLst>
                        <p:cond delay="indefinite"/>
                      </p:stCondLst>
                      <p:childTnLst>
                        <p:par>
                          <p:cTn id="30" fill="hold">
                            <p:stCondLst>
                              <p:cond delay="0"/>
                            </p:stCondLst>
                            <p:childTnLst>
                              <p:par>
                                <p:cTn id="31" presetID="22" presetClass="exit" presetSubtype="8" fill="hold" grpId="2" nodeType="clickEffect">
                                  <p:stCondLst>
                                    <p:cond delay="0"/>
                                  </p:stCondLst>
                                  <p:childTnLst>
                                    <p:animEffect transition="out" filter="wipe(left)">
                                      <p:cBhvr>
                                        <p:cTn id="32" dur="500"/>
                                        <p:tgtEl>
                                          <p:spTgt spid="3"/>
                                        </p:tgtEl>
                                      </p:cBhvr>
                                    </p:animEffect>
                                    <p:set>
                                      <p:cBhvr>
                                        <p:cTn id="33" dur="1" fill="hold">
                                          <p:stCondLst>
                                            <p:cond delay="499"/>
                                          </p:stCondLst>
                                        </p:cTn>
                                        <p:tgtEl>
                                          <p:spTgt spid="3"/>
                                        </p:tgtEl>
                                        <p:attrNameLst>
                                          <p:attrName>style.visibility</p:attrName>
                                        </p:attrNameLst>
                                      </p:cBhvr>
                                      <p:to>
                                        <p:strVal val="hidden"/>
                                      </p:to>
                                    </p:set>
                                  </p:childTnLst>
                                </p:cTn>
                              </p:par>
                              <p:par>
                                <p:cTn id="34" presetID="22" presetClass="exit" presetSubtype="8" fill="hold" grpId="2" nodeType="withEffect">
                                  <p:stCondLst>
                                    <p:cond delay="250"/>
                                  </p:stCondLst>
                                  <p:childTnLst>
                                    <p:animEffect transition="out" filter="wipe(left)">
                                      <p:cBhvr>
                                        <p:cTn id="35" dur="500"/>
                                        <p:tgtEl>
                                          <p:spTgt spid="4"/>
                                        </p:tgtEl>
                                      </p:cBhvr>
                                    </p:animEffect>
                                    <p:set>
                                      <p:cBhvr>
                                        <p:cTn id="36" dur="1" fill="hold">
                                          <p:stCondLst>
                                            <p:cond delay="499"/>
                                          </p:stCondLst>
                                        </p:cTn>
                                        <p:tgtEl>
                                          <p:spTgt spid="4"/>
                                        </p:tgtEl>
                                        <p:attrNameLst>
                                          <p:attrName>style.visibility</p:attrName>
                                        </p:attrNameLst>
                                      </p:cBhvr>
                                      <p:to>
                                        <p:strVal val="hidden"/>
                                      </p:to>
                                    </p:set>
                                  </p:childTnLst>
                                </p:cTn>
                              </p:par>
                              <p:par>
                                <p:cTn id="37" presetID="22" presetClass="exit" presetSubtype="8" fill="hold" grpId="2" nodeType="withEffect">
                                  <p:stCondLst>
                                    <p:cond delay="500"/>
                                  </p:stCondLst>
                                  <p:childTnLst>
                                    <p:animEffect transition="out" filter="wipe(left)">
                                      <p:cBhvr>
                                        <p:cTn id="38" dur="500"/>
                                        <p:tgtEl>
                                          <p:spTgt spid="5"/>
                                        </p:tgtEl>
                                      </p:cBhvr>
                                    </p:animEffect>
                                    <p:set>
                                      <p:cBhvr>
                                        <p:cTn id="39" dur="1" fill="hold">
                                          <p:stCondLst>
                                            <p:cond delay="499"/>
                                          </p:stCondLst>
                                        </p:cTn>
                                        <p:tgtEl>
                                          <p:spTgt spid="5"/>
                                        </p:tgtEl>
                                        <p:attrNameLst>
                                          <p:attrName>style.visibility</p:attrName>
                                        </p:attrNameLst>
                                      </p:cBhvr>
                                      <p:to>
                                        <p:strVal val="hidden"/>
                                      </p:to>
                                    </p:set>
                                  </p:childTnLst>
                                </p:cTn>
                              </p:par>
                              <p:par>
                                <p:cTn id="40" presetID="22" presetClass="entr" presetSubtype="8" fill="hold" grpId="0" nodeType="withEffect">
                                  <p:stCondLst>
                                    <p:cond delay="750"/>
                                  </p:stCondLst>
                                  <p:childTnLst>
                                    <p:set>
                                      <p:cBhvr>
                                        <p:cTn id="41" dur="1" fill="hold">
                                          <p:stCondLst>
                                            <p:cond delay="0"/>
                                          </p:stCondLst>
                                        </p:cTn>
                                        <p:tgtEl>
                                          <p:spTgt spid="6"/>
                                        </p:tgtEl>
                                        <p:attrNameLst>
                                          <p:attrName>style.visibility</p:attrName>
                                        </p:attrNameLst>
                                      </p:cBhvr>
                                      <p:to>
                                        <p:strVal val="visible"/>
                                      </p:to>
                                    </p:set>
                                    <p:animEffect transition="in" filter="wipe(left)">
                                      <p:cBhvr>
                                        <p:cTn id="42" dur="500"/>
                                        <p:tgtEl>
                                          <p:spTgt spid="6"/>
                                        </p:tgtEl>
                                      </p:cBhvr>
                                    </p:animEffect>
                                  </p:childTnLst>
                                </p:cTn>
                              </p:par>
                              <p:par>
                                <p:cTn id="43" presetID="18" presetClass="emph" presetSubtype="0" fill="hold" grpId="1" nodeType="withEffect">
                                  <p:stCondLst>
                                    <p:cond delay="750"/>
                                  </p:stCondLst>
                                  <p:childTnLst>
                                    <p:set>
                                      <p:cBhvr override="childStyle">
                                        <p:cTn id="44" dur="500" fill="hold"/>
                                        <p:tgtEl>
                                          <p:spTgt spid="6"/>
                                        </p:tgtEl>
                                        <p:attrNameLst>
                                          <p:attrName>style.textDecorationUnderline</p:attrName>
                                        </p:attrNameLst>
                                      </p:cBhvr>
                                      <p:to>
                                        <p:strVal val="true"/>
                                      </p:to>
                                    </p:set>
                                  </p:childTnLst>
                                </p:cTn>
                              </p:par>
                              <p:par>
                                <p:cTn id="45" presetID="22" presetClass="entr" presetSubtype="8" fill="hold" grpId="0" nodeType="withEffect">
                                  <p:stCondLst>
                                    <p:cond delay="1150"/>
                                  </p:stCondLst>
                                  <p:childTnLst>
                                    <p:set>
                                      <p:cBhvr>
                                        <p:cTn id="46" dur="1" fill="hold">
                                          <p:stCondLst>
                                            <p:cond delay="0"/>
                                          </p:stCondLst>
                                        </p:cTn>
                                        <p:tgtEl>
                                          <p:spTgt spid="7"/>
                                        </p:tgtEl>
                                        <p:attrNameLst>
                                          <p:attrName>style.visibility</p:attrName>
                                        </p:attrNameLst>
                                      </p:cBhvr>
                                      <p:to>
                                        <p:strVal val="visible"/>
                                      </p:to>
                                    </p:set>
                                    <p:animEffect transition="in" filter="wipe(left)">
                                      <p:cBhvr>
                                        <p:cTn id="47" dur="500"/>
                                        <p:tgtEl>
                                          <p:spTgt spid="7"/>
                                        </p:tgtEl>
                                      </p:cBhvr>
                                    </p:animEffect>
                                  </p:childTnLst>
                                </p:cTn>
                              </p:par>
                              <p:par>
                                <p:cTn id="48" presetID="18" presetClass="emph" presetSubtype="0" fill="hold" grpId="1" nodeType="withEffect">
                                  <p:stCondLst>
                                    <p:cond delay="1150"/>
                                  </p:stCondLst>
                                  <p:childTnLst>
                                    <p:set>
                                      <p:cBhvr override="childStyle">
                                        <p:cTn id="49" dur="500" fill="hold"/>
                                        <p:tgtEl>
                                          <p:spTgt spid="7"/>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3" grpId="2"/>
      <p:bldP spid="4" grpId="0"/>
      <p:bldP spid="4" grpId="1"/>
      <p:bldP spid="4" grpId="2"/>
      <p:bldP spid="5" grpId="0"/>
      <p:bldP spid="5" grpId="1"/>
      <p:bldP spid="5" grpId="2"/>
      <p:bldP spid="6" grpId="0"/>
      <p:bldP spid="6" grpId="1"/>
      <p:bldP spid="7" grpId="0"/>
      <p:bldP spid="7" grpId="1"/>
      <p:bldP spid="307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7" name="Rectangle 4"/>
          <p:cNvSpPr>
            <a:spLocks noChangeArrowheads="1"/>
          </p:cNvSpPr>
          <p:nvPr/>
        </p:nvSpPr>
        <p:spPr bwMode="auto">
          <a:xfrm>
            <a:off x="3578082" y="3835400"/>
            <a:ext cx="1732663" cy="13062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9600" b="1" spc="50" dirty="0">
                <a:ln w="11430"/>
                <a:blipFill>
                  <a:blip r:embed="rId4"/>
                  <a:stretch>
                    <a:fillRect/>
                  </a:stretch>
                </a:blipFill>
                <a:effectLst>
                  <a:glow rad="63500">
                    <a:schemeClr val="tx1"/>
                  </a:glow>
                  <a:outerShdw blurRad="76200" dist="50800" dir="5400000" algn="tl" rotWithShape="0">
                    <a:srgbClr val="000000">
                      <a:alpha val="65000"/>
                    </a:srgbClr>
                  </a:outerShdw>
                </a:effectLst>
                <a:latin typeface="Franklin Gothic Demi" panose="020B0703020102020204" pitchFamily="34" charset="0"/>
              </a:rPr>
              <a:t>30</a:t>
            </a:r>
          </a:p>
        </p:txBody>
      </p:sp>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t="76825"/>
          <a:stretch/>
        </p:blipFill>
        <p:spPr>
          <a:xfrm>
            <a:off x="0" y="5268686"/>
            <a:ext cx="9144000" cy="1589314"/>
          </a:xfrm>
          <a:prstGeom prst="rect">
            <a:avLst/>
          </a:prstGeom>
        </p:spPr>
      </p:pic>
      <p:sp>
        <p:nvSpPr>
          <p:cNvPr id="4" name="Rectangle 4"/>
          <p:cNvSpPr>
            <a:spLocks noChangeArrowheads="1"/>
          </p:cNvSpPr>
          <p:nvPr/>
        </p:nvSpPr>
        <p:spPr bwMode="auto">
          <a:xfrm>
            <a:off x="1371600" y="1371600"/>
            <a:ext cx="6392119" cy="243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8000" b="1" spc="50" dirty="0">
                <a:ln w="11430"/>
                <a:blipFill>
                  <a:blip r:embed="rId4"/>
                  <a:stretch>
                    <a:fillRect/>
                  </a:stretch>
                </a:blipFill>
                <a:effectLst>
                  <a:glow rad="63500">
                    <a:schemeClr val="tx1"/>
                  </a:glow>
                  <a:outerShdw blurRad="76200" dist="50800" dir="5400000" algn="tl" rotWithShape="0">
                    <a:srgbClr val="000000">
                      <a:alpha val="65000"/>
                    </a:srgbClr>
                  </a:outerShdw>
                </a:effectLst>
                <a:latin typeface="Calibri" panose="020F0502020204030204" pitchFamily="34" charset="0"/>
              </a:rPr>
              <a:t>Presidential Quotes</a:t>
            </a:r>
            <a:endParaRPr lang="en-US" sz="8000" b="1" i="1" spc="50" dirty="0">
              <a:ln w="11430"/>
              <a:blipFill>
                <a:blip r:embed="rId4"/>
                <a:stretch>
                  <a:fillRect/>
                </a:stretch>
              </a:blipFill>
              <a:effectLst>
                <a:glow rad="63500">
                  <a:schemeClr val="tx1"/>
                </a:glow>
                <a:outerShdw blurRad="76200" dist="50800" dir="5400000" algn="tl" rotWithShape="0">
                  <a:srgbClr val="000000">
                    <a:alpha val="65000"/>
                  </a:srgbClr>
                </a:outerShdw>
              </a:effectLst>
              <a:latin typeface="Calibri" panose="020F0502020204030204" pitchFamily="34" charset="0"/>
            </a:endParaRPr>
          </a:p>
        </p:txBody>
      </p:sp>
      <p:sp>
        <p:nvSpPr>
          <p:cNvPr id="5" name="Rectangle 12"/>
          <p:cNvSpPr>
            <a:spLocks noChangeArrowheads="1"/>
          </p:cNvSpPr>
          <p:nvPr/>
        </p:nvSpPr>
        <p:spPr bwMode="auto">
          <a:xfrm>
            <a:off x="609600" y="3867150"/>
            <a:ext cx="2743200" cy="1409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r>
              <a:rPr lang="en-US" altLang="en-US" sz="4400" b="1" dirty="0">
                <a:ln w="10160">
                  <a:solidFill>
                    <a:schemeClr val="accent5"/>
                  </a:solidFill>
                  <a:prstDash val="solid"/>
                </a:ln>
                <a:solidFill>
                  <a:srgbClr val="FFFFFF"/>
                </a:solidFill>
                <a:effectLst>
                  <a:glow rad="63500">
                    <a:schemeClr val="tx1"/>
                  </a:glow>
                  <a:outerShdw blurRad="38100" dist="22860" dir="5400000" algn="tl" rotWithShape="0">
                    <a:srgbClr val="000000">
                      <a:alpha val="30000"/>
                    </a:srgbClr>
                  </a:outerShdw>
                </a:effectLst>
                <a:latin typeface="Calibri" panose="020F0502020204030204" pitchFamily="34" charset="0"/>
              </a:rPr>
              <a:t>Ron Bert</a:t>
            </a:r>
            <a:endParaRPr lang="en-US" altLang="en-US" sz="4400" b="1" i="1" dirty="0">
              <a:ln w="10160">
                <a:solidFill>
                  <a:schemeClr val="accent5"/>
                </a:solidFill>
                <a:prstDash val="solid"/>
              </a:ln>
              <a:solidFill>
                <a:srgbClr val="FFFFFF"/>
              </a:solidFill>
              <a:effectLst>
                <a:glow rad="63500">
                  <a:schemeClr val="tx1"/>
                </a:glow>
                <a:outerShdw blurRad="38100" dist="22860" dir="5400000" algn="tl" rotWithShape="0">
                  <a:srgbClr val="000000">
                    <a:alpha val="30000"/>
                  </a:srgbClr>
                </a:outerShdw>
              </a:effectLst>
              <a:latin typeface="Calibri" panose="020F0502020204030204" pitchFamily="34" charset="0"/>
            </a:endParaRPr>
          </a:p>
        </p:txBody>
      </p:sp>
      <p:sp>
        <p:nvSpPr>
          <p:cNvPr id="6" name="Rectangle 12"/>
          <p:cNvSpPr>
            <a:spLocks noChangeArrowheads="1"/>
          </p:cNvSpPr>
          <p:nvPr/>
        </p:nvSpPr>
        <p:spPr bwMode="auto">
          <a:xfrm>
            <a:off x="3750196" y="4844143"/>
            <a:ext cx="5012803" cy="1409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r>
              <a:rPr lang="en-US" altLang="en-US" sz="4400" b="1" dirty="0">
                <a:ln w="10160">
                  <a:solidFill>
                    <a:schemeClr val="accent5"/>
                  </a:solidFill>
                  <a:prstDash val="solid"/>
                </a:ln>
                <a:solidFill>
                  <a:srgbClr val="FFFFFF"/>
                </a:solidFill>
                <a:effectLst>
                  <a:glow rad="63500">
                    <a:schemeClr val="tx1"/>
                  </a:glow>
                  <a:outerShdw blurRad="38100" dist="22860" dir="5400000" algn="tl" rotWithShape="0">
                    <a:srgbClr val="000000">
                      <a:alpha val="30000"/>
                    </a:srgbClr>
                  </a:outerShdw>
                </a:effectLst>
                <a:latin typeface="Calibri" panose="020F0502020204030204" pitchFamily="34" charset="0"/>
              </a:rPr>
              <a:t>January 26, 2020</a:t>
            </a:r>
            <a:endParaRPr lang="en-US" altLang="en-US" sz="4400" b="1" i="1" dirty="0">
              <a:ln w="10160">
                <a:solidFill>
                  <a:schemeClr val="accent5"/>
                </a:solidFill>
                <a:prstDash val="solid"/>
              </a:ln>
              <a:solidFill>
                <a:srgbClr val="FFFFFF"/>
              </a:solidFill>
              <a:effectLst>
                <a:glow rad="63500">
                  <a:schemeClr val="tx1"/>
                </a:glow>
                <a:outerShdw blurRad="38100" dist="22860" dir="5400000" algn="tl" rotWithShape="0">
                  <a:srgbClr val="000000">
                    <a:alpha val="30000"/>
                  </a:srgbClr>
                </a:outerShdw>
              </a:effectLst>
              <a:latin typeface="Calibri" panose="020F0502020204030204" pitchFamily="34" charset="0"/>
            </a:endParaRPr>
          </a:p>
        </p:txBody>
      </p:sp>
    </p:spTree>
    <p:extLst>
      <p:ext uri="{BB962C8B-B14F-4D97-AF65-F5344CB8AC3E}">
        <p14:creationId xmlns:p14="http://schemas.microsoft.com/office/powerpoint/2010/main" val="4192099837"/>
      </p:ext>
    </p:extLst>
  </p:cSld>
  <p:clrMapOvr>
    <a:masterClrMapping/>
  </p:clrMapOvr>
  <p:transition spd="slow">
    <p:wedg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stCondLst>
                                            <p:cond delay="0"/>
                                          </p:stCondLst>
                                        </p:cTn>
                                        <p:tgtEl>
                                          <p:spTgt spid="4"/>
                                        </p:tgtEl>
                                      </p:cBhvr>
                                    </p:animEffect>
                                    <p:anim to="" calcmode="lin" valueType="num">
                                      <p:cBhvr>
                                        <p:cTn id="8" dur="500" fill="hold">
                                          <p:stCondLst>
                                            <p:cond delay="0"/>
                                          </p:stCondLst>
                                        </p:cTn>
                                        <p:tgtEl>
                                          <p:spTgt spid="4"/>
                                        </p:tgtEl>
                                        <p:attrNameLst>
                                          <p:attrName>ppt_w</p:attrName>
                                        </p:attrNameLst>
                                      </p:cBhvr>
                                      <p:tavLst>
                                        <p:tav tm="0">
                                          <p:val>
                                            <p:strVal val="#ppt_w*4"/>
                                          </p:val>
                                        </p:tav>
                                        <p:tav tm="100000">
                                          <p:val>
                                            <p:strVal val="#ppt_w"/>
                                          </p:val>
                                        </p:tav>
                                      </p:tavLst>
                                    </p:anim>
                                    <p:anim to="" calcmode="lin" valueType="num">
                                      <p:cBhvr>
                                        <p:cTn id="9" dur="500" fill="hold">
                                          <p:stCondLst>
                                            <p:cond delay="0"/>
                                          </p:stCondLst>
                                        </p:cTn>
                                        <p:tgtEl>
                                          <p:spTgt spid="4"/>
                                        </p:tgtEl>
                                        <p:attrNameLst>
                                          <p:attrName>ppt_h</p:attrName>
                                        </p:attrNameLst>
                                      </p:cBhvr>
                                      <p:tavLst>
                                        <p:tav tm="0">
                                          <p:val>
                                            <p:strVal val="#ppt_h*4"/>
                                          </p:val>
                                        </p:tav>
                                        <p:tav tm="100000">
                                          <p:val>
                                            <p:strVal val="#ppt_h"/>
                                          </p:val>
                                        </p:tav>
                                      </p:tavLst>
                                    </p:anim>
                                  </p:childTnLst>
                                </p:cTn>
                              </p:par>
                              <p:par>
                                <p:cTn id="10" presetID="2" presetClass="entr" presetSubtype="4" fill="hold" grpId="0" nodeType="withEffect">
                                  <p:stCondLst>
                                    <p:cond delay="25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par>
                          <p:cTn id="14" fill="hold">
                            <p:stCondLst>
                              <p:cond delay="750"/>
                            </p:stCondLst>
                            <p:childTnLst>
                              <p:par>
                                <p:cTn id="15" presetID="39" presetClass="entr" presetSubtype="0" accel="100000" fill="hold" grpId="0" nodeType="afterEffect">
                                  <p:stCondLst>
                                    <p:cond delay="500"/>
                                  </p:stCondLst>
                                  <p:childTnLst>
                                    <p:set>
                                      <p:cBhvr>
                                        <p:cTn id="16" dur="1" fill="hold">
                                          <p:stCondLst>
                                            <p:cond delay="0"/>
                                          </p:stCondLst>
                                        </p:cTn>
                                        <p:tgtEl>
                                          <p:spTgt spid="5"/>
                                        </p:tgtEl>
                                        <p:attrNameLst>
                                          <p:attrName>style.visibility</p:attrName>
                                        </p:attrNameLst>
                                      </p:cBhvr>
                                      <p:to>
                                        <p:strVal val="visible"/>
                                      </p:to>
                                    </p:set>
                                    <p:anim calcmode="lin" valueType="num">
                                      <p:cBhvr>
                                        <p:cTn id="17" dur="1000" fill="hold"/>
                                        <p:tgtEl>
                                          <p:spTgt spid="5"/>
                                        </p:tgtEl>
                                        <p:attrNameLst>
                                          <p:attrName>ppt_h</p:attrName>
                                        </p:attrNameLst>
                                      </p:cBhvr>
                                      <p:tavLst>
                                        <p:tav tm="0">
                                          <p:val>
                                            <p:strVal val="#ppt_h/20"/>
                                          </p:val>
                                        </p:tav>
                                        <p:tav tm="50000">
                                          <p:val>
                                            <p:strVal val="#ppt_h/20"/>
                                          </p:val>
                                        </p:tav>
                                        <p:tav tm="100000">
                                          <p:val>
                                            <p:strVal val="#ppt_h"/>
                                          </p:val>
                                        </p:tav>
                                      </p:tavLst>
                                    </p:anim>
                                    <p:anim calcmode="lin" valueType="num">
                                      <p:cBhvr>
                                        <p:cTn id="18" dur="1000" fill="hold"/>
                                        <p:tgtEl>
                                          <p:spTgt spid="5"/>
                                        </p:tgtEl>
                                        <p:attrNameLst>
                                          <p:attrName>ppt_w</p:attrName>
                                        </p:attrNameLst>
                                      </p:cBhvr>
                                      <p:tavLst>
                                        <p:tav tm="0">
                                          <p:val>
                                            <p:strVal val="#ppt_w+.3"/>
                                          </p:val>
                                        </p:tav>
                                        <p:tav tm="50000">
                                          <p:val>
                                            <p:strVal val="#ppt_w+.3"/>
                                          </p:val>
                                        </p:tav>
                                        <p:tav tm="100000">
                                          <p:val>
                                            <p:strVal val="#ppt_w"/>
                                          </p:val>
                                        </p:tav>
                                      </p:tavLst>
                                    </p:anim>
                                    <p:anim calcmode="lin" valueType="num">
                                      <p:cBhvr>
                                        <p:cTn id="19" dur="1000" fill="hold"/>
                                        <p:tgtEl>
                                          <p:spTgt spid="5"/>
                                        </p:tgtEl>
                                        <p:attrNameLst>
                                          <p:attrName>ppt_x</p:attrName>
                                        </p:attrNameLst>
                                      </p:cBhvr>
                                      <p:tavLst>
                                        <p:tav tm="0">
                                          <p:val>
                                            <p:strVal val="#ppt_x-.3"/>
                                          </p:val>
                                        </p:tav>
                                        <p:tav tm="50000">
                                          <p:val>
                                            <p:strVal val="#ppt_x"/>
                                          </p:val>
                                        </p:tav>
                                        <p:tav tm="100000">
                                          <p:val>
                                            <p:strVal val="#ppt_x"/>
                                          </p:val>
                                        </p:tav>
                                      </p:tavLst>
                                    </p:anim>
                                    <p:anim calcmode="lin" valueType="num">
                                      <p:cBhvr>
                                        <p:cTn id="20" dur="1000" fill="hold"/>
                                        <p:tgtEl>
                                          <p:spTgt spid="5"/>
                                        </p:tgtEl>
                                        <p:attrNameLst>
                                          <p:attrName>ppt_y</p:attrName>
                                        </p:attrNameLst>
                                      </p:cBhvr>
                                      <p:tavLst>
                                        <p:tav tm="0">
                                          <p:val>
                                            <p:strVal val="#ppt_y"/>
                                          </p:val>
                                        </p:tav>
                                        <p:tav tm="100000">
                                          <p:val>
                                            <p:strVal val="#ppt_y"/>
                                          </p:val>
                                        </p:tav>
                                      </p:tavLst>
                                    </p:anim>
                                  </p:childTnLst>
                                </p:cTn>
                              </p:par>
                            </p:childTnLst>
                          </p:cTn>
                        </p:par>
                        <p:par>
                          <p:cTn id="21" fill="hold">
                            <p:stCondLst>
                              <p:cond delay="2250"/>
                            </p:stCondLst>
                            <p:childTnLst>
                              <p:par>
                                <p:cTn id="22" presetID="39" presetClass="entr" presetSubtype="0" accel="100000" fill="hold" grpId="0" nodeType="afterEffect">
                                  <p:stCondLst>
                                    <p:cond delay="750"/>
                                  </p:stCondLst>
                                  <p:childTnLst>
                                    <p:set>
                                      <p:cBhvr>
                                        <p:cTn id="23" dur="1" fill="hold">
                                          <p:stCondLst>
                                            <p:cond delay="0"/>
                                          </p:stCondLst>
                                        </p:cTn>
                                        <p:tgtEl>
                                          <p:spTgt spid="6"/>
                                        </p:tgtEl>
                                        <p:attrNameLst>
                                          <p:attrName>style.visibility</p:attrName>
                                        </p:attrNameLst>
                                      </p:cBhvr>
                                      <p:to>
                                        <p:strVal val="visible"/>
                                      </p:to>
                                    </p:set>
                                    <p:anim calcmode="lin" valueType="num">
                                      <p:cBhvr>
                                        <p:cTn id="24" dur="1000" fill="hold"/>
                                        <p:tgtEl>
                                          <p:spTgt spid="6"/>
                                        </p:tgtEl>
                                        <p:attrNameLst>
                                          <p:attrName>ppt_h</p:attrName>
                                        </p:attrNameLst>
                                      </p:cBhvr>
                                      <p:tavLst>
                                        <p:tav tm="0">
                                          <p:val>
                                            <p:strVal val="#ppt_h/20"/>
                                          </p:val>
                                        </p:tav>
                                        <p:tav tm="50000">
                                          <p:val>
                                            <p:strVal val="#ppt_h/20"/>
                                          </p:val>
                                        </p:tav>
                                        <p:tav tm="100000">
                                          <p:val>
                                            <p:strVal val="#ppt_h"/>
                                          </p:val>
                                        </p:tav>
                                      </p:tavLst>
                                    </p:anim>
                                    <p:anim calcmode="lin" valueType="num">
                                      <p:cBhvr>
                                        <p:cTn id="25" dur="1000" fill="hold"/>
                                        <p:tgtEl>
                                          <p:spTgt spid="6"/>
                                        </p:tgtEl>
                                        <p:attrNameLst>
                                          <p:attrName>ppt_w</p:attrName>
                                        </p:attrNameLst>
                                      </p:cBhvr>
                                      <p:tavLst>
                                        <p:tav tm="0">
                                          <p:val>
                                            <p:strVal val="#ppt_w+.3"/>
                                          </p:val>
                                        </p:tav>
                                        <p:tav tm="50000">
                                          <p:val>
                                            <p:strVal val="#ppt_w+.3"/>
                                          </p:val>
                                        </p:tav>
                                        <p:tav tm="100000">
                                          <p:val>
                                            <p:strVal val="#ppt_w"/>
                                          </p:val>
                                        </p:tav>
                                      </p:tavLst>
                                    </p:anim>
                                    <p:anim calcmode="lin" valueType="num">
                                      <p:cBhvr>
                                        <p:cTn id="26" dur="1000" fill="hold"/>
                                        <p:tgtEl>
                                          <p:spTgt spid="6"/>
                                        </p:tgtEl>
                                        <p:attrNameLst>
                                          <p:attrName>ppt_x</p:attrName>
                                        </p:attrNameLst>
                                      </p:cBhvr>
                                      <p:tavLst>
                                        <p:tav tm="0">
                                          <p:val>
                                            <p:strVal val="#ppt_x-.3"/>
                                          </p:val>
                                        </p:tav>
                                        <p:tav tm="50000">
                                          <p:val>
                                            <p:strVal val="#ppt_x"/>
                                          </p:val>
                                        </p:tav>
                                        <p:tav tm="100000">
                                          <p:val>
                                            <p:strVal val="#ppt_x"/>
                                          </p:val>
                                        </p:tav>
                                      </p:tavLst>
                                    </p:anim>
                                    <p:anim calcmode="lin" valueType="num">
                                      <p:cBhvr>
                                        <p:cTn id="27" dur="10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0" presetClass="exit" presetSubtype="0" fill="hold" grpId="1" nodeType="clickEffect">
                                  <p:stCondLst>
                                    <p:cond delay="0"/>
                                  </p:stCondLst>
                                  <p:childTnLst>
                                    <p:set>
                                      <p:cBhvr>
                                        <p:cTn id="31" dur="1" fill="hold">
                                          <p:stCondLst>
                                            <p:cond delay="999"/>
                                          </p:stCondLst>
                                        </p:cTn>
                                        <p:tgtEl>
                                          <p:spTgt spid="4"/>
                                        </p:tgtEl>
                                        <p:attrNameLst>
                                          <p:attrName>style.visibility</p:attrName>
                                        </p:attrNameLst>
                                      </p:cBhvr>
                                      <p:to>
                                        <p:strVal val="hidden"/>
                                      </p:to>
                                    </p:set>
                                    <p:animEffect transition="out" filter="dissolve">
                                      <p:cBhvr>
                                        <p:cTn id="32" dur="1000">
                                          <p:stCondLst>
                                            <p:cond delay="0"/>
                                          </p:stCondLst>
                                        </p:cTn>
                                        <p:tgtEl>
                                          <p:spTgt spid="4"/>
                                        </p:tgtEl>
                                      </p:cBhvr>
                                    </p:animEffect>
                                    <p:anim to="" calcmode="lin" valueType="num">
                                      <p:cBhvr>
                                        <p:cTn id="33" dur="1000" fill="hold">
                                          <p:stCondLst>
                                            <p:cond delay="0"/>
                                          </p:stCondLst>
                                        </p:cTn>
                                        <p:tgtEl>
                                          <p:spTgt spid="4"/>
                                        </p:tgtEl>
                                        <p:attrNameLst>
                                          <p:attrName>ppt_w</p:attrName>
                                        </p:attrNameLst>
                                      </p:cBhvr>
                                      <p:tavLst>
                                        <p:tav tm="0">
                                          <p:val>
                                            <p:strVal val="#ppt_w"/>
                                          </p:val>
                                        </p:tav>
                                        <p:tav tm="100000">
                                          <p:val>
                                            <p:strVal val="#ppt_w*4"/>
                                          </p:val>
                                        </p:tav>
                                      </p:tavLst>
                                    </p:anim>
                                    <p:anim to="" calcmode="lin" valueType="num">
                                      <p:cBhvr>
                                        <p:cTn id="34" dur="1000" fill="hold">
                                          <p:stCondLst>
                                            <p:cond delay="0"/>
                                          </p:stCondLst>
                                        </p:cTn>
                                        <p:tgtEl>
                                          <p:spTgt spid="4"/>
                                        </p:tgtEl>
                                        <p:attrNameLst>
                                          <p:attrName>ppt_h</p:attrName>
                                        </p:attrNameLst>
                                      </p:cBhvr>
                                      <p:tavLst>
                                        <p:tav tm="0">
                                          <p:val>
                                            <p:strVal val="#ppt_h"/>
                                          </p:val>
                                        </p:tav>
                                        <p:tav tm="100000">
                                          <p:val>
                                            <p:strVal val="#ppt_h*4"/>
                                          </p:val>
                                        </p:tav>
                                      </p:tavLst>
                                    </p:anim>
                                  </p:childTnLst>
                                </p:cTn>
                              </p:par>
                            </p:childTnLst>
                          </p:cTn>
                        </p:par>
                        <p:par>
                          <p:cTn id="35" fill="hold">
                            <p:stCondLst>
                              <p:cond delay="1000"/>
                            </p:stCondLst>
                            <p:childTnLst>
                              <p:par>
                                <p:cTn id="36" presetID="9" presetClass="exit" presetSubtype="0" fill="hold" grpId="1" nodeType="afterEffect">
                                  <p:stCondLst>
                                    <p:cond delay="0"/>
                                  </p:stCondLst>
                                  <p:childTnLst>
                                    <p:animEffect transition="out" filter="dissolve">
                                      <p:cBhvr>
                                        <p:cTn id="37" dur="1500"/>
                                        <p:tgtEl>
                                          <p:spTgt spid="5"/>
                                        </p:tgtEl>
                                      </p:cBhvr>
                                    </p:animEffect>
                                    <p:set>
                                      <p:cBhvr>
                                        <p:cTn id="38" dur="1" fill="hold">
                                          <p:stCondLst>
                                            <p:cond delay="1499"/>
                                          </p:stCondLst>
                                        </p:cTn>
                                        <p:tgtEl>
                                          <p:spTgt spid="5"/>
                                        </p:tgtEl>
                                        <p:attrNameLst>
                                          <p:attrName>style.visibility</p:attrName>
                                        </p:attrNameLst>
                                      </p:cBhvr>
                                      <p:to>
                                        <p:strVal val="hidden"/>
                                      </p:to>
                                    </p:set>
                                  </p:childTnLst>
                                </p:cTn>
                              </p:par>
                              <p:par>
                                <p:cTn id="39" presetID="0" presetClass="path" presetSubtype="0" accel="50000" decel="50000" fill="hold" grpId="2" nodeType="withEffect">
                                  <p:stCondLst>
                                    <p:cond delay="0"/>
                                  </p:stCondLst>
                                  <p:childTnLst>
                                    <p:animMotion origin="layout" path="M 3.33333E-6 3.13599E-6 L 3.33333E-6 0.23034 " pathEditMode="relative" rAng="0" ptsTypes="AA">
                                      <p:cBhvr>
                                        <p:cTn id="40" dur="1500" fill="hold"/>
                                        <p:tgtEl>
                                          <p:spTgt spid="5"/>
                                        </p:tgtEl>
                                        <p:attrNameLst>
                                          <p:attrName>ppt_x</p:attrName>
                                          <p:attrName>ppt_y</p:attrName>
                                        </p:attrNameLst>
                                      </p:cBhvr>
                                      <p:rCtr x="0" y="11517"/>
                                    </p:animMotion>
                                  </p:childTnLst>
                                </p:cTn>
                              </p:par>
                            </p:childTnLst>
                          </p:cTn>
                        </p:par>
                        <p:par>
                          <p:cTn id="41" fill="hold">
                            <p:stCondLst>
                              <p:cond delay="2500"/>
                            </p:stCondLst>
                            <p:childTnLst>
                              <p:par>
                                <p:cTn id="42" presetID="31" presetClass="exit" presetSubtype="0" fill="hold" grpId="1" nodeType="afterEffect">
                                  <p:stCondLst>
                                    <p:cond delay="0"/>
                                  </p:stCondLst>
                                  <p:childTnLst>
                                    <p:anim calcmode="lin" valueType="num">
                                      <p:cBhvr>
                                        <p:cTn id="43" dur="1000"/>
                                        <p:tgtEl>
                                          <p:spTgt spid="6"/>
                                        </p:tgtEl>
                                        <p:attrNameLst>
                                          <p:attrName>ppt_w</p:attrName>
                                        </p:attrNameLst>
                                      </p:cBhvr>
                                      <p:tavLst>
                                        <p:tav tm="0">
                                          <p:val>
                                            <p:strVal val="ppt_w"/>
                                          </p:val>
                                        </p:tav>
                                        <p:tav tm="100000">
                                          <p:val>
                                            <p:fltVal val="0"/>
                                          </p:val>
                                        </p:tav>
                                      </p:tavLst>
                                    </p:anim>
                                    <p:anim calcmode="lin" valueType="num">
                                      <p:cBhvr>
                                        <p:cTn id="44" dur="1000"/>
                                        <p:tgtEl>
                                          <p:spTgt spid="6"/>
                                        </p:tgtEl>
                                        <p:attrNameLst>
                                          <p:attrName>ppt_h</p:attrName>
                                        </p:attrNameLst>
                                      </p:cBhvr>
                                      <p:tavLst>
                                        <p:tav tm="0">
                                          <p:val>
                                            <p:strVal val="ppt_h"/>
                                          </p:val>
                                        </p:tav>
                                        <p:tav tm="100000">
                                          <p:val>
                                            <p:fltVal val="0"/>
                                          </p:val>
                                        </p:tav>
                                      </p:tavLst>
                                    </p:anim>
                                    <p:anim calcmode="lin" valueType="num">
                                      <p:cBhvr>
                                        <p:cTn id="45" dur="1000"/>
                                        <p:tgtEl>
                                          <p:spTgt spid="6"/>
                                        </p:tgtEl>
                                        <p:attrNameLst>
                                          <p:attrName>style.rotation</p:attrName>
                                        </p:attrNameLst>
                                      </p:cBhvr>
                                      <p:tavLst>
                                        <p:tav tm="0">
                                          <p:val>
                                            <p:fltVal val="0"/>
                                          </p:val>
                                        </p:tav>
                                        <p:tav tm="100000">
                                          <p:val>
                                            <p:fltVal val="90"/>
                                          </p:val>
                                        </p:tav>
                                      </p:tavLst>
                                    </p:anim>
                                    <p:animEffect transition="out" filter="fade">
                                      <p:cBhvr>
                                        <p:cTn id="46" dur="1000"/>
                                        <p:tgtEl>
                                          <p:spTgt spid="6"/>
                                        </p:tgtEl>
                                      </p:cBhvr>
                                    </p:animEffect>
                                    <p:set>
                                      <p:cBhvr>
                                        <p:cTn id="47" dur="1" fill="hold">
                                          <p:stCondLst>
                                            <p:cond delay="999"/>
                                          </p:stCondLst>
                                        </p:cTn>
                                        <p:tgtEl>
                                          <p:spTgt spid="6"/>
                                        </p:tgtEl>
                                        <p:attrNameLst>
                                          <p:attrName>style.visibility</p:attrName>
                                        </p:attrNameLst>
                                      </p:cBhvr>
                                      <p:to>
                                        <p:strVal val="hidden"/>
                                      </p:to>
                                    </p:set>
                                  </p:childTnLst>
                                </p:cTn>
                              </p:par>
                              <p:par>
                                <p:cTn id="48" presetID="0" presetClass="path" presetSubtype="0" accel="50000" decel="50000" fill="hold" grpId="2" nodeType="withEffect">
                                  <p:stCondLst>
                                    <p:cond delay="0"/>
                                  </p:stCondLst>
                                  <p:childTnLst>
                                    <p:animMotion origin="layout" path="M -1.38889E-6 2.22222E-6 L -0.17604 -0.11343 " pathEditMode="relative" rAng="0" ptsTypes="AA">
                                      <p:cBhvr>
                                        <p:cTn id="49" dur="1000" fill="hold"/>
                                        <p:tgtEl>
                                          <p:spTgt spid="6"/>
                                        </p:tgtEl>
                                        <p:attrNameLst>
                                          <p:attrName>ppt_x</p:attrName>
                                          <p:attrName>ppt_y</p:attrName>
                                        </p:attrNameLst>
                                      </p:cBhvr>
                                      <p:rCtr x="-8802" y="-5671"/>
                                    </p:animMotion>
                                  </p:childTnLst>
                                </p:cTn>
                              </p:par>
                              <p:par>
                                <p:cTn id="50" presetID="2" presetClass="exit" presetSubtype="4" fill="hold" grpId="1" nodeType="withEffect">
                                  <p:stCondLst>
                                    <p:cond delay="0"/>
                                  </p:stCondLst>
                                  <p:childTnLst>
                                    <p:anim calcmode="lin" valueType="num">
                                      <p:cBhvr additive="base">
                                        <p:cTn id="51" dur="1250"/>
                                        <p:tgtEl>
                                          <p:spTgt spid="7"/>
                                        </p:tgtEl>
                                        <p:attrNameLst>
                                          <p:attrName>ppt_x</p:attrName>
                                        </p:attrNameLst>
                                      </p:cBhvr>
                                      <p:tavLst>
                                        <p:tav tm="0">
                                          <p:val>
                                            <p:strVal val="ppt_x"/>
                                          </p:val>
                                        </p:tav>
                                        <p:tav tm="100000">
                                          <p:val>
                                            <p:strVal val="ppt_x"/>
                                          </p:val>
                                        </p:tav>
                                      </p:tavLst>
                                    </p:anim>
                                    <p:anim calcmode="lin" valueType="num">
                                      <p:cBhvr additive="base">
                                        <p:cTn id="52" dur="1250"/>
                                        <p:tgtEl>
                                          <p:spTgt spid="7"/>
                                        </p:tgtEl>
                                        <p:attrNameLst>
                                          <p:attrName>ppt_y</p:attrName>
                                        </p:attrNameLst>
                                      </p:cBhvr>
                                      <p:tavLst>
                                        <p:tav tm="0">
                                          <p:val>
                                            <p:strVal val="ppt_y"/>
                                          </p:val>
                                        </p:tav>
                                        <p:tav tm="100000">
                                          <p:val>
                                            <p:strVal val="1+ppt_h/2"/>
                                          </p:val>
                                        </p:tav>
                                      </p:tavLst>
                                    </p:anim>
                                    <p:set>
                                      <p:cBhvr>
                                        <p:cTn id="53" dur="1" fill="hold">
                                          <p:stCondLst>
                                            <p:cond delay="124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4" grpId="0"/>
      <p:bldP spid="4" grpId="1"/>
      <p:bldP spid="5" grpId="0"/>
      <p:bldP spid="5" grpId="1"/>
      <p:bldP spid="5" grpId="2"/>
      <p:bldP spid="6" grpId="0"/>
      <p:bldP spid="6" grpId="1"/>
      <p:bldP spid="6" grpId="2"/>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l="-17000" r="-17000"/>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343277" y="951470"/>
            <a:ext cx="8396868" cy="5103341"/>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Alas, sinful nation, A people laden with iniquity, A brood of evildoers, Children who are corrupters! They have forsaken the LORD, They have provoked to anger The Holy One of Israel, They have turned away backward. </a:t>
            </a:r>
            <a:r>
              <a:rPr lang="en-US" altLang="en-US" sz="3200" b="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Isaiah 1:4 </a:t>
            </a:r>
            <a:endParaRPr lang="en-US" altLang="en-US" sz="4000" b="1" i="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378207659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500" fill="hold"/>
                                        <p:tgtEl>
                                          <p:spTgt spid="3074"/>
                                        </p:tgtEl>
                                        <p:attrNameLst>
                                          <p:attrName>ppt_x</p:attrName>
                                        </p:attrNameLst>
                                      </p:cBhvr>
                                      <p:tavLst>
                                        <p:tav tm="0">
                                          <p:val>
                                            <p:strVal val="1+#ppt_w/2"/>
                                          </p:val>
                                        </p:tav>
                                        <p:tav tm="100000">
                                          <p:val>
                                            <p:strVal val="#ppt_x"/>
                                          </p:val>
                                        </p:tav>
                                      </p:tavLst>
                                    </p:anim>
                                    <p:anim calcmode="lin" valueType="num">
                                      <p:cBhvr additive="base">
                                        <p:cTn id="8" dur="500" fill="hold"/>
                                        <p:tgtEl>
                                          <p:spTgt spid="307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slides/slide21.xml><?xml version="1.0" encoding="utf-8"?>
<p:sld xmlns:a="http://schemas.openxmlformats.org/drawingml/2006/main" xmlns:r="http://schemas.openxmlformats.org/officeDocument/2006/relationships" xmlns:p="http://schemas.openxmlformats.org/presentationml/2006/main" show="0">
  <p:cSld>
    <p:bg>
      <p:bgPr>
        <a:blipFill dpi="0" rotWithShape="1">
          <a:blip r:embed="rId3">
            <a:lum/>
          </a:blip>
          <a:srcRect/>
          <a:stretch>
            <a:fillRect l="-17000" r="-17000"/>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A503C800-04CD-44D4-BBFF-06B8EDEF1FEC}"/>
              </a:ext>
            </a:extLst>
          </p:cNvPr>
          <p:cNvSpPr txBox="1">
            <a:spLocks/>
          </p:cNvSpPr>
          <p:nvPr/>
        </p:nvSpPr>
        <p:spPr>
          <a:xfrm>
            <a:off x="2863915" y="4813429"/>
            <a:ext cx="4281544" cy="62178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FFFF"/>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bring them back</a:t>
            </a:r>
          </a:p>
        </p:txBody>
      </p:sp>
      <p:sp>
        <p:nvSpPr>
          <p:cNvPr id="3074" name="Rectangle 2"/>
          <p:cNvSpPr>
            <a:spLocks noGrp="1" noChangeArrowheads="1"/>
          </p:cNvSpPr>
          <p:nvPr>
            <p:ph type="title"/>
          </p:nvPr>
        </p:nvSpPr>
        <p:spPr>
          <a:xfrm>
            <a:off x="457200" y="586899"/>
            <a:ext cx="8229600" cy="568420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“What we have done with the American Indian is its way as bad as what we imposed on the Negroes. We took a proud and independent race and virtually destroyed them. We have to find ways to bring them back into decent lives in this country.”</a:t>
            </a:r>
            <a:endPar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130208251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fltVal val="0"/>
                                          </p:val>
                                        </p:tav>
                                        <p:tav tm="100000">
                                          <p:val>
                                            <p:strVal val="#ppt_w"/>
                                          </p:val>
                                        </p:tav>
                                      </p:tavLst>
                                    </p:anim>
                                    <p:anim calcmode="lin" valueType="num">
                                      <p:cBhvr>
                                        <p:cTn id="8" dur="1000" fill="hold"/>
                                        <p:tgtEl>
                                          <p:spTgt spid="3074"/>
                                        </p:tgtEl>
                                        <p:attrNameLst>
                                          <p:attrName>ppt_h</p:attrName>
                                        </p:attrNameLst>
                                      </p:cBhvr>
                                      <p:tavLst>
                                        <p:tav tm="0">
                                          <p:val>
                                            <p:fltVal val="0"/>
                                          </p:val>
                                        </p:tav>
                                        <p:tav tm="100000">
                                          <p:val>
                                            <p:strVal val="#ppt_h"/>
                                          </p:val>
                                        </p:tav>
                                      </p:tavLst>
                                    </p:anim>
                                    <p:anim calcmode="lin" valueType="num">
                                      <p:cBhvr>
                                        <p:cTn id="9" dur="1000" fill="hold"/>
                                        <p:tgtEl>
                                          <p:spTgt spid="3074"/>
                                        </p:tgtEl>
                                        <p:attrNameLst>
                                          <p:attrName>style.rotation</p:attrName>
                                        </p:attrNameLst>
                                      </p:cBhvr>
                                      <p:tavLst>
                                        <p:tav tm="0">
                                          <p:val>
                                            <p:fltVal val="90"/>
                                          </p:val>
                                        </p:tav>
                                        <p:tav tm="100000">
                                          <p:val>
                                            <p:fltVal val="0"/>
                                          </p:val>
                                        </p:tav>
                                      </p:tavLst>
                                    </p:anim>
                                    <p:animEffect transition="in" filter="fade">
                                      <p:cBhvr>
                                        <p:cTn id="10" dur="1000"/>
                                        <p:tgtEl>
                                          <p:spTgt spid="307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left)">
                                      <p:cBhvr>
                                        <p:cTn id="15" dur="500"/>
                                        <p:tgtEl>
                                          <p:spTgt spid="3"/>
                                        </p:tgtEl>
                                      </p:cBhvr>
                                    </p:animEffect>
                                  </p:childTnLst>
                                </p:cTn>
                              </p:par>
                              <p:par>
                                <p:cTn id="16" presetID="18" presetClass="emph" presetSubtype="0" fill="hold" grpId="1" nodeType="withEffect">
                                  <p:stCondLst>
                                    <p:cond delay="0"/>
                                  </p:stCondLst>
                                  <p:childTnLst>
                                    <p:set>
                                      <p:cBhvr override="childStyle">
                                        <p:cTn id="17" dur="500" fill="hold"/>
                                        <p:tgtEl>
                                          <p:spTgt spid="3"/>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3074"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7000" r="-17000"/>
          </a:stretch>
        </a:blip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6B062370-F35A-4129-B328-6852C0B3E9E5}"/>
              </a:ext>
            </a:extLst>
          </p:cNvPr>
          <p:cNvSpPr txBox="1">
            <a:spLocks/>
          </p:cNvSpPr>
          <p:nvPr/>
        </p:nvSpPr>
        <p:spPr>
          <a:xfrm>
            <a:off x="2519433" y="2646448"/>
            <a:ext cx="1843998"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FFFF"/>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not act</a:t>
            </a:r>
          </a:p>
        </p:txBody>
      </p:sp>
      <p:sp>
        <p:nvSpPr>
          <p:cNvPr id="6" name="Title 1">
            <a:extLst>
              <a:ext uri="{FF2B5EF4-FFF2-40B4-BE49-F238E27FC236}">
                <a16:creationId xmlns:a16="http://schemas.microsoft.com/office/drawing/2014/main" id="{AE26CD61-FAC5-4FC9-B473-85A7A6D98E18}"/>
              </a:ext>
            </a:extLst>
          </p:cNvPr>
          <p:cNvSpPr txBox="1">
            <a:spLocks/>
          </p:cNvSpPr>
          <p:nvPr/>
        </p:nvSpPr>
        <p:spPr>
          <a:xfrm>
            <a:off x="1554743" y="3994556"/>
            <a:ext cx="2594624"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FFFF"/>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not think</a:t>
            </a:r>
          </a:p>
        </p:txBody>
      </p:sp>
      <p:sp>
        <p:nvSpPr>
          <p:cNvPr id="3074" name="Rectangle 2"/>
          <p:cNvSpPr>
            <a:spLocks noGrp="1" noChangeArrowheads="1"/>
          </p:cNvSpPr>
          <p:nvPr>
            <p:ph type="title"/>
          </p:nvPr>
        </p:nvSpPr>
        <p:spPr>
          <a:xfrm>
            <a:off x="1028700" y="1958499"/>
            <a:ext cx="7086600" cy="294100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“The man of thought who will not act is ineffective;   the man of action who will not think is dangerous.”</a:t>
            </a:r>
            <a:endPar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3" name="Title 1">
            <a:extLst>
              <a:ext uri="{FF2B5EF4-FFF2-40B4-BE49-F238E27FC236}">
                <a16:creationId xmlns:a16="http://schemas.microsoft.com/office/drawing/2014/main" id="{F1E15E1C-0E25-45F2-AA6E-C123CDAEDDB7}"/>
              </a:ext>
            </a:extLst>
          </p:cNvPr>
          <p:cNvSpPr txBox="1">
            <a:spLocks/>
          </p:cNvSpPr>
          <p:nvPr/>
        </p:nvSpPr>
        <p:spPr>
          <a:xfrm>
            <a:off x="3542270" y="2224216"/>
            <a:ext cx="2233914" cy="1092843"/>
          </a:xfrm>
          <a:prstGeom prst="rect">
            <a:avLst/>
          </a:prstGeom>
        </p:spPr>
        <p:txBody>
          <a:bodyPr vert="horz" lIns="91440" tIns="45720" rIns="91440" bIns="45720" rtlCol="0" anchor="ctr">
            <a:prstTxWarp prst="textStop">
              <a:avLst/>
            </a:prstTxWarp>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17780" cmpd="sng">
                  <a:solidFill>
                    <a:srgbClr val="FFFF00"/>
                  </a:solidFill>
                  <a:prstDash val="solid"/>
                  <a:miter lim="800000"/>
                </a:ln>
                <a:solidFill>
                  <a:srgbClr val="FFC000"/>
                </a:solidFill>
                <a:effectLst>
                  <a:glow rad="63500">
                    <a:srgbClr val="9966FF"/>
                  </a:glow>
                  <a:outerShdw blurRad="50800" algn="tl" rotWithShape="0">
                    <a:srgbClr val="000000"/>
                  </a:outerShdw>
                </a:effectLst>
                <a:uLnTx/>
                <a:uFillTx/>
                <a:latin typeface="Calibri" panose="020F0502020204030204" pitchFamily="34" charset="0"/>
                <a:ea typeface="+mj-ea"/>
                <a:cs typeface="+mj-cs"/>
              </a:rPr>
              <a:t>Hides</a:t>
            </a:r>
          </a:p>
        </p:txBody>
      </p:sp>
      <p:sp>
        <p:nvSpPr>
          <p:cNvPr id="4" name="Title 1">
            <a:extLst>
              <a:ext uri="{FF2B5EF4-FFF2-40B4-BE49-F238E27FC236}">
                <a16:creationId xmlns:a16="http://schemas.microsoft.com/office/drawing/2014/main" id="{43813E7F-F886-4E57-97BA-BE9C9B5714E7}"/>
              </a:ext>
            </a:extLst>
          </p:cNvPr>
          <p:cNvSpPr txBox="1">
            <a:spLocks/>
          </p:cNvSpPr>
          <p:nvPr/>
        </p:nvSpPr>
        <p:spPr>
          <a:xfrm>
            <a:off x="2924013" y="3521256"/>
            <a:ext cx="3538781" cy="1422703"/>
          </a:xfrm>
          <a:prstGeom prst="rect">
            <a:avLst/>
          </a:prstGeom>
        </p:spPr>
        <p:txBody>
          <a:bodyPr vert="horz" lIns="91440" tIns="45720" rIns="91440" bIns="45720" rtlCol="0" anchor="ctr">
            <a:prstTxWarp prst="textStop">
              <a:avLst/>
            </a:prstTxWarp>
            <a:normAutofit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17780" cmpd="sng">
                  <a:solidFill>
                    <a:srgbClr val="FFFF00"/>
                  </a:solidFill>
                  <a:prstDash val="solid"/>
                  <a:miter lim="800000"/>
                </a:ln>
                <a:solidFill>
                  <a:srgbClr val="FFC000"/>
                </a:solidFill>
                <a:effectLst>
                  <a:glow rad="63500">
                    <a:srgbClr val="9966FF"/>
                  </a:glow>
                  <a:outerShdw blurRad="50800" algn="tl" rotWithShape="0">
                    <a:srgbClr val="000000"/>
                  </a:outerShdw>
                </a:effectLst>
                <a:uLnTx/>
                <a:uFillTx/>
                <a:latin typeface="Calibri" panose="020F0502020204030204" pitchFamily="34" charset="0"/>
                <a:ea typeface="+mj-ea"/>
                <a:cs typeface="+mj-cs"/>
              </a:rPr>
              <a:t>Thoughtless  Impulsive</a:t>
            </a:r>
          </a:p>
        </p:txBody>
      </p:sp>
    </p:spTree>
    <p:extLst>
      <p:ext uri="{BB962C8B-B14F-4D97-AF65-F5344CB8AC3E}">
        <p14:creationId xmlns:p14="http://schemas.microsoft.com/office/powerpoint/2010/main" val="282044604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32"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ppt_w</p:attrName>
                                        </p:attrNameLst>
                                      </p:cBhvr>
                                      <p:tavLst>
                                        <p:tav tm="0">
                                          <p:val>
                                            <p:strVal val="4*#ppt_w"/>
                                          </p:val>
                                        </p:tav>
                                        <p:tav tm="100000">
                                          <p:val>
                                            <p:strVal val="#ppt_w"/>
                                          </p:val>
                                        </p:tav>
                                      </p:tavLst>
                                    </p:anim>
                                    <p:anim calcmode="lin" valueType="num">
                                      <p:cBhvr>
                                        <p:cTn id="8" dur="500" fill="hold"/>
                                        <p:tgtEl>
                                          <p:spTgt spid="3074"/>
                                        </p:tgtEl>
                                        <p:attrNameLst>
                                          <p:attrName>ppt_h</p:attrName>
                                        </p:attrNameLst>
                                      </p:cBhvr>
                                      <p:tavLst>
                                        <p:tav tm="0">
                                          <p:val>
                                            <p:strVal val="4*#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0"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dissolve">
                                      <p:cBhvr>
                                        <p:cTn id="13" dur="500">
                                          <p:stCondLst>
                                            <p:cond delay="0"/>
                                          </p:stCondLst>
                                        </p:cTn>
                                        <p:tgtEl>
                                          <p:spTgt spid="3"/>
                                        </p:tgtEl>
                                      </p:cBhvr>
                                    </p:animEffect>
                                    <p:anim to="" calcmode="lin" valueType="num">
                                      <p:cBhvr>
                                        <p:cTn id="14" dur="500" fill="hold">
                                          <p:stCondLst>
                                            <p:cond delay="0"/>
                                          </p:stCondLst>
                                        </p:cTn>
                                        <p:tgtEl>
                                          <p:spTgt spid="3"/>
                                        </p:tgtEl>
                                        <p:attrNameLst>
                                          <p:attrName>ppt_w</p:attrName>
                                        </p:attrNameLst>
                                      </p:cBhvr>
                                      <p:tavLst>
                                        <p:tav tm="0">
                                          <p:val>
                                            <p:strVal val="#ppt_w*4"/>
                                          </p:val>
                                        </p:tav>
                                        <p:tav tm="100000">
                                          <p:val>
                                            <p:strVal val="#ppt_w"/>
                                          </p:val>
                                        </p:tav>
                                      </p:tavLst>
                                    </p:anim>
                                    <p:anim to="" calcmode="lin" valueType="num">
                                      <p:cBhvr>
                                        <p:cTn id="15" dur="500" fill="hold">
                                          <p:stCondLst>
                                            <p:cond delay="0"/>
                                          </p:stCondLst>
                                        </p:cTn>
                                        <p:tgtEl>
                                          <p:spTgt spid="3"/>
                                        </p:tgtEl>
                                        <p:attrNameLst>
                                          <p:attrName>ppt_h</p:attrName>
                                        </p:attrNameLst>
                                      </p:cBhvr>
                                      <p:tavLst>
                                        <p:tav tm="0">
                                          <p:val>
                                            <p:strVal val="#ppt_h*4"/>
                                          </p:val>
                                        </p:tav>
                                        <p:tav tm="100000">
                                          <p:val>
                                            <p:strVal val="#ppt_h"/>
                                          </p:val>
                                        </p:tav>
                                      </p:tavLst>
                                    </p:anim>
                                  </p:childTnLst>
                                </p:cTn>
                              </p:par>
                            </p:childTnLst>
                          </p:cTn>
                        </p:par>
                      </p:childTnLst>
                    </p:cTn>
                  </p:par>
                  <p:par>
                    <p:cTn id="16" fill="hold">
                      <p:stCondLst>
                        <p:cond delay="indefinite"/>
                      </p:stCondLst>
                      <p:childTnLst>
                        <p:par>
                          <p:cTn id="17" fill="hold">
                            <p:stCondLst>
                              <p:cond delay="0"/>
                            </p:stCondLst>
                            <p:childTnLst>
                              <p:par>
                                <p:cTn id="18" presetID="0" presetClass="entr" presetSubtype="0"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dissolve">
                                      <p:cBhvr>
                                        <p:cTn id="20" dur="500">
                                          <p:stCondLst>
                                            <p:cond delay="0"/>
                                          </p:stCondLst>
                                        </p:cTn>
                                        <p:tgtEl>
                                          <p:spTgt spid="4"/>
                                        </p:tgtEl>
                                      </p:cBhvr>
                                    </p:animEffect>
                                    <p:anim to="" calcmode="lin" valueType="num">
                                      <p:cBhvr>
                                        <p:cTn id="21" dur="500" fill="hold">
                                          <p:stCondLst>
                                            <p:cond delay="0"/>
                                          </p:stCondLst>
                                        </p:cTn>
                                        <p:tgtEl>
                                          <p:spTgt spid="4"/>
                                        </p:tgtEl>
                                        <p:attrNameLst>
                                          <p:attrName>ppt_w</p:attrName>
                                        </p:attrNameLst>
                                      </p:cBhvr>
                                      <p:tavLst>
                                        <p:tav tm="0">
                                          <p:val>
                                            <p:strVal val="#ppt_w*4"/>
                                          </p:val>
                                        </p:tav>
                                        <p:tav tm="100000">
                                          <p:val>
                                            <p:strVal val="#ppt_w"/>
                                          </p:val>
                                        </p:tav>
                                      </p:tavLst>
                                    </p:anim>
                                    <p:anim to="" calcmode="lin" valueType="num">
                                      <p:cBhvr>
                                        <p:cTn id="22" dur="500" fill="hold">
                                          <p:stCondLst>
                                            <p:cond delay="0"/>
                                          </p:stCondLst>
                                        </p:cTn>
                                        <p:tgtEl>
                                          <p:spTgt spid="4"/>
                                        </p:tgtEl>
                                        <p:attrNameLst>
                                          <p:attrName>ppt_h</p:attrName>
                                        </p:attrNameLst>
                                      </p:cBhvr>
                                      <p:tavLst>
                                        <p:tav tm="0">
                                          <p:val>
                                            <p:strVal val="#ppt_h*4"/>
                                          </p:val>
                                        </p:tav>
                                        <p:tav tm="100000">
                                          <p:val>
                                            <p:strVal val="#ppt_h"/>
                                          </p:val>
                                        </p:tav>
                                      </p:tavLst>
                                    </p:anim>
                                  </p:childTnLst>
                                </p:cTn>
                              </p:par>
                            </p:childTnLst>
                          </p:cTn>
                        </p:par>
                      </p:childTnLst>
                    </p:cTn>
                  </p:par>
                  <p:par>
                    <p:cTn id="23" fill="hold">
                      <p:stCondLst>
                        <p:cond delay="indefinite"/>
                      </p:stCondLst>
                      <p:childTnLst>
                        <p:par>
                          <p:cTn id="24" fill="hold">
                            <p:stCondLst>
                              <p:cond delay="0"/>
                            </p:stCondLst>
                            <p:childTnLst>
                              <p:par>
                                <p:cTn id="25" presetID="0" presetClass="exit" presetSubtype="0" fill="hold" grpId="1" nodeType="clickEffect">
                                  <p:stCondLst>
                                    <p:cond delay="0"/>
                                  </p:stCondLst>
                                  <p:childTnLst>
                                    <p:set>
                                      <p:cBhvr>
                                        <p:cTn id="26" dur="1" fill="hold">
                                          <p:stCondLst>
                                            <p:cond delay="999"/>
                                          </p:stCondLst>
                                        </p:cTn>
                                        <p:tgtEl>
                                          <p:spTgt spid="3"/>
                                        </p:tgtEl>
                                        <p:attrNameLst>
                                          <p:attrName>style.visibility</p:attrName>
                                        </p:attrNameLst>
                                      </p:cBhvr>
                                      <p:to>
                                        <p:strVal val="hidden"/>
                                      </p:to>
                                    </p:set>
                                    <p:animEffect transition="out" filter="dissolve">
                                      <p:cBhvr>
                                        <p:cTn id="27" dur="1000">
                                          <p:stCondLst>
                                            <p:cond delay="0"/>
                                          </p:stCondLst>
                                        </p:cTn>
                                        <p:tgtEl>
                                          <p:spTgt spid="3"/>
                                        </p:tgtEl>
                                      </p:cBhvr>
                                    </p:animEffect>
                                    <p:anim to="" calcmode="lin" valueType="num">
                                      <p:cBhvr>
                                        <p:cTn id="28" dur="1000" fill="hold">
                                          <p:stCondLst>
                                            <p:cond delay="0"/>
                                          </p:stCondLst>
                                        </p:cTn>
                                        <p:tgtEl>
                                          <p:spTgt spid="3"/>
                                        </p:tgtEl>
                                        <p:attrNameLst>
                                          <p:attrName>ppt_w</p:attrName>
                                        </p:attrNameLst>
                                      </p:cBhvr>
                                      <p:tavLst>
                                        <p:tav tm="0">
                                          <p:val>
                                            <p:strVal val="#ppt_w"/>
                                          </p:val>
                                        </p:tav>
                                        <p:tav tm="100000">
                                          <p:val>
                                            <p:strVal val="#ppt_w*4"/>
                                          </p:val>
                                        </p:tav>
                                      </p:tavLst>
                                    </p:anim>
                                    <p:anim to="" calcmode="lin" valueType="num">
                                      <p:cBhvr>
                                        <p:cTn id="29" dur="1000" fill="hold">
                                          <p:stCondLst>
                                            <p:cond delay="0"/>
                                          </p:stCondLst>
                                        </p:cTn>
                                        <p:tgtEl>
                                          <p:spTgt spid="3"/>
                                        </p:tgtEl>
                                        <p:attrNameLst>
                                          <p:attrName>ppt_h</p:attrName>
                                        </p:attrNameLst>
                                      </p:cBhvr>
                                      <p:tavLst>
                                        <p:tav tm="0">
                                          <p:val>
                                            <p:strVal val="#ppt_h"/>
                                          </p:val>
                                        </p:tav>
                                        <p:tav tm="100000">
                                          <p:val>
                                            <p:strVal val="#ppt_h*4"/>
                                          </p:val>
                                        </p:tav>
                                      </p:tavLst>
                                    </p:anim>
                                  </p:childTnLst>
                                </p:cTn>
                              </p:par>
                              <p:par>
                                <p:cTn id="30" presetID="0" presetClass="exit" presetSubtype="0" fill="hold" grpId="1" nodeType="withEffect">
                                  <p:stCondLst>
                                    <p:cond delay="0"/>
                                  </p:stCondLst>
                                  <p:childTnLst>
                                    <p:set>
                                      <p:cBhvr>
                                        <p:cTn id="31" dur="1" fill="hold">
                                          <p:stCondLst>
                                            <p:cond delay="999"/>
                                          </p:stCondLst>
                                        </p:cTn>
                                        <p:tgtEl>
                                          <p:spTgt spid="4"/>
                                        </p:tgtEl>
                                        <p:attrNameLst>
                                          <p:attrName>style.visibility</p:attrName>
                                        </p:attrNameLst>
                                      </p:cBhvr>
                                      <p:to>
                                        <p:strVal val="hidden"/>
                                      </p:to>
                                    </p:set>
                                    <p:animEffect transition="out" filter="dissolve">
                                      <p:cBhvr>
                                        <p:cTn id="32" dur="1000">
                                          <p:stCondLst>
                                            <p:cond delay="0"/>
                                          </p:stCondLst>
                                        </p:cTn>
                                        <p:tgtEl>
                                          <p:spTgt spid="4"/>
                                        </p:tgtEl>
                                      </p:cBhvr>
                                    </p:animEffect>
                                    <p:anim to="" calcmode="lin" valueType="num">
                                      <p:cBhvr>
                                        <p:cTn id="33" dur="1000" fill="hold">
                                          <p:stCondLst>
                                            <p:cond delay="0"/>
                                          </p:stCondLst>
                                        </p:cTn>
                                        <p:tgtEl>
                                          <p:spTgt spid="4"/>
                                        </p:tgtEl>
                                        <p:attrNameLst>
                                          <p:attrName>ppt_w</p:attrName>
                                        </p:attrNameLst>
                                      </p:cBhvr>
                                      <p:tavLst>
                                        <p:tav tm="0">
                                          <p:val>
                                            <p:strVal val="#ppt_w"/>
                                          </p:val>
                                        </p:tav>
                                        <p:tav tm="100000">
                                          <p:val>
                                            <p:strVal val="#ppt_w*4"/>
                                          </p:val>
                                        </p:tav>
                                      </p:tavLst>
                                    </p:anim>
                                    <p:anim to="" calcmode="lin" valueType="num">
                                      <p:cBhvr>
                                        <p:cTn id="34" dur="1000" fill="hold">
                                          <p:stCondLst>
                                            <p:cond delay="0"/>
                                          </p:stCondLst>
                                        </p:cTn>
                                        <p:tgtEl>
                                          <p:spTgt spid="4"/>
                                        </p:tgtEl>
                                        <p:attrNameLst>
                                          <p:attrName>ppt_h</p:attrName>
                                        </p:attrNameLst>
                                      </p:cBhvr>
                                      <p:tavLst>
                                        <p:tav tm="0">
                                          <p:val>
                                            <p:strVal val="#ppt_h"/>
                                          </p:val>
                                        </p:tav>
                                        <p:tav tm="100000">
                                          <p:val>
                                            <p:strVal val="#ppt_h*4"/>
                                          </p:val>
                                        </p:tav>
                                      </p:tavLst>
                                    </p:anim>
                                  </p:childTnLst>
                                </p:cTn>
                              </p:par>
                            </p:childTnLst>
                          </p:cTn>
                        </p:par>
                        <p:par>
                          <p:cTn id="35" fill="hold">
                            <p:stCondLst>
                              <p:cond delay="1000"/>
                            </p:stCondLst>
                            <p:childTnLst>
                              <p:par>
                                <p:cTn id="36" presetID="22" presetClass="entr" presetSubtype="8" fill="hold" grpId="0" nodeType="after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wipe(left)">
                                      <p:cBhvr>
                                        <p:cTn id="38" dur="500"/>
                                        <p:tgtEl>
                                          <p:spTgt spid="5"/>
                                        </p:tgtEl>
                                      </p:cBhvr>
                                    </p:animEffect>
                                  </p:childTnLst>
                                </p:cTn>
                              </p:par>
                              <p:par>
                                <p:cTn id="39" presetID="18" presetClass="emph" presetSubtype="0" fill="hold" grpId="1" nodeType="withEffect">
                                  <p:stCondLst>
                                    <p:cond delay="0"/>
                                  </p:stCondLst>
                                  <p:childTnLst>
                                    <p:set>
                                      <p:cBhvr override="childStyle">
                                        <p:cTn id="40" dur="500" fill="hold"/>
                                        <p:tgtEl>
                                          <p:spTgt spid="5"/>
                                        </p:tgtEl>
                                        <p:attrNameLst>
                                          <p:attrName>style.textDecorationUnderline</p:attrName>
                                        </p:attrNameLst>
                                      </p:cBhvr>
                                      <p:to>
                                        <p:strVal val="true"/>
                                      </p:to>
                                    </p:set>
                                  </p:childTnLst>
                                </p:cTn>
                              </p:par>
                            </p:childTnLst>
                          </p:cTn>
                        </p:par>
                        <p:par>
                          <p:cTn id="41" fill="hold">
                            <p:stCondLst>
                              <p:cond delay="1500"/>
                            </p:stCondLst>
                            <p:childTnLst>
                              <p:par>
                                <p:cTn id="42" presetID="22" presetClass="entr" presetSubtype="8" fill="hold" grpId="0" nodeType="afterEffect">
                                  <p:stCondLst>
                                    <p:cond delay="0"/>
                                  </p:stCondLst>
                                  <p:childTnLst>
                                    <p:set>
                                      <p:cBhvr>
                                        <p:cTn id="43" dur="1" fill="hold">
                                          <p:stCondLst>
                                            <p:cond delay="0"/>
                                          </p:stCondLst>
                                        </p:cTn>
                                        <p:tgtEl>
                                          <p:spTgt spid="6"/>
                                        </p:tgtEl>
                                        <p:attrNameLst>
                                          <p:attrName>style.visibility</p:attrName>
                                        </p:attrNameLst>
                                      </p:cBhvr>
                                      <p:to>
                                        <p:strVal val="visible"/>
                                      </p:to>
                                    </p:set>
                                    <p:animEffect transition="in" filter="wipe(left)">
                                      <p:cBhvr>
                                        <p:cTn id="44" dur="500"/>
                                        <p:tgtEl>
                                          <p:spTgt spid="6"/>
                                        </p:tgtEl>
                                      </p:cBhvr>
                                    </p:animEffect>
                                  </p:childTnLst>
                                </p:cTn>
                              </p:par>
                              <p:par>
                                <p:cTn id="45" presetID="18" presetClass="emph" presetSubtype="0" fill="hold" grpId="1" nodeType="withEffect">
                                  <p:stCondLst>
                                    <p:cond delay="0"/>
                                  </p:stCondLst>
                                  <p:childTnLst>
                                    <p:set>
                                      <p:cBhvr override="childStyle">
                                        <p:cTn id="46" dur="500" fill="hold"/>
                                        <p:tgtEl>
                                          <p:spTgt spid="6"/>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6" grpId="0"/>
      <p:bldP spid="6" grpId="1"/>
      <p:bldP spid="3074" grpId="0"/>
      <p:bldP spid="3" grpId="0"/>
      <p:bldP spid="3" grpId="1"/>
      <p:bldP spid="4" grpId="0"/>
      <p:bldP spid="4" grpId="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0000"/>
            <a:lum/>
          </a:blip>
          <a:srcRect/>
          <a:stretch>
            <a:fillRect l="-17000" r="-17000"/>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964503" y="2373948"/>
            <a:ext cx="7227518" cy="232331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Therefore, to him who knows to do good and does not do it, to him it is sin.  </a:t>
            </a:r>
            <a:r>
              <a:rPr lang="en-US" altLang="en-US" sz="3200" b="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James 4:17</a:t>
            </a:r>
          </a:p>
        </p:txBody>
      </p:sp>
    </p:spTree>
    <p:extLst>
      <p:ext uri="{BB962C8B-B14F-4D97-AF65-F5344CB8AC3E}">
        <p14:creationId xmlns:p14="http://schemas.microsoft.com/office/powerpoint/2010/main" val="50092564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500" fill="hold"/>
                                        <p:tgtEl>
                                          <p:spTgt spid="3074"/>
                                        </p:tgtEl>
                                        <p:attrNameLst>
                                          <p:attrName>ppt_x</p:attrName>
                                        </p:attrNameLst>
                                      </p:cBhvr>
                                      <p:tavLst>
                                        <p:tav tm="0">
                                          <p:val>
                                            <p:strVal val="0-#ppt_w/2"/>
                                          </p:val>
                                        </p:tav>
                                        <p:tav tm="100000">
                                          <p:val>
                                            <p:strVal val="#ppt_x"/>
                                          </p:val>
                                        </p:tav>
                                      </p:tavLst>
                                    </p:anim>
                                    <p:anim calcmode="lin" valueType="num">
                                      <p:cBhvr additive="base">
                                        <p:cTn id="8" dur="500" fill="hold"/>
                                        <p:tgtEl>
                                          <p:spTgt spid="307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0000"/>
            <a:lum/>
          </a:blip>
          <a:srcRect/>
          <a:stretch>
            <a:fillRect l="-17000" r="-17000"/>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5650DA2-DEB0-40D3-BC6B-750CFA69F046}"/>
              </a:ext>
            </a:extLst>
          </p:cNvPr>
          <p:cNvSpPr txBox="1">
            <a:spLocks/>
          </p:cNvSpPr>
          <p:nvPr/>
        </p:nvSpPr>
        <p:spPr>
          <a:xfrm>
            <a:off x="4786312" y="3432319"/>
            <a:ext cx="1412008"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 b="1" i="0" u="none" strike="noStrike" kern="1200" cap="none" spc="0" normalizeH="0" baseline="0" noProof="0" dirty="0">
                <a:ln w="3175" cmpd="sng">
                  <a:solidFill>
                    <a:srgbClr val="FFFFFF"/>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a:t>
            </a:r>
            <a:r>
              <a:rPr kumimoji="0" lang="en-US" sz="4420" b="1" i="0" u="none" strike="noStrike" kern="1200" cap="none" spc="0" normalizeH="0" baseline="0" noProof="0" dirty="0">
                <a:ln w="3175" cmpd="sng">
                  <a:solidFill>
                    <a:srgbClr val="FFFFFF"/>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        </a:t>
            </a:r>
            <a:r>
              <a:rPr kumimoji="0" lang="en-US" sz="100" b="1" i="0" u="none" strike="noStrike" kern="1200" cap="none" spc="0" normalizeH="0" baseline="0" noProof="0" dirty="0">
                <a:ln w="3175" cmpd="sng">
                  <a:solidFill>
                    <a:srgbClr val="FFFFFF"/>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a:t>
            </a:r>
          </a:p>
        </p:txBody>
      </p:sp>
      <p:sp>
        <p:nvSpPr>
          <p:cNvPr id="3074" name="Rectangle 2"/>
          <p:cNvSpPr>
            <a:spLocks noGrp="1" noChangeArrowheads="1"/>
          </p:cNvSpPr>
          <p:nvPr>
            <p:ph type="title"/>
          </p:nvPr>
        </p:nvSpPr>
        <p:spPr>
          <a:xfrm>
            <a:off x="1433384" y="1760173"/>
            <a:ext cx="6240162" cy="35353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The heart of the prudent acquires knowledge, And the ear of the wise seeks knowledge.  </a:t>
            </a:r>
            <a:r>
              <a:rPr lang="en-US" altLang="en-US" sz="3200" b="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Proverbs 18:15  </a:t>
            </a:r>
          </a:p>
        </p:txBody>
      </p:sp>
      <p:sp>
        <p:nvSpPr>
          <p:cNvPr id="3" name="!!Wise">
            <a:extLst>
              <a:ext uri="{FF2B5EF4-FFF2-40B4-BE49-F238E27FC236}">
                <a16:creationId xmlns:a16="http://schemas.microsoft.com/office/drawing/2014/main" id="{ADC52AB1-12B1-434C-9E5C-54F401F7C547}"/>
              </a:ext>
            </a:extLst>
          </p:cNvPr>
          <p:cNvSpPr txBox="1">
            <a:spLocks noChangeArrowheads="1"/>
          </p:cNvSpPr>
          <p:nvPr/>
        </p:nvSpPr>
        <p:spPr bwMode="auto">
          <a:xfrm>
            <a:off x="4778163" y="3516784"/>
            <a:ext cx="1430132" cy="7022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wise</a:t>
            </a:r>
            <a:endParaRPr lang="en-US" altLang="en-US" sz="3200" b="1" i="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252628889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500" fill="hold"/>
                                        <p:tgtEl>
                                          <p:spTgt spid="3074"/>
                                        </p:tgtEl>
                                        <p:attrNameLst>
                                          <p:attrName>ppt_x</p:attrName>
                                        </p:attrNameLst>
                                      </p:cBhvr>
                                      <p:tavLst>
                                        <p:tav tm="0">
                                          <p:val>
                                            <p:strVal val="1+#ppt_w/2"/>
                                          </p:val>
                                        </p:tav>
                                        <p:tav tm="100000">
                                          <p:val>
                                            <p:strVal val="#ppt_x"/>
                                          </p:val>
                                        </p:tav>
                                      </p:tavLst>
                                    </p:anim>
                                    <p:anim calcmode="lin" valueType="num">
                                      <p:cBhvr additive="base">
                                        <p:cTn id="8" dur="500" fill="hold"/>
                                        <p:tgtEl>
                                          <p:spTgt spid="307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25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500"/>
                                        <p:tgtEl>
                                          <p:spTgt spid="4"/>
                                        </p:tgtEl>
                                      </p:cBhvr>
                                    </p:animEffect>
                                  </p:childTnLst>
                                </p:cTn>
                              </p:par>
                              <p:par>
                                <p:cTn id="18" presetID="18" presetClass="emph" presetSubtype="0" fill="hold" grpId="1" nodeType="withEffect">
                                  <p:stCondLst>
                                    <p:cond delay="0"/>
                                  </p:stCondLst>
                                  <p:childTnLst>
                                    <p:set>
                                      <p:cBhvr override="childStyle">
                                        <p:cTn id="19" dur="500" fill="hold"/>
                                        <p:tgtEl>
                                          <p:spTgt spid="4"/>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3074" grpId="0"/>
      <p:bldP spid="3"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0000"/>
            <a:lum/>
          </a:blip>
          <a:srcRect/>
          <a:stretch>
            <a:fillRect l="-17000" r="-17000"/>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3CF99A8A-A3D2-480C-9B2E-A832B9EF7B8A}"/>
              </a:ext>
            </a:extLst>
          </p:cNvPr>
          <p:cNvSpPr txBox="1">
            <a:spLocks/>
          </p:cNvSpPr>
          <p:nvPr/>
        </p:nvSpPr>
        <p:spPr>
          <a:xfrm>
            <a:off x="1170708" y="4120714"/>
            <a:ext cx="3962400"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FFFF"/>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understanding</a:t>
            </a:r>
          </a:p>
        </p:txBody>
      </p:sp>
      <p:sp>
        <p:nvSpPr>
          <p:cNvPr id="3074" name="Rectangle 2"/>
          <p:cNvSpPr>
            <a:spLocks noGrp="1" noChangeArrowheads="1"/>
          </p:cNvSpPr>
          <p:nvPr>
            <p:ph type="title"/>
          </p:nvPr>
        </p:nvSpPr>
        <p:spPr>
          <a:xfrm>
            <a:off x="834189" y="2032888"/>
            <a:ext cx="7475621" cy="3036416"/>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Wisdom is the principal thing; Therefore get wisdom.          And in all your getting, get understanding. </a:t>
            </a:r>
            <a:r>
              <a:rPr lang="en-US" altLang="en-US" sz="3200" b="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Proverbs 4:7  </a:t>
            </a:r>
          </a:p>
        </p:txBody>
      </p:sp>
      <p:sp>
        <p:nvSpPr>
          <p:cNvPr id="3" name="!!Wise">
            <a:extLst>
              <a:ext uri="{FF2B5EF4-FFF2-40B4-BE49-F238E27FC236}">
                <a16:creationId xmlns:a16="http://schemas.microsoft.com/office/drawing/2014/main" id="{FA0423DC-6E9B-46D1-95C3-CE0AFF99C624}"/>
              </a:ext>
            </a:extLst>
          </p:cNvPr>
          <p:cNvSpPr txBox="1">
            <a:spLocks noChangeArrowheads="1"/>
          </p:cNvSpPr>
          <p:nvPr/>
        </p:nvSpPr>
        <p:spPr bwMode="auto">
          <a:xfrm>
            <a:off x="895974" y="2185289"/>
            <a:ext cx="2328490" cy="7022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Wisdom</a:t>
            </a:r>
            <a:endParaRPr lang="en-US" altLang="en-US" sz="3200" b="1" i="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endParaRPr>
          </a:p>
        </p:txBody>
      </p:sp>
      <p:sp>
        <p:nvSpPr>
          <p:cNvPr id="5" name="Title 1">
            <a:extLst>
              <a:ext uri="{FF2B5EF4-FFF2-40B4-BE49-F238E27FC236}">
                <a16:creationId xmlns:a16="http://schemas.microsoft.com/office/drawing/2014/main" id="{53ABDA98-C956-4C14-9CBD-D1E648211BA0}"/>
              </a:ext>
            </a:extLst>
          </p:cNvPr>
          <p:cNvSpPr txBox="1">
            <a:spLocks/>
          </p:cNvSpPr>
          <p:nvPr/>
        </p:nvSpPr>
        <p:spPr>
          <a:xfrm>
            <a:off x="1241281" y="4094796"/>
            <a:ext cx="5688327" cy="889508"/>
          </a:xfrm>
          <a:prstGeom prst="rect">
            <a:avLst/>
          </a:prstGeom>
        </p:spPr>
        <p:txBody>
          <a:bodyPr vert="horz" lIns="91440" tIns="45720" rIns="91440" bIns="45720" rtlCol="0" anchor="ctr">
            <a:noAutofit/>
            <a:scene3d>
              <a:camera prst="orthographicFront"/>
              <a:lightRig rig="flat" dir="t"/>
            </a:scene3d>
            <a:sp3d extrusionH="57150" prstMaterial="plastic">
              <a:bevelT w="38100" h="38100"/>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rgbClr val="FFFF00"/>
                  </a:solidFill>
                  <a:prstDash val="solid"/>
                  <a:miter lim="800000"/>
                </a:ln>
                <a:gradFill flip="none" rotWithShape="1">
                  <a:gsLst>
                    <a:gs pos="0">
                      <a:srgbClr val="7030A0">
                        <a:shade val="30000"/>
                        <a:satMod val="115000"/>
                      </a:srgbClr>
                    </a:gs>
                    <a:gs pos="50000">
                      <a:srgbClr val="7030A0">
                        <a:shade val="67500"/>
                        <a:satMod val="115000"/>
                      </a:srgbClr>
                    </a:gs>
                    <a:gs pos="100000">
                      <a:srgbClr val="7030A0">
                        <a:shade val="100000"/>
                        <a:satMod val="115000"/>
                      </a:srgbClr>
                    </a:gs>
                  </a:gsLst>
                  <a:path path="circle">
                    <a:fillToRect l="50000" t="50000" r="50000" b="50000"/>
                  </a:path>
                  <a:tileRect/>
                </a:gradFill>
                <a:effectLst>
                  <a:glow rad="101600">
                    <a:srgbClr val="0066FF"/>
                  </a:glow>
                  <a:outerShdw blurRad="50800" algn="tl" rotWithShape="0">
                    <a:srgbClr val="000000"/>
                  </a:outerShdw>
                </a:effectLst>
                <a:uLnTx/>
                <a:uFillTx/>
                <a:latin typeface="Calibri" panose="020F0502020204030204" pitchFamily="34" charset="0"/>
                <a:ea typeface="+mj-ea"/>
                <a:cs typeface="+mj-cs"/>
              </a:rPr>
              <a:t>depth of character</a:t>
            </a:r>
          </a:p>
        </p:txBody>
      </p:sp>
    </p:spTree>
    <p:extLst>
      <p:ext uri="{BB962C8B-B14F-4D97-AF65-F5344CB8AC3E}">
        <p14:creationId xmlns:p14="http://schemas.microsoft.com/office/powerpoint/2010/main" val="31410795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grpId="0" nodeType="click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500" fill="hold"/>
                                        <p:tgtEl>
                                          <p:spTgt spid="3074"/>
                                        </p:tgtEl>
                                        <p:attrNameLst>
                                          <p:attrName>ppt_x</p:attrName>
                                        </p:attrNameLst>
                                      </p:cBhvr>
                                      <p:tavLst>
                                        <p:tav tm="0">
                                          <p:val>
                                            <p:strVal val="1+#ppt_w/2"/>
                                          </p:val>
                                        </p:tav>
                                        <p:tav tm="100000">
                                          <p:val>
                                            <p:strVal val="#ppt_x"/>
                                          </p:val>
                                        </p:tav>
                                      </p:tavLst>
                                    </p:anim>
                                    <p:anim calcmode="lin" valueType="num">
                                      <p:cBhvr additive="base">
                                        <p:cTn id="8" dur="500" fill="hold"/>
                                        <p:tgtEl>
                                          <p:spTgt spid="3074"/>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0" presetClass="exit" presetSubtype="0" fill="hold" grpId="0" nodeType="afterEffect">
                                  <p:stCondLst>
                                    <p:cond delay="0"/>
                                  </p:stCondLst>
                                  <p:childTnLst>
                                    <p:animEffect transition="out" filter="fade">
                                      <p:cBhvr>
                                        <p:cTn id="11" dur="250"/>
                                        <p:tgtEl>
                                          <p:spTgt spid="3"/>
                                        </p:tgtEl>
                                      </p:cBhvr>
                                    </p:animEffect>
                                    <p:set>
                                      <p:cBhvr>
                                        <p:cTn id="12" dur="1" fill="hold">
                                          <p:stCondLst>
                                            <p:cond delay="249"/>
                                          </p:stCondLst>
                                        </p:cTn>
                                        <p:tgtEl>
                                          <p:spTgt spid="3"/>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500"/>
                                        <p:tgtEl>
                                          <p:spTgt spid="4"/>
                                        </p:tgtEl>
                                      </p:cBhvr>
                                    </p:animEffect>
                                  </p:childTnLst>
                                </p:cTn>
                              </p:par>
                              <p:par>
                                <p:cTn id="18" presetID="18" presetClass="emph" presetSubtype="0" fill="hold" grpId="1" nodeType="withEffect">
                                  <p:stCondLst>
                                    <p:cond delay="0"/>
                                  </p:stCondLst>
                                  <p:childTnLst>
                                    <p:set>
                                      <p:cBhvr override="childStyle">
                                        <p:cTn id="19" dur="500" fill="hold"/>
                                        <p:tgtEl>
                                          <p:spTgt spid="4"/>
                                        </p:tgtEl>
                                        <p:attrNameLst>
                                          <p:attrName>style.textDecorationUnderline</p:attrName>
                                        </p:attrNameLst>
                                      </p:cBhvr>
                                      <p:to>
                                        <p:strVal val="true"/>
                                      </p:to>
                                    </p:set>
                                  </p:childTnLst>
                                </p:cTn>
                              </p:par>
                            </p:childTnLst>
                          </p:cTn>
                        </p:par>
                      </p:childTnLst>
                    </p:cTn>
                  </p:par>
                  <p:par>
                    <p:cTn id="20" fill="hold">
                      <p:stCondLst>
                        <p:cond delay="indefinite"/>
                      </p:stCondLst>
                      <p:childTnLst>
                        <p:par>
                          <p:cTn id="21" fill="hold">
                            <p:stCondLst>
                              <p:cond delay="0"/>
                            </p:stCondLst>
                            <p:childTnLst>
                              <p:par>
                                <p:cTn id="22" presetID="39" presetClass="entr" presetSubtype="0" accel="100000"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p:cTn id="24" dur="1000" fill="hold"/>
                                        <p:tgtEl>
                                          <p:spTgt spid="5"/>
                                        </p:tgtEl>
                                        <p:attrNameLst>
                                          <p:attrName>ppt_h</p:attrName>
                                        </p:attrNameLst>
                                      </p:cBhvr>
                                      <p:tavLst>
                                        <p:tav tm="0">
                                          <p:val>
                                            <p:strVal val="#ppt_h/20"/>
                                          </p:val>
                                        </p:tav>
                                        <p:tav tm="50000">
                                          <p:val>
                                            <p:strVal val="#ppt_h/20"/>
                                          </p:val>
                                        </p:tav>
                                        <p:tav tm="100000">
                                          <p:val>
                                            <p:strVal val="#ppt_h"/>
                                          </p:val>
                                        </p:tav>
                                      </p:tavLst>
                                    </p:anim>
                                    <p:anim calcmode="lin" valueType="num">
                                      <p:cBhvr>
                                        <p:cTn id="25" dur="1000" fill="hold"/>
                                        <p:tgtEl>
                                          <p:spTgt spid="5"/>
                                        </p:tgtEl>
                                        <p:attrNameLst>
                                          <p:attrName>ppt_w</p:attrName>
                                        </p:attrNameLst>
                                      </p:cBhvr>
                                      <p:tavLst>
                                        <p:tav tm="0">
                                          <p:val>
                                            <p:strVal val="#ppt_w+.3"/>
                                          </p:val>
                                        </p:tav>
                                        <p:tav tm="50000">
                                          <p:val>
                                            <p:strVal val="#ppt_w+.3"/>
                                          </p:val>
                                        </p:tav>
                                        <p:tav tm="100000">
                                          <p:val>
                                            <p:strVal val="#ppt_w"/>
                                          </p:val>
                                        </p:tav>
                                      </p:tavLst>
                                    </p:anim>
                                    <p:anim calcmode="lin" valueType="num">
                                      <p:cBhvr>
                                        <p:cTn id="26" dur="1000" fill="hold"/>
                                        <p:tgtEl>
                                          <p:spTgt spid="5"/>
                                        </p:tgtEl>
                                        <p:attrNameLst>
                                          <p:attrName>ppt_x</p:attrName>
                                        </p:attrNameLst>
                                      </p:cBhvr>
                                      <p:tavLst>
                                        <p:tav tm="0">
                                          <p:val>
                                            <p:strVal val="#ppt_x-.3"/>
                                          </p:val>
                                        </p:tav>
                                        <p:tav tm="50000">
                                          <p:val>
                                            <p:strVal val="#ppt_x"/>
                                          </p:val>
                                        </p:tav>
                                        <p:tav tm="100000">
                                          <p:val>
                                            <p:strVal val="#ppt_x"/>
                                          </p:val>
                                        </p:tav>
                                      </p:tavLst>
                                    </p:anim>
                                    <p:anim calcmode="lin" valueType="num">
                                      <p:cBhvr>
                                        <p:cTn id="27" dur="10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3074" grpId="0"/>
      <p:bldP spid="3" grpId="0"/>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l="-17000" r="-17000"/>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57200" y="1661319"/>
            <a:ext cx="8229600" cy="35353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"There is nothing that enters a man from outside which can defile him; but the things which come out of him, those are the things that defile a man." </a:t>
            </a:r>
            <a:r>
              <a:rPr lang="en-US" altLang="en-US" sz="3200" b="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Mark 7:15 </a:t>
            </a:r>
          </a:p>
        </p:txBody>
      </p:sp>
    </p:spTree>
    <p:extLst>
      <p:ext uri="{BB962C8B-B14F-4D97-AF65-F5344CB8AC3E}">
        <p14:creationId xmlns:p14="http://schemas.microsoft.com/office/powerpoint/2010/main" val="422268485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500" fill="hold"/>
                                        <p:tgtEl>
                                          <p:spTgt spid="3074"/>
                                        </p:tgtEl>
                                        <p:attrNameLst>
                                          <p:attrName>ppt_x</p:attrName>
                                        </p:attrNameLst>
                                      </p:cBhvr>
                                      <p:tavLst>
                                        <p:tav tm="0">
                                          <p:val>
                                            <p:strVal val="0-#ppt_w/2"/>
                                          </p:val>
                                        </p:tav>
                                        <p:tav tm="100000">
                                          <p:val>
                                            <p:strVal val="#ppt_x"/>
                                          </p:val>
                                        </p:tav>
                                      </p:tavLst>
                                    </p:anim>
                                    <p:anim calcmode="lin" valueType="num">
                                      <p:cBhvr additive="base">
                                        <p:cTn id="8" dur="500" fill="hold"/>
                                        <p:tgtEl>
                                          <p:spTgt spid="307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7000" r="-17000"/>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365760" y="358299"/>
            <a:ext cx="8412480" cy="6141402"/>
          </a:xfrm>
        </p:spPr>
        <p:txBody>
          <a:bodyPr>
            <a:scene3d>
              <a:camera prst="orthographicFront"/>
              <a:lightRig rig="flat" dir="t"/>
            </a:scene3d>
            <a:sp3d extrusionH="57150" prstMaterial="plastic">
              <a:bevelT w="38100" h="38100"/>
            </a:sp3d>
          </a:bodyPr>
          <a:lstStyle/>
          <a:p>
            <a:pPr eaLnBrk="1" hangingPunct="1"/>
            <a:r>
              <a:rPr lang="en-US" altLang="en-US" sz="4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“The student who invades an administration building, roughs up a dean, rifles the files and issues 'non-negotiable demands' may have some of his demands met by a permissive university administration. But the greater his 'victory' the more he   will have undermined the security  of his own rights.”</a:t>
            </a:r>
          </a:p>
        </p:txBody>
      </p:sp>
    </p:spTree>
    <p:extLst>
      <p:ext uri="{BB962C8B-B14F-4D97-AF65-F5344CB8AC3E}">
        <p14:creationId xmlns:p14="http://schemas.microsoft.com/office/powerpoint/2010/main" val="282935285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dissolve">
                                      <p:cBhvr>
                                        <p:cTn id="7"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l="-17000" r="-17000"/>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60244" y="2733629"/>
            <a:ext cx="8229600" cy="3534318"/>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Remember those who rule over you, who have spoken the word of God to you, whose faith follow, considering the outcome of their conduct. </a:t>
            </a:r>
            <a:r>
              <a:rPr lang="en-US" altLang="en-US" sz="3200" b="1" i="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 Hebrews 13:7</a:t>
            </a:r>
          </a:p>
        </p:txBody>
      </p:sp>
      <p:sp>
        <p:nvSpPr>
          <p:cNvPr id="3" name="Rectangle 2">
            <a:extLst>
              <a:ext uri="{FF2B5EF4-FFF2-40B4-BE49-F238E27FC236}">
                <a16:creationId xmlns:a16="http://schemas.microsoft.com/office/drawing/2014/main" id="{D34A6817-2E9D-4BAC-80E8-36FDABF26A83}"/>
              </a:ext>
            </a:extLst>
          </p:cNvPr>
          <p:cNvSpPr txBox="1">
            <a:spLocks noChangeArrowheads="1"/>
          </p:cNvSpPr>
          <p:nvPr/>
        </p:nvSpPr>
        <p:spPr bwMode="auto">
          <a:xfrm>
            <a:off x="396075" y="1682875"/>
            <a:ext cx="8229600" cy="35343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Let every soul be subject to the governing authorities. For there is no authority except from God, and the authorities that exist are appointed by God.. </a:t>
            </a:r>
            <a:r>
              <a:rPr lang="en-US" altLang="en-US" sz="3200" b="1" i="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 Romans 13:1</a:t>
            </a:r>
          </a:p>
        </p:txBody>
      </p:sp>
    </p:spTree>
    <p:extLst>
      <p:ext uri="{BB962C8B-B14F-4D97-AF65-F5344CB8AC3E}">
        <p14:creationId xmlns:p14="http://schemas.microsoft.com/office/powerpoint/2010/main" val="193945326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1000"/>
                                  </p:stCondLst>
                                  <p:childTnLst>
                                    <p:set>
                                      <p:cBhvr>
                                        <p:cTn id="13" dur="1" fill="hold">
                                          <p:stCondLst>
                                            <p:cond delay="0"/>
                                          </p:stCondLst>
                                        </p:cTn>
                                        <p:tgtEl>
                                          <p:spTgt spid="3074"/>
                                        </p:tgtEl>
                                        <p:attrNameLst>
                                          <p:attrName>style.visibility</p:attrName>
                                        </p:attrNameLst>
                                      </p:cBhvr>
                                      <p:to>
                                        <p:strVal val="visible"/>
                                      </p:to>
                                    </p:set>
                                    <p:animEffect transition="in" filter="fade">
                                      <p:cBhvr>
                                        <p:cTn id="14" dur="1000"/>
                                        <p:tgtEl>
                                          <p:spTgt spid="3074"/>
                                        </p:tgtEl>
                                      </p:cBhvr>
                                    </p:animEffect>
                                    <p:anim calcmode="lin" valueType="num">
                                      <p:cBhvr>
                                        <p:cTn id="15" dur="1000" fill="hold"/>
                                        <p:tgtEl>
                                          <p:spTgt spid="3074"/>
                                        </p:tgtEl>
                                        <p:attrNameLst>
                                          <p:attrName>ppt_x</p:attrName>
                                        </p:attrNameLst>
                                      </p:cBhvr>
                                      <p:tavLst>
                                        <p:tav tm="0">
                                          <p:val>
                                            <p:strVal val="#ppt_x"/>
                                          </p:val>
                                        </p:tav>
                                        <p:tav tm="100000">
                                          <p:val>
                                            <p:strVal val="#ppt_x"/>
                                          </p:val>
                                        </p:tav>
                                      </p:tavLst>
                                    </p:anim>
                                    <p:anim calcmode="lin" valueType="num">
                                      <p:cBhvr>
                                        <p:cTn id="16" dur="1000" fill="hold"/>
                                        <p:tgtEl>
                                          <p:spTgt spid="3074"/>
                                        </p:tgtEl>
                                        <p:attrNameLst>
                                          <p:attrName>ppt_y</p:attrName>
                                        </p:attrNameLst>
                                      </p:cBhvr>
                                      <p:tavLst>
                                        <p:tav tm="0">
                                          <p:val>
                                            <p:strVal val="#ppt_y+.1"/>
                                          </p:val>
                                        </p:tav>
                                        <p:tav tm="100000">
                                          <p:val>
                                            <p:strVal val="#ppt_y"/>
                                          </p:val>
                                        </p:tav>
                                      </p:tavLst>
                                    </p:anim>
                                  </p:childTnLst>
                                </p:cTn>
                              </p:par>
                              <p:par>
                                <p:cTn id="17" presetID="6" presetClass="emph" presetSubtype="0" fill="hold" grpId="1" nodeType="withEffect">
                                  <p:stCondLst>
                                    <p:cond delay="0"/>
                                  </p:stCondLst>
                                  <p:childTnLst>
                                    <p:animScale>
                                      <p:cBhvr>
                                        <p:cTn id="18" dur="2000" fill="hold"/>
                                        <p:tgtEl>
                                          <p:spTgt spid="3"/>
                                        </p:tgtEl>
                                      </p:cBhvr>
                                      <p:by x="55000" y="55000"/>
                                    </p:animScale>
                                  </p:childTnLst>
                                </p:cTn>
                              </p:par>
                              <p:par>
                                <p:cTn id="19" presetID="42" presetClass="path" presetSubtype="0" accel="50000" decel="50000" fill="hold" grpId="2" nodeType="withEffect">
                                  <p:stCondLst>
                                    <p:cond delay="0"/>
                                  </p:stCondLst>
                                  <p:childTnLst>
                                    <p:animMotion origin="layout" path="M 8.33333E-7 7.40741E-7 L 8.33333E-7 -0.31713 " pathEditMode="relative" rAng="0" ptsTypes="AA">
                                      <p:cBhvr>
                                        <p:cTn id="20" dur="2000" fill="hold"/>
                                        <p:tgtEl>
                                          <p:spTgt spid="3"/>
                                        </p:tgtEl>
                                        <p:attrNameLst>
                                          <p:attrName>ppt_x</p:attrName>
                                          <p:attrName>ppt_y</p:attrName>
                                        </p:attrNameLst>
                                      </p:cBhvr>
                                      <p:rCtr x="0" y="-1585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 grpId="0"/>
      <p:bldP spid="3" grpId="1"/>
      <p:bldP spid="3" grpId="2"/>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l="-17000" r="-17000"/>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57200" y="2156619"/>
            <a:ext cx="8229600" cy="25447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"And because lawlessness will abound, the love of many will grow cold." </a:t>
            </a:r>
            <a:r>
              <a:rPr lang="en-US" altLang="en-US" sz="3200" b="1" i="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 Matthew 24:12</a:t>
            </a:r>
          </a:p>
        </p:txBody>
      </p:sp>
    </p:spTree>
    <p:extLst>
      <p:ext uri="{BB962C8B-B14F-4D97-AF65-F5344CB8AC3E}">
        <p14:creationId xmlns:p14="http://schemas.microsoft.com/office/powerpoint/2010/main" val="68929198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500" fill="hold"/>
                                        <p:tgtEl>
                                          <p:spTgt spid="3074"/>
                                        </p:tgtEl>
                                        <p:attrNameLst>
                                          <p:attrName>ppt_x</p:attrName>
                                        </p:attrNameLst>
                                      </p:cBhvr>
                                      <p:tavLst>
                                        <p:tav tm="0">
                                          <p:val>
                                            <p:strVal val="#ppt_x"/>
                                          </p:val>
                                        </p:tav>
                                        <p:tav tm="100000">
                                          <p:val>
                                            <p:strVal val="#ppt_x"/>
                                          </p:val>
                                        </p:tav>
                                      </p:tavLst>
                                    </p:anim>
                                    <p:anim calcmode="lin" valueType="num">
                                      <p:cBhvr additive="base">
                                        <p:cTn id="8" dur="500" fill="hold"/>
                                        <p:tgtEl>
                                          <p:spTgt spid="307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5" name="Rectangle 2">
            <a:extLst>
              <a:ext uri="{FF2B5EF4-FFF2-40B4-BE49-F238E27FC236}">
                <a16:creationId xmlns:a16="http://schemas.microsoft.com/office/drawing/2014/main" id="{67CCC0AF-4B17-4CC9-95B9-097F09BF8C0A}"/>
              </a:ext>
            </a:extLst>
          </p:cNvPr>
          <p:cNvSpPr txBox="1">
            <a:spLocks noChangeArrowheads="1"/>
          </p:cNvSpPr>
          <p:nvPr/>
        </p:nvSpPr>
        <p:spPr bwMode="auto">
          <a:xfrm>
            <a:off x="136129" y="5291961"/>
            <a:ext cx="8871741" cy="9814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lvl="0" eaLnBrk="1" hangingPunct="1">
              <a:defRPr/>
            </a:pPr>
            <a:r>
              <a:rPr lang="en-US" altLang="en-US" b="1" kern="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latin typeface="Calibri" panose="020F0502020204030204" pitchFamily="34" charset="0"/>
              </a:rPr>
              <a:t>37. Richard Nixon (1969-1974)</a:t>
            </a:r>
            <a:endParaRPr kumimoji="0" lang="en-US" altLang="en-US" sz="32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6" name="Rectangle 2">
            <a:extLst>
              <a:ext uri="{FF2B5EF4-FFF2-40B4-BE49-F238E27FC236}">
                <a16:creationId xmlns:a16="http://schemas.microsoft.com/office/drawing/2014/main" id="{B514DA4A-226A-4B34-96BC-F583F34579A7}"/>
              </a:ext>
            </a:extLst>
          </p:cNvPr>
          <p:cNvSpPr txBox="1">
            <a:spLocks noChangeArrowheads="1"/>
          </p:cNvSpPr>
          <p:nvPr/>
        </p:nvSpPr>
        <p:spPr bwMode="auto">
          <a:xfrm>
            <a:off x="3540972" y="4320260"/>
            <a:ext cx="2062056" cy="8468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Part  1 </a:t>
            </a:r>
            <a:endParaRPr kumimoji="0" lang="en-US" altLang="en-US" sz="32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80195657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childTnLst>
                                </p:cTn>
                              </p:par>
                              <p:par>
                                <p:cTn id="9" presetID="42" presetClass="entr" presetSubtype="0" fill="hold" grpId="0" nodeType="withEffect">
                                  <p:stCondLst>
                                    <p:cond delay="25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anim calcmode="lin" valueType="num">
                                      <p:cBhvr>
                                        <p:cTn id="12" dur="1000" fill="hold"/>
                                        <p:tgtEl>
                                          <p:spTgt spid="6"/>
                                        </p:tgtEl>
                                        <p:attrNameLst>
                                          <p:attrName>ppt_x</p:attrName>
                                        </p:attrNameLst>
                                      </p:cBhvr>
                                      <p:tavLst>
                                        <p:tav tm="0">
                                          <p:val>
                                            <p:strVal val="#ppt_x"/>
                                          </p:val>
                                        </p:tav>
                                        <p:tav tm="100000">
                                          <p:val>
                                            <p:strVal val="#ppt_x"/>
                                          </p:val>
                                        </p:tav>
                                      </p:tavLst>
                                    </p:anim>
                                    <p:anim calcmode="lin" valueType="num">
                                      <p:cBhvr>
                                        <p:cTn id="1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57200" y="464979"/>
            <a:ext cx="8229600" cy="5928042"/>
          </a:xfrm>
        </p:spPr>
        <p:txBody>
          <a:bodyPr>
            <a:scene3d>
              <a:camera prst="orthographicFront"/>
              <a:lightRig rig="flat" dir="t"/>
            </a:scene3d>
            <a:sp3d extrusionH="57150" prstMaterial="plastic">
              <a:bevelT w="38100" h="38100"/>
            </a:sp3d>
          </a:bodyPr>
          <a:lstStyle/>
          <a:p>
            <a:pPr eaLnBrk="1" hangingPunct="1"/>
            <a:r>
              <a:rPr lang="en-US" altLang="en-US" sz="37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“There is an international disease which feeds on the notion that if you have a cause to defend, you can use any means to further your cause, since the end justifies the means. As an international community, we must oppose this notion, whether it be in Canada, in the United States, or anywhere else. No cause justifies violence as long as the system provides for change by peaceful means.”</a:t>
            </a:r>
          </a:p>
        </p:txBody>
      </p:sp>
    </p:spTree>
    <p:extLst>
      <p:ext uri="{BB962C8B-B14F-4D97-AF65-F5344CB8AC3E}">
        <p14:creationId xmlns:p14="http://schemas.microsoft.com/office/powerpoint/2010/main" val="265507156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strips(downLeft)">
                                      <p:cBhvr>
                                        <p:cTn id="7"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350520" y="289719"/>
            <a:ext cx="8442960" cy="62785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 man who has never lost himself in a cause bigger than himself has missed one of life's mountaintop experiences. Only in losing himself does he find himself. Only then does he discover all the latent strengths he never knew he had and which otherwise would have remained dormant.”</a:t>
            </a:r>
            <a:endPar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392931410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strVal val="#ppt_w+.3"/>
                                          </p:val>
                                        </p:tav>
                                        <p:tav tm="100000">
                                          <p:val>
                                            <p:strVal val="#ppt_w"/>
                                          </p:val>
                                        </p:tav>
                                      </p:tavLst>
                                    </p:anim>
                                    <p:anim calcmode="lin" valueType="num">
                                      <p:cBhvr>
                                        <p:cTn id="8" dur="1000" fill="hold"/>
                                        <p:tgtEl>
                                          <p:spTgt spid="3074"/>
                                        </p:tgtEl>
                                        <p:attrNameLst>
                                          <p:attrName>ppt_h</p:attrName>
                                        </p:attrNameLst>
                                      </p:cBhvr>
                                      <p:tavLst>
                                        <p:tav tm="0">
                                          <p:val>
                                            <p:strVal val="#ppt_h"/>
                                          </p:val>
                                        </p:tav>
                                        <p:tav tm="100000">
                                          <p:val>
                                            <p:strVal val="#ppt_h"/>
                                          </p:val>
                                        </p:tav>
                                      </p:tavLst>
                                    </p:anim>
                                    <p:animEffect transition="in" filter="fade">
                                      <p:cBhvr>
                                        <p:cTn id="9" dur="10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7000" r="-17000"/>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701040" y="2293779"/>
            <a:ext cx="7741920" cy="227044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“Until he has been part of               a cause larger than himself,     no man is truly whole.”</a:t>
            </a:r>
            <a:endPar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386377797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decel="50000" fill="hold">
                                          <p:stCondLst>
                                            <p:cond delay="0"/>
                                          </p:stCondLst>
                                        </p:cTn>
                                        <p:tgtEl>
                                          <p:spTgt spid="3074"/>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3074"/>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3074"/>
                                        </p:tgtEl>
                                        <p:attrNameLst>
                                          <p:attrName>ppt_w</p:attrName>
                                        </p:attrNameLst>
                                      </p:cBhvr>
                                      <p:tavLst>
                                        <p:tav tm="0">
                                          <p:val>
                                            <p:strVal val="#ppt_w*.05"/>
                                          </p:val>
                                        </p:tav>
                                        <p:tav tm="100000">
                                          <p:val>
                                            <p:strVal val="#ppt_w"/>
                                          </p:val>
                                        </p:tav>
                                      </p:tavLst>
                                    </p:anim>
                                    <p:anim calcmode="lin" valueType="num">
                                      <p:cBhvr>
                                        <p:cTn id="10" dur="1000" fill="hold"/>
                                        <p:tgtEl>
                                          <p:spTgt spid="3074"/>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3074"/>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3074"/>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3074"/>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l="-17000" r="-17000"/>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57200" y="1851819"/>
            <a:ext cx="8229600" cy="31543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"For whoever desires to save his life will lose it, but whoever loses his life for My sake and the gospel's will save it. </a:t>
            </a:r>
            <a:r>
              <a:rPr lang="en-US" altLang="en-US" sz="3200" b="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Mark 8:35 </a:t>
            </a:r>
          </a:p>
        </p:txBody>
      </p:sp>
    </p:spTree>
    <p:extLst>
      <p:ext uri="{BB962C8B-B14F-4D97-AF65-F5344CB8AC3E}">
        <p14:creationId xmlns:p14="http://schemas.microsoft.com/office/powerpoint/2010/main" val="194896520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500" fill="hold"/>
                                        <p:tgtEl>
                                          <p:spTgt spid="3074"/>
                                        </p:tgtEl>
                                        <p:attrNameLst>
                                          <p:attrName>ppt_x</p:attrName>
                                        </p:attrNameLst>
                                      </p:cBhvr>
                                      <p:tavLst>
                                        <p:tav tm="0">
                                          <p:val>
                                            <p:strVal val="#ppt_x"/>
                                          </p:val>
                                        </p:tav>
                                        <p:tav tm="100000">
                                          <p:val>
                                            <p:strVal val="#ppt_x"/>
                                          </p:val>
                                        </p:tav>
                                      </p:tavLst>
                                    </p:anim>
                                    <p:anim calcmode="lin" valueType="num">
                                      <p:cBhvr additive="base">
                                        <p:cTn id="8" dur="500" fill="hold"/>
                                        <p:tgtEl>
                                          <p:spTgt spid="307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8F985AA-401D-401C-9DD7-B0C8F325E0B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730" r="5096"/>
          <a:stretch/>
        </p:blipFill>
        <p:spPr>
          <a:xfrm>
            <a:off x="0" y="0"/>
            <a:ext cx="9144000" cy="6858000"/>
          </a:xfrm>
          <a:prstGeom prst="rect">
            <a:avLst/>
          </a:prstGeom>
        </p:spPr>
      </p:pic>
    </p:spTree>
    <p:extLst>
      <p:ext uri="{BB962C8B-B14F-4D97-AF65-F5344CB8AC3E}">
        <p14:creationId xmlns:p14="http://schemas.microsoft.com/office/powerpoint/2010/main" val="19182130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000">
        <p15:prstTrans prst="curtains"/>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4B664FA-3B4F-4D6B-9AB2-66BD0240E68B}"/>
              </a:ext>
            </a:extLst>
          </p:cNvPr>
          <p:cNvPicPr>
            <a:picLocks noChangeAspect="1"/>
          </p:cNvPicPr>
          <p:nvPr/>
        </p:nvPicPr>
        <p:blipFill rotWithShape="1">
          <a:blip r:embed="rId2">
            <a:extLst>
              <a:ext uri="{28A0092B-C50C-407E-A947-70E740481C1C}">
                <a14:useLocalDpi xmlns:a14="http://schemas.microsoft.com/office/drawing/2010/main" val="0"/>
              </a:ext>
            </a:extLst>
          </a:blip>
          <a:srcRect l="12000"/>
          <a:stretch/>
        </p:blipFill>
        <p:spPr>
          <a:xfrm>
            <a:off x="0" y="0"/>
            <a:ext cx="9144000" cy="6858000"/>
          </a:xfrm>
          <a:prstGeom prst="rect">
            <a:avLst/>
          </a:prstGeom>
        </p:spPr>
      </p:pic>
    </p:spTree>
    <p:extLst>
      <p:ext uri="{BB962C8B-B14F-4D97-AF65-F5344CB8AC3E}">
        <p14:creationId xmlns:p14="http://schemas.microsoft.com/office/powerpoint/2010/main" val="61585931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0069F67-681A-45CF-9140-E51C4C83B89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
            <a:ext cx="9144001" cy="7141465"/>
          </a:xfrm>
          <a:prstGeom prst="rect">
            <a:avLst/>
          </a:prstGeom>
        </p:spPr>
      </p:pic>
    </p:spTree>
    <p:extLst>
      <p:ext uri="{BB962C8B-B14F-4D97-AF65-F5344CB8AC3E}">
        <p14:creationId xmlns:p14="http://schemas.microsoft.com/office/powerpoint/2010/main" val="3713628978"/>
      </p:ext>
    </p:extLst>
  </p:cSld>
  <p:clrMapOvr>
    <a:masterClrMapping/>
  </p:clrMapOvr>
  <p:transition spd="med">
    <p:pull dir="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7DB5F10-DA6F-415C-9AE6-4099D3F4262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11727"/>
            <a:ext cx="9144000" cy="7566660"/>
          </a:xfrm>
          <a:prstGeom prst="rect">
            <a:avLst/>
          </a:prstGeom>
        </p:spPr>
      </p:pic>
    </p:spTree>
    <p:extLst>
      <p:ext uri="{BB962C8B-B14F-4D97-AF65-F5344CB8AC3E}">
        <p14:creationId xmlns:p14="http://schemas.microsoft.com/office/powerpoint/2010/main" val="3131611020"/>
      </p:ext>
    </p:extLst>
  </p:cSld>
  <p:clrMapOvr>
    <a:masterClrMapping/>
  </p:clrMapOvr>
  <p:transition spd="slow">
    <p:push/>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EDB3B4A-4B93-4EF3-BE21-9BB580F2DE5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8640" y="0"/>
            <a:ext cx="12187076" cy="6858000"/>
          </a:xfrm>
          <a:prstGeom prst="rect">
            <a:avLst/>
          </a:prstGeom>
        </p:spPr>
      </p:pic>
    </p:spTree>
    <p:extLst>
      <p:ext uri="{BB962C8B-B14F-4D97-AF65-F5344CB8AC3E}">
        <p14:creationId xmlns:p14="http://schemas.microsoft.com/office/powerpoint/2010/main" val="234000451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FD20CC5-90E2-4150-8313-EDAF1BFB606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9511"/>
          <a:stretch/>
        </p:blipFill>
        <p:spPr>
          <a:xfrm>
            <a:off x="0" y="0"/>
            <a:ext cx="9144000" cy="6858000"/>
          </a:xfrm>
          <a:prstGeom prst="rect">
            <a:avLst/>
          </a:prstGeom>
        </p:spPr>
      </p:pic>
    </p:spTree>
    <p:extLst>
      <p:ext uri="{BB962C8B-B14F-4D97-AF65-F5344CB8AC3E}">
        <p14:creationId xmlns:p14="http://schemas.microsoft.com/office/powerpoint/2010/main" val="2656298247"/>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E0E0E0"/>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C6231E2-4AFC-489D-BEEA-FE50FC06F27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7978" y="1300781"/>
            <a:ext cx="8253968" cy="4431746"/>
          </a:xfrm>
          <a:prstGeom prst="rect">
            <a:avLst/>
          </a:prstGeom>
        </p:spPr>
      </p:pic>
      <p:pic>
        <p:nvPicPr>
          <p:cNvPr id="3" name="Picture 2">
            <a:extLst>
              <a:ext uri="{FF2B5EF4-FFF2-40B4-BE49-F238E27FC236}">
                <a16:creationId xmlns:a16="http://schemas.microsoft.com/office/drawing/2014/main" id="{4D1ABBFE-7BE2-4296-B5D0-3F26DD6769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3842" y="1306646"/>
            <a:ext cx="8253968" cy="4431746"/>
          </a:xfrm>
          <a:prstGeom prst="rect">
            <a:avLst/>
          </a:prstGeom>
        </p:spPr>
      </p:pic>
    </p:spTree>
    <p:extLst>
      <p:ext uri="{BB962C8B-B14F-4D97-AF65-F5344CB8AC3E}">
        <p14:creationId xmlns:p14="http://schemas.microsoft.com/office/powerpoint/2010/main" val="26944592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xit" presetSubtype="32" fill="hold" nodeType="clickEffect">
                                  <p:stCondLst>
                                    <p:cond delay="0"/>
                                  </p:stCondLst>
                                  <p:childTnLst>
                                    <p:anim calcmode="lin" valueType="num">
                                      <p:cBhvr>
                                        <p:cTn id="6" dur="500"/>
                                        <p:tgtEl>
                                          <p:spTgt spid="3"/>
                                        </p:tgtEl>
                                        <p:attrNameLst>
                                          <p:attrName>ppt_w</p:attrName>
                                        </p:attrNameLst>
                                      </p:cBhvr>
                                      <p:tavLst>
                                        <p:tav tm="0">
                                          <p:val>
                                            <p:strVal val="ppt_w"/>
                                          </p:val>
                                        </p:tav>
                                        <p:tav tm="100000">
                                          <p:val>
                                            <p:fltVal val="0"/>
                                          </p:val>
                                        </p:tav>
                                      </p:tavLst>
                                    </p:anim>
                                    <p:anim calcmode="lin" valueType="num">
                                      <p:cBhvr>
                                        <p:cTn id="7" dur="500"/>
                                        <p:tgtEl>
                                          <p:spTgt spid="3"/>
                                        </p:tgtEl>
                                        <p:attrNameLst>
                                          <p:attrName>ppt_h</p:attrName>
                                        </p:attrNameLst>
                                      </p:cBhvr>
                                      <p:tavLst>
                                        <p:tav tm="0">
                                          <p:val>
                                            <p:strVal val="ppt_h"/>
                                          </p:val>
                                        </p:tav>
                                        <p:tav tm="100000">
                                          <p:val>
                                            <p:fltVal val="0"/>
                                          </p:val>
                                        </p:tav>
                                      </p:tavLst>
                                    </p:anim>
                                    <p:set>
                                      <p:cBhvr>
                                        <p:cTn id="8"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53CC798-00E6-4410-BF6A-1645BA3716D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
            <a:ext cx="9144001" cy="6858001"/>
          </a:xfrm>
          <a:prstGeom prst="rect">
            <a:avLst/>
          </a:prstGeom>
        </p:spPr>
      </p:pic>
    </p:spTree>
    <p:extLst>
      <p:ext uri="{BB962C8B-B14F-4D97-AF65-F5344CB8AC3E}">
        <p14:creationId xmlns:p14="http://schemas.microsoft.com/office/powerpoint/2010/main" val="421584398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29D7E1B-3C2D-47E1-9248-0AC126419DD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730" r="5096"/>
          <a:stretch/>
        </p:blipFill>
        <p:spPr>
          <a:xfrm>
            <a:off x="0" y="0"/>
            <a:ext cx="9144000" cy="6858000"/>
          </a:xfrm>
          <a:prstGeom prst="rect">
            <a:avLst/>
          </a:prstGeom>
        </p:spPr>
      </p:pic>
      <p:pic>
        <p:nvPicPr>
          <p:cNvPr id="3" name="Picture 1">
            <a:extLst>
              <a:ext uri="{FF2B5EF4-FFF2-40B4-BE49-F238E27FC236}">
                <a16:creationId xmlns:a16="http://schemas.microsoft.com/office/drawing/2014/main" id="{0FE4781F-9688-4BCB-BA6F-930CC308FC3C}"/>
              </a:ext>
            </a:extLst>
          </p:cNvPr>
          <p:cNvPicPr>
            <a:picLocks noChangeAspect="1"/>
          </p:cNvPicPr>
          <p:nvPr/>
        </p:nvPicPr>
        <p:blipFill rotWithShape="1">
          <a:blip r:embed="rId3">
            <a:extLst>
              <a:ext uri="{28A0092B-C50C-407E-A947-70E740481C1C}">
                <a14:useLocalDpi xmlns:a14="http://schemas.microsoft.com/office/drawing/2010/main" val="0"/>
              </a:ext>
            </a:extLst>
          </a:blip>
          <a:srcRect l="12000"/>
          <a:stretch/>
        </p:blipFill>
        <p:spPr>
          <a:xfrm>
            <a:off x="0" y="0"/>
            <a:ext cx="9144000" cy="6858000"/>
          </a:xfrm>
          <a:prstGeom prst="rect">
            <a:avLst/>
          </a:prstGeom>
        </p:spPr>
      </p:pic>
      <p:pic>
        <p:nvPicPr>
          <p:cNvPr id="4" name="Picture 2">
            <a:extLst>
              <a:ext uri="{FF2B5EF4-FFF2-40B4-BE49-F238E27FC236}">
                <a16:creationId xmlns:a16="http://schemas.microsoft.com/office/drawing/2014/main" id="{2D55B9DD-EB31-4FED-8FC5-6075233F0AC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1"/>
            <a:ext cx="9144001" cy="7141465"/>
          </a:xfrm>
          <a:prstGeom prst="rect">
            <a:avLst/>
          </a:prstGeom>
        </p:spPr>
      </p:pic>
      <p:pic>
        <p:nvPicPr>
          <p:cNvPr id="5" name="Picture 1">
            <a:extLst>
              <a:ext uri="{FF2B5EF4-FFF2-40B4-BE49-F238E27FC236}">
                <a16:creationId xmlns:a16="http://schemas.microsoft.com/office/drawing/2014/main" id="{4DDFA5EC-DACB-46CC-B2F5-2E45663E1EFE}"/>
              </a:ext>
            </a:extLst>
          </p:cNvPr>
          <p:cNvPicPr>
            <a:picLocks noChangeAspect="1"/>
          </p:cNvPicPr>
          <p:nvPr/>
        </p:nvPicPr>
        <p:blipFill rotWithShape="1">
          <a:blip r:embed="rId5">
            <a:extLst>
              <a:ext uri="{28A0092B-C50C-407E-A947-70E740481C1C}">
                <a14:useLocalDpi xmlns:a14="http://schemas.microsoft.com/office/drawing/2010/main" val="0"/>
              </a:ext>
            </a:extLst>
          </a:blip>
          <a:srcRect l="2090" t="4120" r="1194" b="1548"/>
          <a:stretch/>
        </p:blipFill>
        <p:spPr>
          <a:xfrm>
            <a:off x="0" y="0"/>
            <a:ext cx="8843750" cy="7137780"/>
          </a:xfrm>
          <a:prstGeom prst="rect">
            <a:avLst/>
          </a:prstGeom>
        </p:spPr>
      </p:pic>
      <p:pic>
        <p:nvPicPr>
          <p:cNvPr id="6" name="Picture 2">
            <a:extLst>
              <a:ext uri="{FF2B5EF4-FFF2-40B4-BE49-F238E27FC236}">
                <a16:creationId xmlns:a16="http://schemas.microsoft.com/office/drawing/2014/main" id="{9E6F7A5C-9718-42B0-8565-F4FFBBC5336E}"/>
              </a:ext>
            </a:extLst>
          </p:cNvPr>
          <p:cNvPicPr>
            <a:picLocks noChangeAspect="1"/>
          </p:cNvPicPr>
          <p:nvPr/>
        </p:nvPicPr>
        <p:blipFill rotWithShape="1">
          <a:blip r:embed="rId6">
            <a:extLst>
              <a:ext uri="{28A0092B-C50C-407E-A947-70E740481C1C}">
                <a14:useLocalDpi xmlns:a14="http://schemas.microsoft.com/office/drawing/2010/main" val="0"/>
              </a:ext>
            </a:extLst>
          </a:blip>
          <a:srcRect l="3381" r="21588"/>
          <a:stretch/>
        </p:blipFill>
        <p:spPr>
          <a:xfrm>
            <a:off x="0" y="0"/>
            <a:ext cx="9144000" cy="6858000"/>
          </a:xfrm>
          <a:prstGeom prst="rect">
            <a:avLst/>
          </a:prstGeom>
        </p:spPr>
      </p:pic>
      <p:pic>
        <p:nvPicPr>
          <p:cNvPr id="7" name="Picture 1">
            <a:extLst>
              <a:ext uri="{FF2B5EF4-FFF2-40B4-BE49-F238E27FC236}">
                <a16:creationId xmlns:a16="http://schemas.microsoft.com/office/drawing/2014/main" id="{0A8715B4-C5A6-4E99-8797-7986E4198643}"/>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r="9511"/>
          <a:stretch/>
        </p:blipFill>
        <p:spPr>
          <a:xfrm>
            <a:off x="0" y="0"/>
            <a:ext cx="9144000" cy="6858000"/>
          </a:xfrm>
          <a:prstGeom prst="rect">
            <a:avLst/>
          </a:prstGeom>
        </p:spPr>
      </p:pic>
      <p:pic>
        <p:nvPicPr>
          <p:cNvPr id="8" name="Picture 2">
            <a:extLst>
              <a:ext uri="{FF2B5EF4-FFF2-40B4-BE49-F238E27FC236}">
                <a16:creationId xmlns:a16="http://schemas.microsoft.com/office/drawing/2014/main" id="{309686AD-0BB4-4597-AD6C-C3C73B44F7F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 y="-1"/>
            <a:ext cx="9144001" cy="6858001"/>
          </a:xfrm>
          <a:prstGeom prst="rect">
            <a:avLst/>
          </a:prstGeom>
        </p:spPr>
      </p:pic>
      <p:pic>
        <p:nvPicPr>
          <p:cNvPr id="9" name="Picture 1">
            <a:extLst>
              <a:ext uri="{FF2B5EF4-FFF2-40B4-BE49-F238E27FC236}">
                <a16:creationId xmlns:a16="http://schemas.microsoft.com/office/drawing/2014/main" id="{BB106DB2-E594-4D65-8BDF-BB022AB77BF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 y="0"/>
            <a:ext cx="9144000" cy="6858000"/>
          </a:xfrm>
          <a:prstGeom prst="rect">
            <a:avLst/>
          </a:prstGeom>
        </p:spPr>
      </p:pic>
      <p:pic>
        <p:nvPicPr>
          <p:cNvPr id="10" name="Picture 3">
            <a:extLst>
              <a:ext uri="{FF2B5EF4-FFF2-40B4-BE49-F238E27FC236}">
                <a16:creationId xmlns:a16="http://schemas.microsoft.com/office/drawing/2014/main" id="{6DD469D9-8E4C-4A68-BF7D-7F2BC5EF6F6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000250" y="0"/>
            <a:ext cx="5143500" cy="6858000"/>
          </a:xfrm>
          <a:prstGeom prst="rect">
            <a:avLst/>
          </a:prstGeom>
        </p:spPr>
      </p:pic>
    </p:spTree>
    <p:extLst>
      <p:ext uri="{BB962C8B-B14F-4D97-AF65-F5344CB8AC3E}">
        <p14:creationId xmlns:p14="http://schemas.microsoft.com/office/powerpoint/2010/main" val="1179186326"/>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434F427-E4D9-4042-9AAF-2F3CA00CBB4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15151"/>
          <a:stretch/>
        </p:blipFill>
        <p:spPr>
          <a:xfrm>
            <a:off x="6282062" y="0"/>
            <a:ext cx="2861938" cy="2306472"/>
          </a:xfrm>
          <a:prstGeom prst="rect">
            <a:avLst/>
          </a:prstGeom>
        </p:spPr>
      </p:pic>
      <p:pic>
        <p:nvPicPr>
          <p:cNvPr id="3" name="Picture 1">
            <a:extLst>
              <a:ext uri="{FF2B5EF4-FFF2-40B4-BE49-F238E27FC236}">
                <a16:creationId xmlns:a16="http://schemas.microsoft.com/office/drawing/2014/main" id="{AFD1FBAA-85CE-4E43-859B-B7C4FFD50944}"/>
              </a:ext>
            </a:extLst>
          </p:cNvPr>
          <p:cNvPicPr>
            <a:picLocks noChangeAspect="1"/>
          </p:cNvPicPr>
          <p:nvPr/>
        </p:nvPicPr>
        <p:blipFill rotWithShape="1">
          <a:blip r:embed="rId3">
            <a:extLst>
              <a:ext uri="{28A0092B-C50C-407E-A947-70E740481C1C}">
                <a14:useLocalDpi xmlns:a14="http://schemas.microsoft.com/office/drawing/2010/main" val="0"/>
              </a:ext>
            </a:extLst>
          </a:blip>
          <a:srcRect l="6107"/>
          <a:stretch/>
        </p:blipFill>
        <p:spPr>
          <a:xfrm>
            <a:off x="0" y="0"/>
            <a:ext cx="3316406" cy="2292824"/>
          </a:xfrm>
          <a:prstGeom prst="rect">
            <a:avLst/>
          </a:prstGeom>
        </p:spPr>
      </p:pic>
      <p:pic>
        <p:nvPicPr>
          <p:cNvPr id="4" name="Picture 2">
            <a:extLst>
              <a:ext uri="{FF2B5EF4-FFF2-40B4-BE49-F238E27FC236}">
                <a16:creationId xmlns:a16="http://schemas.microsoft.com/office/drawing/2014/main" id="{3EB2E054-80D4-4C8C-A7F5-6C89E928A36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16404" y="0"/>
            <a:ext cx="2953229" cy="2306472"/>
          </a:xfrm>
          <a:prstGeom prst="rect">
            <a:avLst/>
          </a:prstGeom>
        </p:spPr>
      </p:pic>
      <p:pic>
        <p:nvPicPr>
          <p:cNvPr id="5" name="Picture 1">
            <a:extLst>
              <a:ext uri="{FF2B5EF4-FFF2-40B4-BE49-F238E27FC236}">
                <a16:creationId xmlns:a16="http://schemas.microsoft.com/office/drawing/2014/main" id="{F374D5BD-46F7-409C-9094-6360B3441B9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090" t="4120" r="1194" b="1548"/>
          <a:stretch/>
        </p:blipFill>
        <p:spPr>
          <a:xfrm>
            <a:off x="0" y="2333767"/>
            <a:ext cx="3193576" cy="2197290"/>
          </a:xfrm>
          <a:prstGeom prst="rect">
            <a:avLst/>
          </a:prstGeom>
        </p:spPr>
      </p:pic>
      <p:pic>
        <p:nvPicPr>
          <p:cNvPr id="6" name="Picture 2">
            <a:extLst>
              <a:ext uri="{FF2B5EF4-FFF2-40B4-BE49-F238E27FC236}">
                <a16:creationId xmlns:a16="http://schemas.microsoft.com/office/drawing/2014/main" id="{C126B25F-CCE3-4374-916B-C2C986C13BE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381" r="21588"/>
          <a:stretch/>
        </p:blipFill>
        <p:spPr>
          <a:xfrm>
            <a:off x="3193577" y="2306471"/>
            <a:ext cx="2984311" cy="2238233"/>
          </a:xfrm>
          <a:prstGeom prst="rect">
            <a:avLst/>
          </a:prstGeom>
        </p:spPr>
      </p:pic>
      <p:pic>
        <p:nvPicPr>
          <p:cNvPr id="7" name="Picture 1">
            <a:extLst>
              <a:ext uri="{FF2B5EF4-FFF2-40B4-BE49-F238E27FC236}">
                <a16:creationId xmlns:a16="http://schemas.microsoft.com/office/drawing/2014/main" id="{5888339A-AA77-459D-8484-DD8DF7FDB823}"/>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r="965"/>
          <a:stretch/>
        </p:blipFill>
        <p:spPr>
          <a:xfrm>
            <a:off x="5336275" y="4513006"/>
            <a:ext cx="3807725" cy="2344994"/>
          </a:xfrm>
          <a:prstGeom prst="rect">
            <a:avLst/>
          </a:prstGeom>
        </p:spPr>
      </p:pic>
      <p:pic>
        <p:nvPicPr>
          <p:cNvPr id="8" name="Picture 2">
            <a:extLst>
              <a:ext uri="{FF2B5EF4-FFF2-40B4-BE49-F238E27FC236}">
                <a16:creationId xmlns:a16="http://schemas.microsoft.com/office/drawing/2014/main" id="{DC444746-D537-4FAC-ABE8-75CC0B76B0E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168789" y="2306471"/>
            <a:ext cx="2975212" cy="2206535"/>
          </a:xfrm>
          <a:prstGeom prst="rect">
            <a:avLst/>
          </a:prstGeom>
        </p:spPr>
      </p:pic>
      <p:pic>
        <p:nvPicPr>
          <p:cNvPr id="11" name="Picture 1">
            <a:extLst>
              <a:ext uri="{FF2B5EF4-FFF2-40B4-BE49-F238E27FC236}">
                <a16:creationId xmlns:a16="http://schemas.microsoft.com/office/drawing/2014/main" id="{833ECDAF-8904-40BF-92D3-2D10806D198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992574" y="4510585"/>
            <a:ext cx="3343701" cy="2347415"/>
          </a:xfrm>
          <a:prstGeom prst="rect">
            <a:avLst/>
          </a:prstGeom>
        </p:spPr>
      </p:pic>
      <p:pic>
        <p:nvPicPr>
          <p:cNvPr id="12" name="Picture 3">
            <a:extLst>
              <a:ext uri="{FF2B5EF4-FFF2-40B4-BE49-F238E27FC236}">
                <a16:creationId xmlns:a16="http://schemas.microsoft.com/office/drawing/2014/main" id="{73498998-9B33-404D-9B2E-14289F1C5675}"/>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0" y="4510585"/>
            <a:ext cx="2006221" cy="2347415"/>
          </a:xfrm>
          <a:prstGeom prst="rect">
            <a:avLst/>
          </a:prstGeom>
        </p:spPr>
      </p:pic>
    </p:spTree>
    <p:extLst>
      <p:ext uri="{BB962C8B-B14F-4D97-AF65-F5344CB8AC3E}">
        <p14:creationId xmlns:p14="http://schemas.microsoft.com/office/powerpoint/2010/main" val="221435547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C197E01-A7BD-4C99-BBD3-912ED2FD07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5009894"/>
      </p:ext>
    </p:extLst>
  </p:cSld>
  <p:clrMapOvr>
    <a:masterClrMapping/>
  </p:clrMapOvr>
  <p:transition spd="slow">
    <p:cover/>
  </p:transition>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90535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7" name="Rectangle 4"/>
          <p:cNvSpPr>
            <a:spLocks noChangeArrowheads="1"/>
          </p:cNvSpPr>
          <p:nvPr/>
        </p:nvSpPr>
        <p:spPr bwMode="auto">
          <a:xfrm>
            <a:off x="3133582" y="3873500"/>
            <a:ext cx="3013218" cy="13062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600" b="1" i="0" u="none" strike="noStrike" kern="1200" cap="none" spc="50" normalizeH="0" baseline="0" noProof="0" dirty="0">
                <a:ln w="11430"/>
                <a:blipFill>
                  <a:blip r:embed="rId4"/>
                  <a:stretch>
                    <a:fillRect/>
                  </a:stretch>
                </a:blipFill>
                <a:effectLst>
                  <a:glow rad="63500">
                    <a:srgbClr val="000000"/>
                  </a:glow>
                  <a:outerShdw blurRad="76200" dist="50800" dir="5400000" algn="tl" rotWithShape="0">
                    <a:srgbClr val="000000">
                      <a:alpha val="65000"/>
                    </a:srgbClr>
                  </a:outerShdw>
                </a:effectLst>
                <a:uLnTx/>
                <a:uFillTx/>
                <a:latin typeface="Franklin Gothic Demi" panose="020B0703020102020204" pitchFamily="34" charset="0"/>
                <a:ea typeface="+mn-ea"/>
                <a:cs typeface="+mn-cs"/>
              </a:rPr>
              <a:t>30½</a:t>
            </a:r>
          </a:p>
        </p:txBody>
      </p:sp>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t="76825"/>
          <a:stretch/>
        </p:blipFill>
        <p:spPr>
          <a:xfrm>
            <a:off x="0" y="5268686"/>
            <a:ext cx="9144000" cy="1589314"/>
          </a:xfrm>
          <a:prstGeom prst="rect">
            <a:avLst/>
          </a:prstGeom>
        </p:spPr>
      </p:pic>
      <p:sp>
        <p:nvSpPr>
          <p:cNvPr id="4" name="Rectangle 4"/>
          <p:cNvSpPr>
            <a:spLocks noChangeArrowheads="1"/>
          </p:cNvSpPr>
          <p:nvPr/>
        </p:nvSpPr>
        <p:spPr bwMode="auto">
          <a:xfrm>
            <a:off x="1371600" y="1371600"/>
            <a:ext cx="6392119" cy="243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0" b="1" i="0" u="none" strike="noStrike" kern="1200" cap="none" spc="50" normalizeH="0" baseline="0" noProof="0" dirty="0">
                <a:ln w="11430"/>
                <a:blipFill>
                  <a:blip r:embed="rId4"/>
                  <a:stretch>
                    <a:fillRect/>
                  </a:stretch>
                </a:blipFill>
                <a:effectLst>
                  <a:glow rad="63500">
                    <a:srgbClr val="000000"/>
                  </a:glow>
                  <a:outerShdw blurRad="76200" dist="50800" dir="5400000" algn="tl" rotWithShape="0">
                    <a:srgbClr val="000000">
                      <a:alpha val="65000"/>
                    </a:srgbClr>
                  </a:outerShdw>
                </a:effectLst>
                <a:uLnTx/>
                <a:uFillTx/>
                <a:latin typeface="Calibri" panose="020F0502020204030204" pitchFamily="34" charset="0"/>
                <a:ea typeface="+mn-ea"/>
                <a:cs typeface="+mn-cs"/>
              </a:rPr>
              <a:t>Presidential Quotes</a:t>
            </a:r>
            <a:endParaRPr kumimoji="0" lang="en-US" sz="8000" b="1" i="1" u="none" strike="noStrike" kern="1200" cap="none" spc="50" normalizeH="0" baseline="0" noProof="0" dirty="0">
              <a:ln w="11430"/>
              <a:blipFill>
                <a:blip r:embed="rId4"/>
                <a:stretch>
                  <a:fillRect/>
                </a:stretch>
              </a:blipFill>
              <a:effectLst>
                <a:glow rad="63500">
                  <a:srgbClr val="000000"/>
                </a:glow>
                <a:outerShdw blurRad="76200" dist="50800" dir="5400000" algn="tl" rotWithShape="0">
                  <a:srgbClr val="000000">
                    <a:alpha val="65000"/>
                  </a:srgbClr>
                </a:outerShdw>
              </a:effectLst>
              <a:uLnTx/>
              <a:uFillTx/>
              <a:latin typeface="Calibri" panose="020F0502020204030204" pitchFamily="34" charset="0"/>
              <a:ea typeface="+mn-ea"/>
              <a:cs typeface="+mn-cs"/>
            </a:endParaRPr>
          </a:p>
        </p:txBody>
      </p:sp>
      <p:sp>
        <p:nvSpPr>
          <p:cNvPr id="5" name="Rectangle 12"/>
          <p:cNvSpPr>
            <a:spLocks noChangeArrowheads="1"/>
          </p:cNvSpPr>
          <p:nvPr/>
        </p:nvSpPr>
        <p:spPr bwMode="auto">
          <a:xfrm>
            <a:off x="609600" y="3867150"/>
            <a:ext cx="2743200" cy="1409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w="10160">
                  <a:solidFill>
                    <a:srgbClr val="DAEDEF"/>
                  </a:solidFill>
                  <a:prstDash val="solid"/>
                </a:ln>
                <a:solidFill>
                  <a:srgbClr val="FFFFFF"/>
                </a:solidFill>
                <a:effectLst>
                  <a:glow rad="63500">
                    <a:srgbClr val="000000"/>
                  </a:glow>
                  <a:outerShdw blurRad="38100" dist="22860" dir="5400000" algn="tl" rotWithShape="0">
                    <a:srgbClr val="000000">
                      <a:alpha val="30000"/>
                    </a:srgbClr>
                  </a:outerShdw>
                </a:effectLst>
                <a:uLnTx/>
                <a:uFillTx/>
                <a:latin typeface="Calibri" panose="020F0502020204030204" pitchFamily="34" charset="0"/>
                <a:ea typeface="+mn-ea"/>
                <a:cs typeface="+mn-cs"/>
              </a:rPr>
              <a:t>Ron Bert</a:t>
            </a:r>
            <a:endParaRPr kumimoji="0" lang="en-US" altLang="en-US" sz="4400" b="1" i="1" u="none" strike="noStrike" kern="1200" cap="none" spc="0" normalizeH="0" baseline="0" noProof="0" dirty="0">
              <a:ln w="10160">
                <a:solidFill>
                  <a:srgbClr val="DAEDEF"/>
                </a:solidFill>
                <a:prstDash val="solid"/>
              </a:ln>
              <a:solidFill>
                <a:srgbClr val="FFFFFF"/>
              </a:solidFill>
              <a:effectLst>
                <a:glow rad="63500">
                  <a:srgbClr val="000000"/>
                </a:glow>
                <a:outerShdw blurRad="38100" dist="22860" dir="5400000" algn="tl" rotWithShape="0">
                  <a:srgbClr val="000000">
                    <a:alpha val="30000"/>
                  </a:srgbClr>
                </a:outerShdw>
              </a:effectLst>
              <a:uLnTx/>
              <a:uFillTx/>
              <a:latin typeface="Calibri" panose="020F0502020204030204" pitchFamily="34" charset="0"/>
              <a:ea typeface="+mn-ea"/>
              <a:cs typeface="+mn-cs"/>
            </a:endParaRPr>
          </a:p>
        </p:txBody>
      </p:sp>
      <p:sp>
        <p:nvSpPr>
          <p:cNvPr id="6" name="Rectangle 12"/>
          <p:cNvSpPr>
            <a:spLocks noChangeArrowheads="1"/>
          </p:cNvSpPr>
          <p:nvPr/>
        </p:nvSpPr>
        <p:spPr bwMode="auto">
          <a:xfrm>
            <a:off x="3750196" y="4844143"/>
            <a:ext cx="5012803" cy="1409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w="10160">
                  <a:solidFill>
                    <a:srgbClr val="DAEDEF"/>
                  </a:solidFill>
                  <a:prstDash val="solid"/>
                </a:ln>
                <a:solidFill>
                  <a:srgbClr val="FFFFFF"/>
                </a:solidFill>
                <a:effectLst>
                  <a:glow rad="63500">
                    <a:srgbClr val="000000"/>
                  </a:glow>
                  <a:outerShdw blurRad="38100" dist="22860" dir="5400000" algn="tl" rotWithShape="0">
                    <a:srgbClr val="000000">
                      <a:alpha val="30000"/>
                    </a:srgbClr>
                  </a:outerShdw>
                </a:effectLst>
                <a:uLnTx/>
                <a:uFillTx/>
                <a:latin typeface="Calibri" panose="020F0502020204030204" pitchFamily="34" charset="0"/>
                <a:ea typeface="+mn-ea"/>
                <a:cs typeface="+mn-cs"/>
              </a:rPr>
              <a:t>February 2, 2020</a:t>
            </a:r>
            <a:endParaRPr kumimoji="0" lang="en-US" altLang="en-US" sz="4400" b="1" i="1" u="none" strike="noStrike" kern="1200" cap="none" spc="0" normalizeH="0" baseline="0" noProof="0" dirty="0">
              <a:ln w="10160">
                <a:solidFill>
                  <a:srgbClr val="DAEDEF"/>
                </a:solidFill>
                <a:prstDash val="solid"/>
              </a:ln>
              <a:solidFill>
                <a:srgbClr val="FFFFFF"/>
              </a:solidFill>
              <a:effectLst>
                <a:glow rad="63500">
                  <a:srgbClr val="000000"/>
                </a:glow>
                <a:outerShdw blurRad="38100" dist="22860" dir="5400000" algn="tl" rotWithShape="0">
                  <a:srgbClr val="000000">
                    <a:alpha val="30000"/>
                  </a:srgbClr>
                </a:outerShdw>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17278720"/>
      </p:ext>
    </p:extLst>
  </p:cSld>
  <p:clrMapOvr>
    <a:masterClrMapping/>
  </p:clrMapOvr>
  <p:transition spd="slow">
    <p:wedg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stCondLst>
                                            <p:cond delay="0"/>
                                          </p:stCondLst>
                                        </p:cTn>
                                        <p:tgtEl>
                                          <p:spTgt spid="4"/>
                                        </p:tgtEl>
                                      </p:cBhvr>
                                    </p:animEffect>
                                    <p:anim to="" calcmode="lin" valueType="num">
                                      <p:cBhvr>
                                        <p:cTn id="8" dur="500" fill="hold">
                                          <p:stCondLst>
                                            <p:cond delay="0"/>
                                          </p:stCondLst>
                                        </p:cTn>
                                        <p:tgtEl>
                                          <p:spTgt spid="4"/>
                                        </p:tgtEl>
                                        <p:attrNameLst>
                                          <p:attrName>ppt_w</p:attrName>
                                        </p:attrNameLst>
                                      </p:cBhvr>
                                      <p:tavLst>
                                        <p:tav tm="0">
                                          <p:val>
                                            <p:strVal val="#ppt_w*4"/>
                                          </p:val>
                                        </p:tav>
                                        <p:tav tm="100000">
                                          <p:val>
                                            <p:strVal val="#ppt_w"/>
                                          </p:val>
                                        </p:tav>
                                      </p:tavLst>
                                    </p:anim>
                                    <p:anim to="" calcmode="lin" valueType="num">
                                      <p:cBhvr>
                                        <p:cTn id="9" dur="500" fill="hold">
                                          <p:stCondLst>
                                            <p:cond delay="0"/>
                                          </p:stCondLst>
                                        </p:cTn>
                                        <p:tgtEl>
                                          <p:spTgt spid="4"/>
                                        </p:tgtEl>
                                        <p:attrNameLst>
                                          <p:attrName>ppt_h</p:attrName>
                                        </p:attrNameLst>
                                      </p:cBhvr>
                                      <p:tavLst>
                                        <p:tav tm="0">
                                          <p:val>
                                            <p:strVal val="#ppt_h*4"/>
                                          </p:val>
                                        </p:tav>
                                        <p:tav tm="100000">
                                          <p:val>
                                            <p:strVal val="#ppt_h"/>
                                          </p:val>
                                        </p:tav>
                                      </p:tavLst>
                                    </p:anim>
                                  </p:childTnLst>
                                </p:cTn>
                              </p:par>
                              <p:par>
                                <p:cTn id="10" presetID="2" presetClass="entr" presetSubtype="4" fill="hold" grpId="0" nodeType="withEffect">
                                  <p:stCondLst>
                                    <p:cond delay="25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par>
                          <p:cTn id="14" fill="hold">
                            <p:stCondLst>
                              <p:cond delay="750"/>
                            </p:stCondLst>
                            <p:childTnLst>
                              <p:par>
                                <p:cTn id="15" presetID="39" presetClass="entr" presetSubtype="0" accel="100000" fill="hold" grpId="0" nodeType="afterEffect">
                                  <p:stCondLst>
                                    <p:cond delay="500"/>
                                  </p:stCondLst>
                                  <p:childTnLst>
                                    <p:set>
                                      <p:cBhvr>
                                        <p:cTn id="16" dur="1" fill="hold">
                                          <p:stCondLst>
                                            <p:cond delay="0"/>
                                          </p:stCondLst>
                                        </p:cTn>
                                        <p:tgtEl>
                                          <p:spTgt spid="5"/>
                                        </p:tgtEl>
                                        <p:attrNameLst>
                                          <p:attrName>style.visibility</p:attrName>
                                        </p:attrNameLst>
                                      </p:cBhvr>
                                      <p:to>
                                        <p:strVal val="visible"/>
                                      </p:to>
                                    </p:set>
                                    <p:anim calcmode="lin" valueType="num">
                                      <p:cBhvr>
                                        <p:cTn id="17" dur="1000" fill="hold"/>
                                        <p:tgtEl>
                                          <p:spTgt spid="5"/>
                                        </p:tgtEl>
                                        <p:attrNameLst>
                                          <p:attrName>ppt_h</p:attrName>
                                        </p:attrNameLst>
                                      </p:cBhvr>
                                      <p:tavLst>
                                        <p:tav tm="0">
                                          <p:val>
                                            <p:strVal val="#ppt_h/20"/>
                                          </p:val>
                                        </p:tav>
                                        <p:tav tm="50000">
                                          <p:val>
                                            <p:strVal val="#ppt_h/20"/>
                                          </p:val>
                                        </p:tav>
                                        <p:tav tm="100000">
                                          <p:val>
                                            <p:strVal val="#ppt_h"/>
                                          </p:val>
                                        </p:tav>
                                      </p:tavLst>
                                    </p:anim>
                                    <p:anim calcmode="lin" valueType="num">
                                      <p:cBhvr>
                                        <p:cTn id="18" dur="1000" fill="hold"/>
                                        <p:tgtEl>
                                          <p:spTgt spid="5"/>
                                        </p:tgtEl>
                                        <p:attrNameLst>
                                          <p:attrName>ppt_w</p:attrName>
                                        </p:attrNameLst>
                                      </p:cBhvr>
                                      <p:tavLst>
                                        <p:tav tm="0">
                                          <p:val>
                                            <p:strVal val="#ppt_w+.3"/>
                                          </p:val>
                                        </p:tav>
                                        <p:tav tm="50000">
                                          <p:val>
                                            <p:strVal val="#ppt_w+.3"/>
                                          </p:val>
                                        </p:tav>
                                        <p:tav tm="100000">
                                          <p:val>
                                            <p:strVal val="#ppt_w"/>
                                          </p:val>
                                        </p:tav>
                                      </p:tavLst>
                                    </p:anim>
                                    <p:anim calcmode="lin" valueType="num">
                                      <p:cBhvr>
                                        <p:cTn id="19" dur="1000" fill="hold"/>
                                        <p:tgtEl>
                                          <p:spTgt spid="5"/>
                                        </p:tgtEl>
                                        <p:attrNameLst>
                                          <p:attrName>ppt_x</p:attrName>
                                        </p:attrNameLst>
                                      </p:cBhvr>
                                      <p:tavLst>
                                        <p:tav tm="0">
                                          <p:val>
                                            <p:strVal val="#ppt_x-.3"/>
                                          </p:val>
                                        </p:tav>
                                        <p:tav tm="50000">
                                          <p:val>
                                            <p:strVal val="#ppt_x"/>
                                          </p:val>
                                        </p:tav>
                                        <p:tav tm="100000">
                                          <p:val>
                                            <p:strVal val="#ppt_x"/>
                                          </p:val>
                                        </p:tav>
                                      </p:tavLst>
                                    </p:anim>
                                    <p:anim calcmode="lin" valueType="num">
                                      <p:cBhvr>
                                        <p:cTn id="20" dur="1000" fill="hold"/>
                                        <p:tgtEl>
                                          <p:spTgt spid="5"/>
                                        </p:tgtEl>
                                        <p:attrNameLst>
                                          <p:attrName>ppt_y</p:attrName>
                                        </p:attrNameLst>
                                      </p:cBhvr>
                                      <p:tavLst>
                                        <p:tav tm="0">
                                          <p:val>
                                            <p:strVal val="#ppt_y"/>
                                          </p:val>
                                        </p:tav>
                                        <p:tav tm="100000">
                                          <p:val>
                                            <p:strVal val="#ppt_y"/>
                                          </p:val>
                                        </p:tav>
                                      </p:tavLst>
                                    </p:anim>
                                  </p:childTnLst>
                                </p:cTn>
                              </p:par>
                            </p:childTnLst>
                          </p:cTn>
                        </p:par>
                        <p:par>
                          <p:cTn id="21" fill="hold">
                            <p:stCondLst>
                              <p:cond delay="2250"/>
                            </p:stCondLst>
                            <p:childTnLst>
                              <p:par>
                                <p:cTn id="22" presetID="39" presetClass="entr" presetSubtype="0" accel="100000" fill="hold" grpId="0" nodeType="afterEffect">
                                  <p:stCondLst>
                                    <p:cond delay="750"/>
                                  </p:stCondLst>
                                  <p:childTnLst>
                                    <p:set>
                                      <p:cBhvr>
                                        <p:cTn id="23" dur="1" fill="hold">
                                          <p:stCondLst>
                                            <p:cond delay="0"/>
                                          </p:stCondLst>
                                        </p:cTn>
                                        <p:tgtEl>
                                          <p:spTgt spid="6"/>
                                        </p:tgtEl>
                                        <p:attrNameLst>
                                          <p:attrName>style.visibility</p:attrName>
                                        </p:attrNameLst>
                                      </p:cBhvr>
                                      <p:to>
                                        <p:strVal val="visible"/>
                                      </p:to>
                                    </p:set>
                                    <p:anim calcmode="lin" valueType="num">
                                      <p:cBhvr>
                                        <p:cTn id="24" dur="1000" fill="hold"/>
                                        <p:tgtEl>
                                          <p:spTgt spid="6"/>
                                        </p:tgtEl>
                                        <p:attrNameLst>
                                          <p:attrName>ppt_h</p:attrName>
                                        </p:attrNameLst>
                                      </p:cBhvr>
                                      <p:tavLst>
                                        <p:tav tm="0">
                                          <p:val>
                                            <p:strVal val="#ppt_h/20"/>
                                          </p:val>
                                        </p:tav>
                                        <p:tav tm="50000">
                                          <p:val>
                                            <p:strVal val="#ppt_h/20"/>
                                          </p:val>
                                        </p:tav>
                                        <p:tav tm="100000">
                                          <p:val>
                                            <p:strVal val="#ppt_h"/>
                                          </p:val>
                                        </p:tav>
                                      </p:tavLst>
                                    </p:anim>
                                    <p:anim calcmode="lin" valueType="num">
                                      <p:cBhvr>
                                        <p:cTn id="25" dur="1000" fill="hold"/>
                                        <p:tgtEl>
                                          <p:spTgt spid="6"/>
                                        </p:tgtEl>
                                        <p:attrNameLst>
                                          <p:attrName>ppt_w</p:attrName>
                                        </p:attrNameLst>
                                      </p:cBhvr>
                                      <p:tavLst>
                                        <p:tav tm="0">
                                          <p:val>
                                            <p:strVal val="#ppt_w+.3"/>
                                          </p:val>
                                        </p:tav>
                                        <p:tav tm="50000">
                                          <p:val>
                                            <p:strVal val="#ppt_w+.3"/>
                                          </p:val>
                                        </p:tav>
                                        <p:tav tm="100000">
                                          <p:val>
                                            <p:strVal val="#ppt_w"/>
                                          </p:val>
                                        </p:tav>
                                      </p:tavLst>
                                    </p:anim>
                                    <p:anim calcmode="lin" valueType="num">
                                      <p:cBhvr>
                                        <p:cTn id="26" dur="1000" fill="hold"/>
                                        <p:tgtEl>
                                          <p:spTgt spid="6"/>
                                        </p:tgtEl>
                                        <p:attrNameLst>
                                          <p:attrName>ppt_x</p:attrName>
                                        </p:attrNameLst>
                                      </p:cBhvr>
                                      <p:tavLst>
                                        <p:tav tm="0">
                                          <p:val>
                                            <p:strVal val="#ppt_x-.3"/>
                                          </p:val>
                                        </p:tav>
                                        <p:tav tm="50000">
                                          <p:val>
                                            <p:strVal val="#ppt_x"/>
                                          </p:val>
                                        </p:tav>
                                        <p:tav tm="100000">
                                          <p:val>
                                            <p:strVal val="#ppt_x"/>
                                          </p:val>
                                        </p:tav>
                                      </p:tavLst>
                                    </p:anim>
                                    <p:anim calcmode="lin" valueType="num">
                                      <p:cBhvr>
                                        <p:cTn id="27" dur="10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0" presetClass="exit" presetSubtype="0" fill="hold" grpId="1" nodeType="clickEffect">
                                  <p:stCondLst>
                                    <p:cond delay="0"/>
                                  </p:stCondLst>
                                  <p:childTnLst>
                                    <p:set>
                                      <p:cBhvr>
                                        <p:cTn id="31" dur="1" fill="hold">
                                          <p:stCondLst>
                                            <p:cond delay="999"/>
                                          </p:stCondLst>
                                        </p:cTn>
                                        <p:tgtEl>
                                          <p:spTgt spid="4"/>
                                        </p:tgtEl>
                                        <p:attrNameLst>
                                          <p:attrName>style.visibility</p:attrName>
                                        </p:attrNameLst>
                                      </p:cBhvr>
                                      <p:to>
                                        <p:strVal val="hidden"/>
                                      </p:to>
                                    </p:set>
                                    <p:animEffect transition="out" filter="dissolve">
                                      <p:cBhvr>
                                        <p:cTn id="32" dur="1000">
                                          <p:stCondLst>
                                            <p:cond delay="0"/>
                                          </p:stCondLst>
                                        </p:cTn>
                                        <p:tgtEl>
                                          <p:spTgt spid="4"/>
                                        </p:tgtEl>
                                      </p:cBhvr>
                                    </p:animEffect>
                                    <p:anim to="" calcmode="lin" valueType="num">
                                      <p:cBhvr>
                                        <p:cTn id="33" dur="1000" fill="hold">
                                          <p:stCondLst>
                                            <p:cond delay="0"/>
                                          </p:stCondLst>
                                        </p:cTn>
                                        <p:tgtEl>
                                          <p:spTgt spid="4"/>
                                        </p:tgtEl>
                                        <p:attrNameLst>
                                          <p:attrName>ppt_w</p:attrName>
                                        </p:attrNameLst>
                                      </p:cBhvr>
                                      <p:tavLst>
                                        <p:tav tm="0">
                                          <p:val>
                                            <p:strVal val="#ppt_w"/>
                                          </p:val>
                                        </p:tav>
                                        <p:tav tm="100000">
                                          <p:val>
                                            <p:strVal val="#ppt_w*4"/>
                                          </p:val>
                                        </p:tav>
                                      </p:tavLst>
                                    </p:anim>
                                    <p:anim to="" calcmode="lin" valueType="num">
                                      <p:cBhvr>
                                        <p:cTn id="34" dur="1000" fill="hold">
                                          <p:stCondLst>
                                            <p:cond delay="0"/>
                                          </p:stCondLst>
                                        </p:cTn>
                                        <p:tgtEl>
                                          <p:spTgt spid="4"/>
                                        </p:tgtEl>
                                        <p:attrNameLst>
                                          <p:attrName>ppt_h</p:attrName>
                                        </p:attrNameLst>
                                      </p:cBhvr>
                                      <p:tavLst>
                                        <p:tav tm="0">
                                          <p:val>
                                            <p:strVal val="#ppt_h"/>
                                          </p:val>
                                        </p:tav>
                                        <p:tav tm="100000">
                                          <p:val>
                                            <p:strVal val="#ppt_h*4"/>
                                          </p:val>
                                        </p:tav>
                                      </p:tavLst>
                                    </p:anim>
                                  </p:childTnLst>
                                </p:cTn>
                              </p:par>
                            </p:childTnLst>
                          </p:cTn>
                        </p:par>
                        <p:par>
                          <p:cTn id="35" fill="hold">
                            <p:stCondLst>
                              <p:cond delay="1000"/>
                            </p:stCondLst>
                            <p:childTnLst>
                              <p:par>
                                <p:cTn id="36" presetID="9" presetClass="exit" presetSubtype="0" fill="hold" grpId="1" nodeType="afterEffect">
                                  <p:stCondLst>
                                    <p:cond delay="0"/>
                                  </p:stCondLst>
                                  <p:childTnLst>
                                    <p:animEffect transition="out" filter="dissolve">
                                      <p:cBhvr>
                                        <p:cTn id="37" dur="1500"/>
                                        <p:tgtEl>
                                          <p:spTgt spid="5"/>
                                        </p:tgtEl>
                                      </p:cBhvr>
                                    </p:animEffect>
                                    <p:set>
                                      <p:cBhvr>
                                        <p:cTn id="38" dur="1" fill="hold">
                                          <p:stCondLst>
                                            <p:cond delay="1499"/>
                                          </p:stCondLst>
                                        </p:cTn>
                                        <p:tgtEl>
                                          <p:spTgt spid="5"/>
                                        </p:tgtEl>
                                        <p:attrNameLst>
                                          <p:attrName>style.visibility</p:attrName>
                                        </p:attrNameLst>
                                      </p:cBhvr>
                                      <p:to>
                                        <p:strVal val="hidden"/>
                                      </p:to>
                                    </p:set>
                                  </p:childTnLst>
                                </p:cTn>
                              </p:par>
                              <p:par>
                                <p:cTn id="39" presetID="0" presetClass="path" presetSubtype="0" accel="50000" decel="50000" fill="hold" grpId="2" nodeType="withEffect">
                                  <p:stCondLst>
                                    <p:cond delay="0"/>
                                  </p:stCondLst>
                                  <p:childTnLst>
                                    <p:animMotion origin="layout" path="M 3.33333E-6 3.13599E-6 L 3.33333E-6 0.23034 " pathEditMode="relative" rAng="0" ptsTypes="AA">
                                      <p:cBhvr>
                                        <p:cTn id="40" dur="1500" fill="hold"/>
                                        <p:tgtEl>
                                          <p:spTgt spid="5"/>
                                        </p:tgtEl>
                                        <p:attrNameLst>
                                          <p:attrName>ppt_x</p:attrName>
                                          <p:attrName>ppt_y</p:attrName>
                                        </p:attrNameLst>
                                      </p:cBhvr>
                                      <p:rCtr x="0" y="11517"/>
                                    </p:animMotion>
                                  </p:childTnLst>
                                </p:cTn>
                              </p:par>
                            </p:childTnLst>
                          </p:cTn>
                        </p:par>
                        <p:par>
                          <p:cTn id="41" fill="hold">
                            <p:stCondLst>
                              <p:cond delay="2500"/>
                            </p:stCondLst>
                            <p:childTnLst>
                              <p:par>
                                <p:cTn id="42" presetID="31" presetClass="exit" presetSubtype="0" fill="hold" grpId="1" nodeType="afterEffect">
                                  <p:stCondLst>
                                    <p:cond delay="0"/>
                                  </p:stCondLst>
                                  <p:childTnLst>
                                    <p:anim calcmode="lin" valueType="num">
                                      <p:cBhvr>
                                        <p:cTn id="43" dur="1000"/>
                                        <p:tgtEl>
                                          <p:spTgt spid="6"/>
                                        </p:tgtEl>
                                        <p:attrNameLst>
                                          <p:attrName>ppt_w</p:attrName>
                                        </p:attrNameLst>
                                      </p:cBhvr>
                                      <p:tavLst>
                                        <p:tav tm="0">
                                          <p:val>
                                            <p:strVal val="ppt_w"/>
                                          </p:val>
                                        </p:tav>
                                        <p:tav tm="100000">
                                          <p:val>
                                            <p:fltVal val="0"/>
                                          </p:val>
                                        </p:tav>
                                      </p:tavLst>
                                    </p:anim>
                                    <p:anim calcmode="lin" valueType="num">
                                      <p:cBhvr>
                                        <p:cTn id="44" dur="1000"/>
                                        <p:tgtEl>
                                          <p:spTgt spid="6"/>
                                        </p:tgtEl>
                                        <p:attrNameLst>
                                          <p:attrName>ppt_h</p:attrName>
                                        </p:attrNameLst>
                                      </p:cBhvr>
                                      <p:tavLst>
                                        <p:tav tm="0">
                                          <p:val>
                                            <p:strVal val="ppt_h"/>
                                          </p:val>
                                        </p:tav>
                                        <p:tav tm="100000">
                                          <p:val>
                                            <p:fltVal val="0"/>
                                          </p:val>
                                        </p:tav>
                                      </p:tavLst>
                                    </p:anim>
                                    <p:anim calcmode="lin" valueType="num">
                                      <p:cBhvr>
                                        <p:cTn id="45" dur="1000"/>
                                        <p:tgtEl>
                                          <p:spTgt spid="6"/>
                                        </p:tgtEl>
                                        <p:attrNameLst>
                                          <p:attrName>style.rotation</p:attrName>
                                        </p:attrNameLst>
                                      </p:cBhvr>
                                      <p:tavLst>
                                        <p:tav tm="0">
                                          <p:val>
                                            <p:fltVal val="0"/>
                                          </p:val>
                                        </p:tav>
                                        <p:tav tm="100000">
                                          <p:val>
                                            <p:fltVal val="90"/>
                                          </p:val>
                                        </p:tav>
                                      </p:tavLst>
                                    </p:anim>
                                    <p:animEffect transition="out" filter="fade">
                                      <p:cBhvr>
                                        <p:cTn id="46" dur="1000"/>
                                        <p:tgtEl>
                                          <p:spTgt spid="6"/>
                                        </p:tgtEl>
                                      </p:cBhvr>
                                    </p:animEffect>
                                    <p:set>
                                      <p:cBhvr>
                                        <p:cTn id="47" dur="1" fill="hold">
                                          <p:stCondLst>
                                            <p:cond delay="999"/>
                                          </p:stCondLst>
                                        </p:cTn>
                                        <p:tgtEl>
                                          <p:spTgt spid="6"/>
                                        </p:tgtEl>
                                        <p:attrNameLst>
                                          <p:attrName>style.visibility</p:attrName>
                                        </p:attrNameLst>
                                      </p:cBhvr>
                                      <p:to>
                                        <p:strVal val="hidden"/>
                                      </p:to>
                                    </p:set>
                                  </p:childTnLst>
                                </p:cTn>
                              </p:par>
                              <p:par>
                                <p:cTn id="48" presetID="0" presetClass="path" presetSubtype="0" accel="50000" decel="50000" fill="hold" grpId="2" nodeType="withEffect">
                                  <p:stCondLst>
                                    <p:cond delay="0"/>
                                  </p:stCondLst>
                                  <p:childTnLst>
                                    <p:animMotion origin="layout" path="M -1.38889E-6 2.22222E-6 L -0.17639 -0.13889 " pathEditMode="relative" rAng="0" ptsTypes="AA">
                                      <p:cBhvr>
                                        <p:cTn id="49" dur="1000" fill="hold"/>
                                        <p:tgtEl>
                                          <p:spTgt spid="6"/>
                                        </p:tgtEl>
                                        <p:attrNameLst>
                                          <p:attrName>ppt_x</p:attrName>
                                          <p:attrName>ppt_y</p:attrName>
                                        </p:attrNameLst>
                                      </p:cBhvr>
                                      <p:rCtr x="-8819" y="-6944"/>
                                    </p:animMotion>
                                  </p:childTnLst>
                                </p:cTn>
                              </p:par>
                              <p:par>
                                <p:cTn id="50" presetID="2" presetClass="exit" presetSubtype="4" fill="hold" grpId="1" nodeType="withEffect">
                                  <p:stCondLst>
                                    <p:cond delay="0"/>
                                  </p:stCondLst>
                                  <p:childTnLst>
                                    <p:anim calcmode="lin" valueType="num">
                                      <p:cBhvr additive="base">
                                        <p:cTn id="51" dur="1250"/>
                                        <p:tgtEl>
                                          <p:spTgt spid="7"/>
                                        </p:tgtEl>
                                        <p:attrNameLst>
                                          <p:attrName>ppt_x</p:attrName>
                                        </p:attrNameLst>
                                      </p:cBhvr>
                                      <p:tavLst>
                                        <p:tav tm="0">
                                          <p:val>
                                            <p:strVal val="ppt_x"/>
                                          </p:val>
                                        </p:tav>
                                        <p:tav tm="100000">
                                          <p:val>
                                            <p:strVal val="ppt_x"/>
                                          </p:val>
                                        </p:tav>
                                      </p:tavLst>
                                    </p:anim>
                                    <p:anim calcmode="lin" valueType="num">
                                      <p:cBhvr additive="base">
                                        <p:cTn id="52" dur="1250"/>
                                        <p:tgtEl>
                                          <p:spTgt spid="7"/>
                                        </p:tgtEl>
                                        <p:attrNameLst>
                                          <p:attrName>ppt_y</p:attrName>
                                        </p:attrNameLst>
                                      </p:cBhvr>
                                      <p:tavLst>
                                        <p:tav tm="0">
                                          <p:val>
                                            <p:strVal val="ppt_y"/>
                                          </p:val>
                                        </p:tav>
                                        <p:tav tm="100000">
                                          <p:val>
                                            <p:strVal val="1+ppt_h/2"/>
                                          </p:val>
                                        </p:tav>
                                      </p:tavLst>
                                    </p:anim>
                                    <p:set>
                                      <p:cBhvr>
                                        <p:cTn id="53" dur="1" fill="hold">
                                          <p:stCondLst>
                                            <p:cond delay="124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4" grpId="0"/>
      <p:bldP spid="4" grpId="1"/>
      <p:bldP spid="5" grpId="0"/>
      <p:bldP spid="5" grpId="1"/>
      <p:bldP spid="5" grpId="2"/>
      <p:bldP spid="6" grpId="0"/>
      <p:bldP spid="6" grpId="1"/>
      <p:bldP spid="6" grpId="2"/>
    </p:bldLst>
  </p:timing>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5" name="Rectangle 2">
            <a:extLst>
              <a:ext uri="{FF2B5EF4-FFF2-40B4-BE49-F238E27FC236}">
                <a16:creationId xmlns:a16="http://schemas.microsoft.com/office/drawing/2014/main" id="{67CCC0AF-4B17-4CC9-95B9-097F09BF8C0A}"/>
              </a:ext>
            </a:extLst>
          </p:cNvPr>
          <p:cNvSpPr txBox="1">
            <a:spLocks noChangeArrowheads="1"/>
          </p:cNvSpPr>
          <p:nvPr/>
        </p:nvSpPr>
        <p:spPr bwMode="auto">
          <a:xfrm>
            <a:off x="136129" y="5291961"/>
            <a:ext cx="8871741" cy="9814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lvl="0" eaLnBrk="1" hangingPunct="1">
              <a:defRPr/>
            </a:pPr>
            <a:r>
              <a:rPr lang="en-US" altLang="en-US" b="1" kern="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latin typeface="Calibri" panose="020F0502020204030204" pitchFamily="34" charset="0"/>
              </a:rPr>
              <a:t>37. Richard Nixon (1969-1974)</a:t>
            </a:r>
            <a:endParaRPr kumimoji="0" lang="en-US" altLang="en-US" sz="32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6" name="Rectangle 2">
            <a:extLst>
              <a:ext uri="{FF2B5EF4-FFF2-40B4-BE49-F238E27FC236}">
                <a16:creationId xmlns:a16="http://schemas.microsoft.com/office/drawing/2014/main" id="{B514DA4A-226A-4B34-96BC-F583F34579A7}"/>
              </a:ext>
            </a:extLst>
          </p:cNvPr>
          <p:cNvSpPr txBox="1">
            <a:spLocks noChangeArrowheads="1"/>
          </p:cNvSpPr>
          <p:nvPr/>
        </p:nvSpPr>
        <p:spPr bwMode="auto">
          <a:xfrm>
            <a:off x="3540972" y="4320260"/>
            <a:ext cx="2062056" cy="8468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Part  2 </a:t>
            </a:r>
            <a:endParaRPr kumimoji="0" lang="en-US" altLang="en-US" sz="32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408943949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childTnLst>
                                </p:cTn>
                              </p:par>
                              <p:par>
                                <p:cTn id="9" presetID="42" presetClass="entr" presetSubtype="0" fill="hold" grpId="0" nodeType="withEffect">
                                  <p:stCondLst>
                                    <p:cond delay="25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anim calcmode="lin" valueType="num">
                                      <p:cBhvr>
                                        <p:cTn id="12" dur="1000" fill="hold"/>
                                        <p:tgtEl>
                                          <p:spTgt spid="6"/>
                                        </p:tgtEl>
                                        <p:attrNameLst>
                                          <p:attrName>ppt_x</p:attrName>
                                        </p:attrNameLst>
                                      </p:cBhvr>
                                      <p:tavLst>
                                        <p:tav tm="0">
                                          <p:val>
                                            <p:strVal val="#ppt_x"/>
                                          </p:val>
                                        </p:tav>
                                        <p:tav tm="100000">
                                          <p:val>
                                            <p:strVal val="#ppt_x"/>
                                          </p:val>
                                        </p:tav>
                                      </p:tavLst>
                                    </p:anim>
                                    <p:anim calcmode="lin" valueType="num">
                                      <p:cBhvr>
                                        <p:cTn id="1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10B4E794-4681-40EF-833A-A4AC5DC0FC0D}"/>
              </a:ext>
            </a:extLst>
          </p:cNvPr>
          <p:cNvSpPr txBox="1">
            <a:spLocks/>
          </p:cNvSpPr>
          <p:nvPr/>
        </p:nvSpPr>
        <p:spPr>
          <a:xfrm>
            <a:off x="778234" y="4041196"/>
            <a:ext cx="2666999" cy="72104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220" b="1" i="0" u="none" strike="noStrike" kern="1200" cap="none" spc="0" normalizeH="0" baseline="0" noProof="0" dirty="0">
                <a:ln w="3175" cmpd="sng">
                  <a:solidFill>
                    <a:srgbClr val="FFFFFF"/>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Characte</a:t>
            </a:r>
            <a:r>
              <a:rPr kumimoji="0" lang="en-US" sz="4420" b="1" i="0" u="none" strike="noStrike" kern="1200" cap="none" spc="0" normalizeH="0" baseline="0" noProof="0" dirty="0">
                <a:ln w="3175" cmpd="sng">
                  <a:solidFill>
                    <a:srgbClr val="FFFFFF"/>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r</a:t>
            </a:r>
          </a:p>
        </p:txBody>
      </p:sp>
      <p:sp>
        <p:nvSpPr>
          <p:cNvPr id="3074" name="Quote"/>
          <p:cNvSpPr>
            <a:spLocks noGrp="1" noChangeArrowheads="1"/>
          </p:cNvSpPr>
          <p:nvPr>
            <p:ph type="title"/>
          </p:nvPr>
        </p:nvSpPr>
        <p:spPr>
          <a:xfrm>
            <a:off x="457200" y="754539"/>
            <a:ext cx="8229600" cy="5348922"/>
          </a:xfrm>
        </p:spPr>
        <p:txBody>
          <a:bodyPr>
            <a:scene3d>
              <a:camera prst="orthographicFront"/>
              <a:lightRig rig="flat" dir="t"/>
            </a:scene3d>
            <a:sp3d extrusionH="57150" prstMaterial="plastic">
              <a:bevelT w="38100" h="38100"/>
            </a:sp3d>
          </a:bodyPr>
          <a:lstStyle/>
          <a:p>
            <a:pPr eaLnBrk="1" hangingPunct="1"/>
            <a:r>
              <a:rPr lang="en-US" altLang="en-US" sz="4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“With all the power that a president has, the most important thing to bear in mind is this: You must not give power to a man unless, above everything else, he has character. Character is the most important qualification the president of the United States can have.”</a:t>
            </a:r>
          </a:p>
        </p:txBody>
      </p:sp>
      <p:sp>
        <p:nvSpPr>
          <p:cNvPr id="6" name="!!Character">
            <a:extLst>
              <a:ext uri="{FF2B5EF4-FFF2-40B4-BE49-F238E27FC236}">
                <a16:creationId xmlns:a16="http://schemas.microsoft.com/office/drawing/2014/main" id="{07B1CEFA-BC35-45BA-AC9B-CA17C0CE8BFB}"/>
              </a:ext>
            </a:extLst>
          </p:cNvPr>
          <p:cNvSpPr txBox="1">
            <a:spLocks noChangeArrowheads="1"/>
          </p:cNvSpPr>
          <p:nvPr/>
        </p:nvSpPr>
        <p:spPr bwMode="auto">
          <a:xfrm>
            <a:off x="815816" y="4018281"/>
            <a:ext cx="2579370" cy="7389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b="1" kern="0" dirty="0">
                <a:ln w="17780" cmpd="sng">
                  <a:solidFill>
                    <a:srgbClr val="FFFFFF"/>
                  </a:solidFill>
                  <a:prstDash val="solid"/>
                  <a:miter lim="800000"/>
                </a:ln>
                <a:solidFill>
                  <a:srgbClr val="6600FF"/>
                </a:solidFill>
                <a:effectLst>
                  <a:glow rad="101600">
                    <a:schemeClr val="tx1"/>
                  </a:glow>
                  <a:outerShdw blurRad="50800" algn="tl" rotWithShape="0">
                    <a:srgbClr val="000000"/>
                  </a:outerShdw>
                </a:effectLst>
                <a:latin typeface="Calibri" panose="020F0502020204030204" pitchFamily="34" charset="0"/>
              </a:rPr>
              <a:t>Character</a:t>
            </a:r>
          </a:p>
        </p:txBody>
      </p:sp>
    </p:spTree>
    <p:extLst>
      <p:ext uri="{BB962C8B-B14F-4D97-AF65-F5344CB8AC3E}">
        <p14:creationId xmlns:p14="http://schemas.microsoft.com/office/powerpoint/2010/main" val="372214864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ppt_w</p:attrName>
                                        </p:attrNameLst>
                                      </p:cBhvr>
                                      <p:tavLst>
                                        <p:tav tm="0">
                                          <p:val>
                                            <p:fltVal val="0"/>
                                          </p:val>
                                        </p:tav>
                                        <p:tav tm="100000">
                                          <p:val>
                                            <p:strVal val="#ppt_w"/>
                                          </p:val>
                                        </p:tav>
                                      </p:tavLst>
                                    </p:anim>
                                    <p:anim calcmode="lin" valueType="num">
                                      <p:cBhvr>
                                        <p:cTn id="8" dur="500" fill="hold"/>
                                        <p:tgtEl>
                                          <p:spTgt spid="3074"/>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left)">
                                      <p:cBhvr>
                                        <p:cTn id="13" dur="500"/>
                                        <p:tgtEl>
                                          <p:spTgt spid="4"/>
                                        </p:tgtEl>
                                      </p:cBhvr>
                                    </p:animEffect>
                                  </p:childTnLst>
                                </p:cTn>
                              </p:par>
                              <p:par>
                                <p:cTn id="14" presetID="18" presetClass="emph" presetSubtype="0" fill="hold" grpId="1" nodeType="withEffect">
                                  <p:stCondLst>
                                    <p:cond delay="0"/>
                                  </p:stCondLst>
                                  <p:childTnLst>
                                    <p:set>
                                      <p:cBhvr override="childStyle">
                                        <p:cTn id="15" dur="500" fill="hold"/>
                                        <p:tgtEl>
                                          <p:spTgt spid="4"/>
                                        </p:tgtEl>
                                        <p:attrNameLst>
                                          <p:attrName>style.textDecorationUnderline</p:attrName>
                                        </p:attrNameLst>
                                      </p:cBhvr>
                                      <p:to>
                                        <p:strVal val="true"/>
                                      </p:to>
                                    </p:set>
                                  </p:childTnLst>
                                </p:cTn>
                              </p:par>
                              <p:par>
                                <p:cTn id="16" presetID="22" presetClass="entr" presetSubtype="8" fill="hold" nodeType="withEffect">
                                  <p:stCondLst>
                                    <p:cond delay="0"/>
                                  </p:stCondLst>
                                  <p:childTnLst>
                                    <p:set>
                                      <p:cBhvr>
                                        <p:cTn id="17" dur="1" fill="hold">
                                          <p:stCondLst>
                                            <p:cond delay="0"/>
                                          </p:stCondLst>
                                        </p:cTn>
                                        <p:tgtEl>
                                          <p:spTgt spid="6">
                                            <p:txEl>
                                              <p:pRg st="0" end="0"/>
                                            </p:txEl>
                                          </p:spTgt>
                                        </p:tgtEl>
                                        <p:attrNameLst>
                                          <p:attrName>style.visibility</p:attrName>
                                        </p:attrNameLst>
                                      </p:cBhvr>
                                      <p:to>
                                        <p:strVal val="visible"/>
                                      </p:to>
                                    </p:set>
                                    <p:animEffect transition="in" filter="wipe(left)">
                                      <p:cBhvr>
                                        <p:cTn id="18"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3074" grpId="0"/>
    </p:bldLst>
  </p:timing>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l="-17000" r="-17000"/>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6D53B797-A54B-4976-8350-43954DB843C3}"/>
              </a:ext>
            </a:extLst>
          </p:cNvPr>
          <p:cNvSpPr txBox="1">
            <a:spLocks/>
          </p:cNvSpPr>
          <p:nvPr/>
        </p:nvSpPr>
        <p:spPr>
          <a:xfrm>
            <a:off x="1650123" y="2484472"/>
            <a:ext cx="2316336"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FFFF"/>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integrity</a:t>
            </a:r>
          </a:p>
        </p:txBody>
      </p:sp>
      <p:sp>
        <p:nvSpPr>
          <p:cNvPr id="3074" name="!!Character"/>
          <p:cNvSpPr>
            <a:spLocks noGrp="1" noChangeArrowheads="1"/>
          </p:cNvSpPr>
          <p:nvPr>
            <p:ph type="title"/>
          </p:nvPr>
        </p:nvSpPr>
        <p:spPr>
          <a:xfrm>
            <a:off x="1306625" y="1837240"/>
            <a:ext cx="6593305" cy="345552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He who walks with integrity walks securely, But he who perverts his ways will become known. </a:t>
            </a:r>
            <a:r>
              <a:rPr lang="en-US" altLang="en-US" sz="3200" b="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Proverbs 10:9</a:t>
            </a:r>
            <a:r>
              <a:rPr lang="en-US" altLang="en-US" sz="4000" b="1" i="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 </a:t>
            </a:r>
          </a:p>
        </p:txBody>
      </p:sp>
      <p:sp>
        <p:nvSpPr>
          <p:cNvPr id="5" name="Integrity">
            <a:extLst>
              <a:ext uri="{FF2B5EF4-FFF2-40B4-BE49-F238E27FC236}">
                <a16:creationId xmlns:a16="http://schemas.microsoft.com/office/drawing/2014/main" id="{AFBFB7F3-BF59-45BB-AB60-8BF5B027CE52}"/>
              </a:ext>
            </a:extLst>
          </p:cNvPr>
          <p:cNvSpPr txBox="1">
            <a:spLocks noChangeArrowheads="1"/>
          </p:cNvSpPr>
          <p:nvPr/>
        </p:nvSpPr>
        <p:spPr bwMode="auto">
          <a:xfrm>
            <a:off x="1701033" y="2549405"/>
            <a:ext cx="2209486" cy="7389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honesty</a:t>
            </a:r>
          </a:p>
        </p:txBody>
      </p:sp>
      <p:sp>
        <p:nvSpPr>
          <p:cNvPr id="6" name="Integrity">
            <a:extLst>
              <a:ext uri="{FF2B5EF4-FFF2-40B4-BE49-F238E27FC236}">
                <a16:creationId xmlns:a16="http://schemas.microsoft.com/office/drawing/2014/main" id="{A63F4B56-86C5-4848-8BBF-2F447841A6CD}"/>
              </a:ext>
            </a:extLst>
          </p:cNvPr>
          <p:cNvSpPr txBox="1">
            <a:spLocks noChangeArrowheads="1"/>
          </p:cNvSpPr>
          <p:nvPr/>
        </p:nvSpPr>
        <p:spPr bwMode="auto">
          <a:xfrm>
            <a:off x="922819" y="2549405"/>
            <a:ext cx="3094703" cy="7389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uprightness</a:t>
            </a:r>
          </a:p>
        </p:txBody>
      </p:sp>
      <p:sp>
        <p:nvSpPr>
          <p:cNvPr id="7" name="!!Truthfullness">
            <a:extLst>
              <a:ext uri="{FF2B5EF4-FFF2-40B4-BE49-F238E27FC236}">
                <a16:creationId xmlns:a16="http://schemas.microsoft.com/office/drawing/2014/main" id="{4B5BBAE7-4677-4C98-A87B-889D48070512}"/>
              </a:ext>
            </a:extLst>
          </p:cNvPr>
          <p:cNvSpPr txBox="1">
            <a:spLocks noChangeArrowheads="1"/>
          </p:cNvSpPr>
          <p:nvPr/>
        </p:nvSpPr>
        <p:spPr bwMode="auto">
          <a:xfrm>
            <a:off x="806087" y="2559133"/>
            <a:ext cx="3211435" cy="7389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truthfulness</a:t>
            </a:r>
          </a:p>
        </p:txBody>
      </p:sp>
    </p:spTree>
    <p:extLst>
      <p:ext uri="{BB962C8B-B14F-4D97-AF65-F5344CB8AC3E}">
        <p14:creationId xmlns:p14="http://schemas.microsoft.com/office/powerpoint/2010/main" val="32869341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18" presetClass="emph" presetSubtype="0" fill="hold" grpId="1" nodeType="withEffect">
                                  <p:stCondLst>
                                    <p:cond delay="0"/>
                                  </p:stCondLst>
                                  <p:childTnLst>
                                    <p:set>
                                      <p:cBhvr override="childStyle">
                                        <p:cTn id="9" dur="500" fill="hold"/>
                                        <p:tgtEl>
                                          <p:spTgt spid="3"/>
                                        </p:tgtEl>
                                        <p:attrNameLst>
                                          <p:attrName>style.textDecorationUnderline</p:attrName>
                                        </p:attrNameLst>
                                      </p:cBhvr>
                                      <p:to>
                                        <p:strVal val="true"/>
                                      </p:to>
                                    </p:set>
                                  </p:childTnLst>
                                </p:cTn>
                              </p:par>
                            </p:childTnLst>
                          </p:cTn>
                        </p:par>
                      </p:childTnLst>
                    </p:cTn>
                  </p:par>
                  <p:par>
                    <p:cTn id="10" fill="hold">
                      <p:stCondLst>
                        <p:cond delay="indefinite"/>
                      </p:stCondLst>
                      <p:childTnLst>
                        <p:par>
                          <p:cTn id="11" fill="hold">
                            <p:stCondLst>
                              <p:cond delay="0"/>
                            </p:stCondLst>
                            <p:childTnLst>
                              <p:par>
                                <p:cTn id="12" presetID="23" presetClass="entr" presetSubtype="16"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fltVal val="0"/>
                                          </p:val>
                                        </p:tav>
                                        <p:tav tm="100000">
                                          <p:val>
                                            <p:strVal val="#ppt_h"/>
                                          </p:val>
                                        </p:tav>
                                      </p:tavLst>
                                    </p:anim>
                                  </p:childTnLst>
                                </p:cTn>
                              </p:par>
                            </p:childTnLst>
                          </p:cTn>
                        </p:par>
                      </p:childTnLst>
                    </p:cTn>
                  </p:par>
                  <p:par>
                    <p:cTn id="16" fill="hold">
                      <p:stCondLst>
                        <p:cond delay="indefinite"/>
                      </p:stCondLst>
                      <p:childTnLst>
                        <p:par>
                          <p:cTn id="17" fill="hold">
                            <p:stCondLst>
                              <p:cond delay="0"/>
                            </p:stCondLst>
                            <p:childTnLst>
                              <p:par>
                                <p:cTn id="18" presetID="23" presetClass="entr" presetSubtype="16" fill="hold" grpId="0" nodeType="clickEffect">
                                  <p:stCondLst>
                                    <p:cond delay="250"/>
                                  </p:stCondLst>
                                  <p:childTnLst>
                                    <p:set>
                                      <p:cBhvr>
                                        <p:cTn id="19" dur="1" fill="hold">
                                          <p:stCondLst>
                                            <p:cond delay="0"/>
                                          </p:stCondLst>
                                        </p:cTn>
                                        <p:tgtEl>
                                          <p:spTgt spid="6"/>
                                        </p:tgtEl>
                                        <p:attrNameLst>
                                          <p:attrName>style.visibility</p:attrName>
                                        </p:attrNameLst>
                                      </p:cBhvr>
                                      <p:to>
                                        <p:strVal val="visible"/>
                                      </p:to>
                                    </p:set>
                                    <p:anim calcmode="lin" valueType="num">
                                      <p:cBhvr>
                                        <p:cTn id="20" dur="500" fill="hold"/>
                                        <p:tgtEl>
                                          <p:spTgt spid="6"/>
                                        </p:tgtEl>
                                        <p:attrNameLst>
                                          <p:attrName>ppt_w</p:attrName>
                                        </p:attrNameLst>
                                      </p:cBhvr>
                                      <p:tavLst>
                                        <p:tav tm="0">
                                          <p:val>
                                            <p:fltVal val="0"/>
                                          </p:val>
                                        </p:tav>
                                        <p:tav tm="100000">
                                          <p:val>
                                            <p:strVal val="#ppt_w"/>
                                          </p:val>
                                        </p:tav>
                                      </p:tavLst>
                                    </p:anim>
                                    <p:anim calcmode="lin" valueType="num">
                                      <p:cBhvr>
                                        <p:cTn id="21" dur="500" fill="hold"/>
                                        <p:tgtEl>
                                          <p:spTgt spid="6"/>
                                        </p:tgtEl>
                                        <p:attrNameLst>
                                          <p:attrName>ppt_h</p:attrName>
                                        </p:attrNameLst>
                                      </p:cBhvr>
                                      <p:tavLst>
                                        <p:tav tm="0">
                                          <p:val>
                                            <p:fltVal val="0"/>
                                          </p:val>
                                        </p:tav>
                                        <p:tav tm="100000">
                                          <p:val>
                                            <p:strVal val="#ppt_h"/>
                                          </p:val>
                                        </p:tav>
                                      </p:tavLst>
                                    </p:anim>
                                  </p:childTnLst>
                                </p:cTn>
                              </p:par>
                              <p:par>
                                <p:cTn id="22" presetID="42" presetClass="path" presetSubtype="0" accel="50000" decel="50000" fill="hold" grpId="2" nodeType="withEffect">
                                  <p:stCondLst>
                                    <p:cond delay="250"/>
                                  </p:stCondLst>
                                  <p:childTnLst>
                                    <p:animMotion origin="layout" path="M 1.11111E-6 -2.96296E-6 L 0.03142 0.00093 " pathEditMode="relative" rAng="0" ptsTypes="AA">
                                      <p:cBhvr>
                                        <p:cTn id="23" dur="500" spd="-100000" fill="hold"/>
                                        <p:tgtEl>
                                          <p:spTgt spid="6"/>
                                        </p:tgtEl>
                                        <p:attrNameLst>
                                          <p:attrName>ppt_x</p:attrName>
                                          <p:attrName>ppt_y</p:attrName>
                                        </p:attrNameLst>
                                      </p:cBhvr>
                                      <p:rCtr x="1563" y="46"/>
                                    </p:animMotion>
                                  </p:childTnLst>
                                </p:cTn>
                              </p:par>
                              <p:par>
                                <p:cTn id="24" presetID="23" presetClass="exit" presetSubtype="32" fill="hold" grpId="1" nodeType="withEffect">
                                  <p:stCondLst>
                                    <p:cond delay="0"/>
                                  </p:stCondLst>
                                  <p:childTnLst>
                                    <p:anim calcmode="lin" valueType="num">
                                      <p:cBhvr>
                                        <p:cTn id="25" dur="500"/>
                                        <p:tgtEl>
                                          <p:spTgt spid="5"/>
                                        </p:tgtEl>
                                        <p:attrNameLst>
                                          <p:attrName>ppt_w</p:attrName>
                                        </p:attrNameLst>
                                      </p:cBhvr>
                                      <p:tavLst>
                                        <p:tav tm="0">
                                          <p:val>
                                            <p:strVal val="ppt_w"/>
                                          </p:val>
                                        </p:tav>
                                        <p:tav tm="100000">
                                          <p:val>
                                            <p:fltVal val="0"/>
                                          </p:val>
                                        </p:tav>
                                      </p:tavLst>
                                    </p:anim>
                                    <p:anim calcmode="lin" valueType="num">
                                      <p:cBhvr>
                                        <p:cTn id="26" dur="500"/>
                                        <p:tgtEl>
                                          <p:spTgt spid="5"/>
                                        </p:tgtEl>
                                        <p:attrNameLst>
                                          <p:attrName>ppt_h</p:attrName>
                                        </p:attrNameLst>
                                      </p:cBhvr>
                                      <p:tavLst>
                                        <p:tav tm="0">
                                          <p:val>
                                            <p:strVal val="ppt_h"/>
                                          </p:val>
                                        </p:tav>
                                        <p:tav tm="100000">
                                          <p:val>
                                            <p:fltVal val="0"/>
                                          </p:val>
                                        </p:tav>
                                      </p:tavLst>
                                    </p:anim>
                                    <p:set>
                                      <p:cBhvr>
                                        <p:cTn id="27" dur="1" fill="hold">
                                          <p:stCondLst>
                                            <p:cond delay="499"/>
                                          </p:stCondLst>
                                        </p:cTn>
                                        <p:tgtEl>
                                          <p:spTgt spid="5"/>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23" presetClass="entr" presetSubtype="16" fill="hold" grpId="0" nodeType="clickEffect">
                                  <p:stCondLst>
                                    <p:cond delay="250"/>
                                  </p:stCondLst>
                                  <p:childTnLst>
                                    <p:set>
                                      <p:cBhvr>
                                        <p:cTn id="31" dur="1" fill="hold">
                                          <p:stCondLst>
                                            <p:cond delay="0"/>
                                          </p:stCondLst>
                                        </p:cTn>
                                        <p:tgtEl>
                                          <p:spTgt spid="7"/>
                                        </p:tgtEl>
                                        <p:attrNameLst>
                                          <p:attrName>style.visibility</p:attrName>
                                        </p:attrNameLst>
                                      </p:cBhvr>
                                      <p:to>
                                        <p:strVal val="visible"/>
                                      </p:to>
                                    </p:set>
                                    <p:anim calcmode="lin" valueType="num">
                                      <p:cBhvr>
                                        <p:cTn id="32" dur="500" fill="hold"/>
                                        <p:tgtEl>
                                          <p:spTgt spid="7"/>
                                        </p:tgtEl>
                                        <p:attrNameLst>
                                          <p:attrName>ppt_w</p:attrName>
                                        </p:attrNameLst>
                                      </p:cBhvr>
                                      <p:tavLst>
                                        <p:tav tm="0">
                                          <p:val>
                                            <p:fltVal val="0"/>
                                          </p:val>
                                        </p:tav>
                                        <p:tav tm="100000">
                                          <p:val>
                                            <p:strVal val="#ppt_w"/>
                                          </p:val>
                                        </p:tav>
                                      </p:tavLst>
                                    </p:anim>
                                    <p:anim calcmode="lin" valueType="num">
                                      <p:cBhvr>
                                        <p:cTn id="33" dur="500" fill="hold"/>
                                        <p:tgtEl>
                                          <p:spTgt spid="7"/>
                                        </p:tgtEl>
                                        <p:attrNameLst>
                                          <p:attrName>ppt_h</p:attrName>
                                        </p:attrNameLst>
                                      </p:cBhvr>
                                      <p:tavLst>
                                        <p:tav tm="0">
                                          <p:val>
                                            <p:fltVal val="0"/>
                                          </p:val>
                                        </p:tav>
                                        <p:tav tm="100000">
                                          <p:val>
                                            <p:strVal val="#ppt_h"/>
                                          </p:val>
                                        </p:tav>
                                      </p:tavLst>
                                    </p:anim>
                                  </p:childTnLst>
                                </p:cTn>
                              </p:par>
                              <p:par>
                                <p:cTn id="34" presetID="42" presetClass="path" presetSubtype="0" accel="50000" decel="50000" fill="hold" grpId="2" nodeType="withEffect">
                                  <p:stCondLst>
                                    <p:cond delay="250"/>
                                  </p:stCondLst>
                                  <p:childTnLst>
                                    <p:animMotion origin="layout" path="M 4.72222E-6 -3.33333E-6 L 0.03836 -0.00139 " pathEditMode="relative" rAng="0" ptsTypes="AA">
                                      <p:cBhvr>
                                        <p:cTn id="35" dur="500" spd="-100000" fill="hold"/>
                                        <p:tgtEl>
                                          <p:spTgt spid="7"/>
                                        </p:tgtEl>
                                        <p:attrNameLst>
                                          <p:attrName>ppt_x</p:attrName>
                                          <p:attrName>ppt_y</p:attrName>
                                        </p:attrNameLst>
                                      </p:cBhvr>
                                      <p:rCtr x="1910" y="-69"/>
                                    </p:animMotion>
                                  </p:childTnLst>
                                </p:cTn>
                              </p:par>
                              <p:par>
                                <p:cTn id="36" presetID="23" presetClass="exit" presetSubtype="32" fill="hold" grpId="1" nodeType="withEffect">
                                  <p:stCondLst>
                                    <p:cond delay="0"/>
                                  </p:stCondLst>
                                  <p:childTnLst>
                                    <p:anim calcmode="lin" valueType="num">
                                      <p:cBhvr>
                                        <p:cTn id="37" dur="500"/>
                                        <p:tgtEl>
                                          <p:spTgt spid="6"/>
                                        </p:tgtEl>
                                        <p:attrNameLst>
                                          <p:attrName>ppt_w</p:attrName>
                                        </p:attrNameLst>
                                      </p:cBhvr>
                                      <p:tavLst>
                                        <p:tav tm="0">
                                          <p:val>
                                            <p:strVal val="ppt_w"/>
                                          </p:val>
                                        </p:tav>
                                        <p:tav tm="100000">
                                          <p:val>
                                            <p:fltVal val="0"/>
                                          </p:val>
                                        </p:tav>
                                      </p:tavLst>
                                    </p:anim>
                                    <p:anim calcmode="lin" valueType="num">
                                      <p:cBhvr>
                                        <p:cTn id="38" dur="500"/>
                                        <p:tgtEl>
                                          <p:spTgt spid="6"/>
                                        </p:tgtEl>
                                        <p:attrNameLst>
                                          <p:attrName>ppt_h</p:attrName>
                                        </p:attrNameLst>
                                      </p:cBhvr>
                                      <p:tavLst>
                                        <p:tav tm="0">
                                          <p:val>
                                            <p:strVal val="ppt_h"/>
                                          </p:val>
                                        </p:tav>
                                        <p:tav tm="100000">
                                          <p:val>
                                            <p:fltVal val="0"/>
                                          </p:val>
                                        </p:tav>
                                      </p:tavLst>
                                    </p:anim>
                                    <p:set>
                                      <p:cBhvr>
                                        <p:cTn id="39"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5" grpId="0"/>
      <p:bldP spid="5" grpId="1"/>
      <p:bldP spid="6" grpId="0"/>
      <p:bldP spid="6" grpId="1"/>
      <p:bldP spid="6" grpId="2"/>
      <p:bldP spid="7" grpId="0"/>
      <p:bldP spid="7" grpId="2"/>
    </p:bldLst>
  </p:timing>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499536AE-C88E-4AEF-A6F2-AE43D2701ECA}"/>
              </a:ext>
            </a:extLst>
          </p:cNvPr>
          <p:cNvSpPr txBox="1">
            <a:spLocks/>
          </p:cNvSpPr>
          <p:nvPr/>
        </p:nvSpPr>
        <p:spPr>
          <a:xfrm>
            <a:off x="1246378" y="4986154"/>
            <a:ext cx="6684285"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 b="1" i="0" u="none" strike="noStrike" kern="1200" cap="none" spc="0" normalizeH="0" baseline="0" noProof="0" dirty="0">
                <a:ln w="3175" cmpd="sng">
                  <a:solidFill>
                    <a:srgbClr val="FFFFFF"/>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a:t>
            </a:r>
            <a:r>
              <a:rPr kumimoji="0" lang="en-US" sz="4420" b="1" i="0" u="none" strike="noStrike" kern="1200" cap="none" spc="0" normalizeH="0" baseline="0" noProof="0" dirty="0">
                <a:ln w="3175" cmpd="sng">
                  <a:solidFill>
                    <a:srgbClr val="FFFFFF"/>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      </a:t>
            </a:r>
            <a:r>
              <a:rPr kumimoji="0" lang="en-US" sz="4000" b="1" i="0" u="none" strike="noStrike" kern="1200" cap="none" spc="0" normalizeH="0" baseline="0" noProof="0" dirty="0">
                <a:ln w="3175" cmpd="sng">
                  <a:solidFill>
                    <a:srgbClr val="FFFFFF"/>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     </a:t>
            </a:r>
            <a:r>
              <a:rPr kumimoji="0" lang="en-US" sz="4420" b="1" i="0" u="none" strike="noStrike" kern="1200" cap="none" spc="0" normalizeH="0" baseline="0" noProof="0" dirty="0">
                <a:ln w="3175" cmpd="sng">
                  <a:solidFill>
                    <a:srgbClr val="FFFFFF"/>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                                  </a:t>
            </a:r>
            <a:r>
              <a:rPr kumimoji="0" lang="en-US" sz="100" b="1" i="0" u="none" strike="noStrike" kern="1200" cap="none" spc="0" normalizeH="0" baseline="0" noProof="0" dirty="0">
                <a:ln w="3175" cmpd="sng">
                  <a:solidFill>
                    <a:srgbClr val="FFFFFF"/>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a:t>
            </a:r>
          </a:p>
        </p:txBody>
      </p:sp>
      <p:sp>
        <p:nvSpPr>
          <p:cNvPr id="8" name="Title 1">
            <a:extLst>
              <a:ext uri="{FF2B5EF4-FFF2-40B4-BE49-F238E27FC236}">
                <a16:creationId xmlns:a16="http://schemas.microsoft.com/office/drawing/2014/main" id="{4FA74E23-193B-4DD5-9786-371626F48CBE}"/>
              </a:ext>
            </a:extLst>
          </p:cNvPr>
          <p:cNvSpPr txBox="1">
            <a:spLocks/>
          </p:cNvSpPr>
          <p:nvPr/>
        </p:nvSpPr>
        <p:spPr>
          <a:xfrm>
            <a:off x="1453731" y="1627478"/>
            <a:ext cx="4720426"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 b="1" i="0" u="none" strike="noStrike" kern="1200" cap="none" spc="0" normalizeH="0" baseline="0" noProof="0" dirty="0">
                <a:ln w="3175" cmpd="sng">
                  <a:solidFill>
                    <a:srgbClr val="FFFFFF"/>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a:t>
            </a:r>
            <a:r>
              <a:rPr kumimoji="0" lang="en-US" sz="4420" b="1" i="0" u="none" strike="noStrike" kern="1200" cap="none" spc="0" normalizeH="0" baseline="0" noProof="0" dirty="0">
                <a:ln w="3175" cmpd="sng">
                  <a:solidFill>
                    <a:srgbClr val="FFFFFF"/>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                                </a:t>
            </a:r>
            <a:r>
              <a:rPr kumimoji="0" lang="en-US" sz="100" b="1" i="0" u="none" strike="noStrike" kern="1200" cap="none" spc="0" normalizeH="0" baseline="0" noProof="0" dirty="0">
                <a:ln w="3175" cmpd="sng">
                  <a:solidFill>
                    <a:srgbClr val="FFFFFF"/>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a:t>
            </a:r>
          </a:p>
        </p:txBody>
      </p:sp>
      <p:sp>
        <p:nvSpPr>
          <p:cNvPr id="3074" name="Rectangle 2"/>
          <p:cNvSpPr>
            <a:spLocks noGrp="1" noChangeArrowheads="1"/>
          </p:cNvSpPr>
          <p:nvPr>
            <p:ph type="title"/>
          </p:nvPr>
        </p:nvSpPr>
        <p:spPr>
          <a:xfrm>
            <a:off x="422031" y="363572"/>
            <a:ext cx="8229600" cy="6089979"/>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“Before we become too      arrogant with the most deadly of the seven deadly sins, the sin of pride, let us remember that the two great wars of this century, wars which cost twenty million dead, were fought between Christian nations praying                           to the same God.”</a:t>
            </a:r>
            <a:endPar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4" name="Rectangle 3">
            <a:extLst>
              <a:ext uri="{FF2B5EF4-FFF2-40B4-BE49-F238E27FC236}">
                <a16:creationId xmlns:a16="http://schemas.microsoft.com/office/drawing/2014/main" id="{F02BC5D5-61D9-4510-8D4C-1963C42566D7}"/>
              </a:ext>
            </a:extLst>
          </p:cNvPr>
          <p:cNvSpPr>
            <a:spLocks noChangeArrowheads="1"/>
          </p:cNvSpPr>
          <p:nvPr/>
        </p:nvSpPr>
        <p:spPr bwMode="auto">
          <a:xfrm>
            <a:off x="7273103" y="4930621"/>
            <a:ext cx="800100" cy="954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6000" b="1" i="0" u="none" strike="noStrike" kern="1200" cap="none" spc="0" normalizeH="0" baseline="0" noProof="0" dirty="0">
                <a:ln w="11430"/>
                <a:solidFill>
                  <a:srgbClr val="FFFFFF"/>
                </a:solidFill>
                <a:effectLst>
                  <a:glow rad="63500">
                    <a:srgbClr val="000000"/>
                  </a:glow>
                  <a:outerShdw blurRad="50800" dist="39000" dir="5460000" algn="tl">
                    <a:srgbClr val="000000">
                      <a:alpha val="38000"/>
                    </a:srgbClr>
                  </a:outerShdw>
                </a:effectLst>
                <a:uLnTx/>
                <a:uFillTx/>
                <a:latin typeface="Calibri" panose="020F0502020204030204" pitchFamily="34" charset="0"/>
                <a:ea typeface="+mn-ea"/>
                <a:cs typeface="+mn-cs"/>
              </a:rPr>
              <a:t>?</a:t>
            </a:r>
          </a:p>
        </p:txBody>
      </p:sp>
      <p:sp>
        <p:nvSpPr>
          <p:cNvPr id="5" name="!!Truthfullness">
            <a:extLst>
              <a:ext uri="{FF2B5EF4-FFF2-40B4-BE49-F238E27FC236}">
                <a16:creationId xmlns:a16="http://schemas.microsoft.com/office/drawing/2014/main" id="{3A1A901E-AE8F-4E7E-9605-942C1EDC9356}"/>
              </a:ext>
            </a:extLst>
          </p:cNvPr>
          <p:cNvSpPr txBox="1">
            <a:spLocks noChangeArrowheads="1"/>
          </p:cNvSpPr>
          <p:nvPr/>
        </p:nvSpPr>
        <p:spPr bwMode="auto">
          <a:xfrm>
            <a:off x="3140496" y="3086258"/>
            <a:ext cx="3211435" cy="7389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truthfulness</a:t>
            </a:r>
          </a:p>
        </p:txBody>
      </p:sp>
      <p:sp>
        <p:nvSpPr>
          <p:cNvPr id="6" name="!!Seven">
            <a:extLst>
              <a:ext uri="{FF2B5EF4-FFF2-40B4-BE49-F238E27FC236}">
                <a16:creationId xmlns:a16="http://schemas.microsoft.com/office/drawing/2014/main" id="{CE8395FD-4AD8-40BF-8091-BDD4FDC084FE}"/>
              </a:ext>
            </a:extLst>
          </p:cNvPr>
          <p:cNvSpPr txBox="1">
            <a:spLocks noChangeArrowheads="1"/>
          </p:cNvSpPr>
          <p:nvPr/>
        </p:nvSpPr>
        <p:spPr bwMode="auto">
          <a:xfrm>
            <a:off x="1512276" y="1697112"/>
            <a:ext cx="4519248" cy="7389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seven deadly sins</a:t>
            </a:r>
          </a:p>
        </p:txBody>
      </p:sp>
      <p:sp>
        <p:nvSpPr>
          <p:cNvPr id="9" name="Rectangle 2">
            <a:extLst>
              <a:ext uri="{FF2B5EF4-FFF2-40B4-BE49-F238E27FC236}">
                <a16:creationId xmlns:a16="http://schemas.microsoft.com/office/drawing/2014/main" id="{01166454-926C-4F32-8923-C56CE905648A}"/>
              </a:ext>
            </a:extLst>
          </p:cNvPr>
          <p:cNvSpPr txBox="1">
            <a:spLocks noChangeArrowheads="1"/>
          </p:cNvSpPr>
          <p:nvPr/>
        </p:nvSpPr>
        <p:spPr bwMode="auto">
          <a:xfrm>
            <a:off x="1282121" y="5038910"/>
            <a:ext cx="6514342"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Christian nations praying</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7" name="Rectangle 12">
            <a:extLst>
              <a:ext uri="{FF2B5EF4-FFF2-40B4-BE49-F238E27FC236}">
                <a16:creationId xmlns:a16="http://schemas.microsoft.com/office/drawing/2014/main" id="{0FC8DCBB-56F5-4F45-A7DC-F20CF47A55D3}"/>
              </a:ext>
            </a:extLst>
          </p:cNvPr>
          <p:cNvSpPr>
            <a:spLocks noChangeArrowheads="1"/>
          </p:cNvSpPr>
          <p:nvPr/>
        </p:nvSpPr>
        <p:spPr bwMode="auto">
          <a:xfrm>
            <a:off x="599830" y="4923692"/>
            <a:ext cx="3390900" cy="952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
            </a:scene3d>
            <a:sp3d extrusionH="57150" prstMaterial="plastic">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hangingPunct="1"/>
            <a:r>
              <a:rPr lang="en-US" altLang="en-US" sz="5400" b="1" dirty="0">
                <a:solidFill>
                  <a:srgbClr val="010101"/>
                </a:solidFill>
                <a:effectLst>
                  <a:glow rad="127000">
                    <a:schemeClr val="bg1"/>
                  </a:glow>
                </a:effectLst>
                <a:latin typeface="Calibri" panose="020F0502020204030204" pitchFamily="34" charset="0"/>
              </a:rPr>
              <a:t>unfaithful</a:t>
            </a:r>
            <a:endParaRPr lang="en-US" altLang="en-US" sz="5400" b="1" i="1" dirty="0">
              <a:solidFill>
                <a:srgbClr val="010101"/>
              </a:solidFill>
              <a:effectLst>
                <a:glow rad="127000">
                  <a:schemeClr val="bg1"/>
                </a:glow>
              </a:effectLst>
              <a:latin typeface="Calibri" panose="020F0502020204030204" pitchFamily="34" charset="0"/>
            </a:endParaRPr>
          </a:p>
        </p:txBody>
      </p:sp>
    </p:spTree>
    <p:extLst>
      <p:ext uri="{BB962C8B-B14F-4D97-AF65-F5344CB8AC3E}">
        <p14:creationId xmlns:p14="http://schemas.microsoft.com/office/powerpoint/2010/main" val="20958125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xit" presetSubtype="0" accel="100000" fill="hold" grpId="2" nodeType="withEffect">
                                  <p:stCondLst>
                                    <p:cond delay="0"/>
                                  </p:stCondLst>
                                  <p:childTnLst>
                                    <p:anim calcmode="lin" valueType="num">
                                      <p:cBhvr>
                                        <p:cTn id="6" dur="750"/>
                                        <p:tgtEl>
                                          <p:spTgt spid="5"/>
                                        </p:tgtEl>
                                        <p:attrNameLst>
                                          <p:attrName>ppt_w</p:attrName>
                                        </p:attrNameLst>
                                      </p:cBhvr>
                                      <p:tavLst>
                                        <p:tav tm="0">
                                          <p:val>
                                            <p:strVal val="ppt_w"/>
                                          </p:val>
                                        </p:tav>
                                        <p:tav tm="100000">
                                          <p:val>
                                            <p:strVal val="ppt_w+.3"/>
                                          </p:val>
                                        </p:tav>
                                      </p:tavLst>
                                    </p:anim>
                                    <p:anim calcmode="lin" valueType="num">
                                      <p:cBhvr>
                                        <p:cTn id="7" dur="750"/>
                                        <p:tgtEl>
                                          <p:spTgt spid="5"/>
                                        </p:tgtEl>
                                        <p:attrNameLst>
                                          <p:attrName>ppt_h</p:attrName>
                                        </p:attrNameLst>
                                      </p:cBhvr>
                                      <p:tavLst>
                                        <p:tav tm="0">
                                          <p:val>
                                            <p:strVal val="ppt_h"/>
                                          </p:val>
                                        </p:tav>
                                        <p:tav tm="100000">
                                          <p:val>
                                            <p:strVal val="ppt_h"/>
                                          </p:val>
                                        </p:tav>
                                      </p:tavLst>
                                    </p:anim>
                                    <p:animEffect transition="out" filter="fade">
                                      <p:cBhvr>
                                        <p:cTn id="8" dur="750"/>
                                        <p:tgtEl>
                                          <p:spTgt spid="5"/>
                                        </p:tgtEl>
                                      </p:cBhvr>
                                    </p:animEffect>
                                    <p:set>
                                      <p:cBhvr>
                                        <p:cTn id="9" dur="1" fill="hold">
                                          <p:stCondLst>
                                            <p:cond delay="749"/>
                                          </p:stCondLst>
                                        </p:cTn>
                                        <p:tgtEl>
                                          <p:spTgt spid="5"/>
                                        </p:tgtEl>
                                        <p:attrNameLst>
                                          <p:attrName>style.visibility</p:attrName>
                                        </p:attrNameLst>
                                      </p:cBhvr>
                                      <p:to>
                                        <p:strVal val="hidden"/>
                                      </p:to>
                                    </p:set>
                                  </p:childTnLst>
                                </p:cTn>
                              </p:par>
                              <p:par>
                                <p:cTn id="10" presetID="3" presetClass="entr" presetSubtype="10" fill="hold" grpId="0" nodeType="withEffect">
                                  <p:stCondLst>
                                    <p:cond delay="500"/>
                                  </p:stCondLst>
                                  <p:childTnLst>
                                    <p:set>
                                      <p:cBhvr>
                                        <p:cTn id="11" dur="1" fill="hold">
                                          <p:stCondLst>
                                            <p:cond delay="0"/>
                                          </p:stCondLst>
                                        </p:cTn>
                                        <p:tgtEl>
                                          <p:spTgt spid="3074"/>
                                        </p:tgtEl>
                                        <p:attrNameLst>
                                          <p:attrName>style.visibility</p:attrName>
                                        </p:attrNameLst>
                                      </p:cBhvr>
                                      <p:to>
                                        <p:strVal val="visible"/>
                                      </p:to>
                                    </p:set>
                                    <p:animEffect transition="in" filter="blinds(horizontal)">
                                      <p:cBhvr>
                                        <p:cTn id="12" dur="500"/>
                                        <p:tgtEl>
                                          <p:spTgt spid="307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left)">
                                      <p:cBhvr>
                                        <p:cTn id="17" dur="500"/>
                                        <p:tgtEl>
                                          <p:spTgt spid="3"/>
                                        </p:tgtEl>
                                      </p:cBhvr>
                                    </p:animEffect>
                                  </p:childTnLst>
                                </p:cTn>
                              </p:par>
                              <p:par>
                                <p:cTn id="18" presetID="18" presetClass="emph" presetSubtype="0" fill="hold" grpId="1" nodeType="withEffect">
                                  <p:stCondLst>
                                    <p:cond delay="0"/>
                                  </p:stCondLst>
                                  <p:childTnLst>
                                    <p:set>
                                      <p:cBhvr override="childStyle">
                                        <p:cTn id="19" dur="500" fill="hold"/>
                                        <p:tgtEl>
                                          <p:spTgt spid="3"/>
                                        </p:tgtEl>
                                        <p:attrNameLst>
                                          <p:attrName>style.textDecorationUnderline</p:attrName>
                                        </p:attrNameLst>
                                      </p:cBhvr>
                                      <p:to>
                                        <p:strVal val="true"/>
                                      </p:to>
                                    </p:set>
                                  </p:childTnLst>
                                </p:cTn>
                              </p:par>
                              <p:par>
                                <p:cTn id="20" presetID="22" presetClass="entr" presetSubtype="8"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left)">
                                      <p:cBhvr>
                                        <p:cTn id="22" dur="500"/>
                                        <p:tgtEl>
                                          <p:spTgt spid="9"/>
                                        </p:tgtEl>
                                      </p:cBhvr>
                                    </p:animEffect>
                                  </p:childTnLst>
                                </p:cTn>
                              </p:par>
                            </p:childTnLst>
                          </p:cTn>
                        </p:par>
                        <p:par>
                          <p:cTn id="23" fill="hold">
                            <p:stCondLst>
                              <p:cond delay="500"/>
                            </p:stCondLst>
                            <p:childTnLst>
                              <p:par>
                                <p:cTn id="24" presetID="0" presetClass="entr" presetSubtype="0" fill="hold" grpId="0" nodeType="after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dissolve">
                                      <p:cBhvr>
                                        <p:cTn id="26" dur="500">
                                          <p:stCondLst>
                                            <p:cond delay="0"/>
                                          </p:stCondLst>
                                        </p:cTn>
                                        <p:tgtEl>
                                          <p:spTgt spid="4"/>
                                        </p:tgtEl>
                                      </p:cBhvr>
                                    </p:animEffect>
                                    <p:anim to="" calcmode="lin" valueType="num">
                                      <p:cBhvr>
                                        <p:cTn id="27" dur="500" fill="hold">
                                          <p:stCondLst>
                                            <p:cond delay="0"/>
                                          </p:stCondLst>
                                        </p:cTn>
                                        <p:tgtEl>
                                          <p:spTgt spid="4"/>
                                        </p:tgtEl>
                                        <p:attrNameLst>
                                          <p:attrName>ppt_w</p:attrName>
                                        </p:attrNameLst>
                                      </p:cBhvr>
                                      <p:tavLst>
                                        <p:tav tm="0">
                                          <p:val>
                                            <p:strVal val="#ppt_w*4"/>
                                          </p:val>
                                        </p:tav>
                                        <p:tav tm="100000">
                                          <p:val>
                                            <p:strVal val="#ppt_w"/>
                                          </p:val>
                                        </p:tav>
                                      </p:tavLst>
                                    </p:anim>
                                    <p:anim to="" calcmode="lin" valueType="num">
                                      <p:cBhvr>
                                        <p:cTn id="28" dur="500" fill="hold">
                                          <p:stCondLst>
                                            <p:cond delay="0"/>
                                          </p:stCondLst>
                                        </p:cTn>
                                        <p:tgtEl>
                                          <p:spTgt spid="4"/>
                                        </p:tgtEl>
                                        <p:attrNameLst>
                                          <p:attrName>ppt_h</p:attrName>
                                        </p:attrNameLst>
                                      </p:cBhvr>
                                      <p:tavLst>
                                        <p:tav tm="0">
                                          <p:val>
                                            <p:strVal val="#ppt_h*4"/>
                                          </p:val>
                                        </p:tav>
                                        <p:tav tm="100000">
                                          <p:val>
                                            <p:strVal val="#ppt_h"/>
                                          </p:val>
                                        </p:tav>
                                      </p:tavLst>
                                    </p:anim>
                                  </p:childTnLst>
                                </p:cTn>
                              </p:par>
                              <p:par>
                                <p:cTn id="29" presetID="10" presetClass="entr" presetSubtype="0" fill="hold" grpId="0" nodeType="withEffect">
                                  <p:stCondLst>
                                    <p:cond delay="50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250"/>
                                        <p:tgtEl>
                                          <p:spTgt spid="6"/>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iterate type="lt">
                                    <p:tmPct val="0"/>
                                  </p:iterate>
                                  <p:childTnLst>
                                    <p:set>
                                      <p:cBhvr>
                                        <p:cTn id="35" dur="1" fill="hold">
                                          <p:stCondLst>
                                            <p:cond delay="0"/>
                                          </p:stCondLst>
                                        </p:cTn>
                                        <p:tgtEl>
                                          <p:spTgt spid="7"/>
                                        </p:tgtEl>
                                        <p:attrNameLst>
                                          <p:attrName>style.visibility</p:attrName>
                                        </p:attrNameLst>
                                      </p:cBhvr>
                                      <p:to>
                                        <p:strVal val="visible"/>
                                      </p:to>
                                    </p:set>
                                    <p:animEffect transition="in" filter="wipe(left)">
                                      <p:cBhvr>
                                        <p:cTn id="36" dur="500"/>
                                        <p:tgtEl>
                                          <p:spTgt spid="7"/>
                                        </p:tgtEl>
                                      </p:cBhvr>
                                    </p:animEffect>
                                  </p:childTnLst>
                                </p:cTn>
                              </p:par>
                              <p:par>
                                <p:cTn id="37" presetID="34" presetClass="emph" presetSubtype="0" fill="hold" grpId="1" nodeType="withEffect">
                                  <p:stCondLst>
                                    <p:cond delay="0"/>
                                  </p:stCondLst>
                                  <p:iterate type="lt">
                                    <p:tmPct val="10000"/>
                                  </p:iterate>
                                  <p:childTnLst>
                                    <p:animMotion origin="layout" path="M -1.66667E-6 0 L -0.09896 -0.00278 " pathEditMode="relative" rAng="0" ptsTypes="AA">
                                      <p:cBhvr>
                                        <p:cTn id="38" dur="250" accel="50000" decel="50000" autoRev="1" fill="hold">
                                          <p:stCondLst>
                                            <p:cond delay="0"/>
                                          </p:stCondLst>
                                        </p:cTn>
                                        <p:tgtEl>
                                          <p:spTgt spid="7"/>
                                        </p:tgtEl>
                                        <p:attrNameLst>
                                          <p:attrName>ppt_x</p:attrName>
                                          <p:attrName>ppt_y</p:attrName>
                                        </p:attrNameLst>
                                      </p:cBhvr>
                                      <p:rCtr x="-4948" y="-139"/>
                                    </p:animMotion>
                                    <p:animRot by="1500000">
                                      <p:cBhvr>
                                        <p:cTn id="39" dur="125" fill="hold">
                                          <p:stCondLst>
                                            <p:cond delay="0"/>
                                          </p:stCondLst>
                                        </p:cTn>
                                        <p:tgtEl>
                                          <p:spTgt spid="7"/>
                                        </p:tgtEl>
                                        <p:attrNameLst>
                                          <p:attrName>r</p:attrName>
                                        </p:attrNameLst>
                                      </p:cBhvr>
                                    </p:animRot>
                                    <p:animRot by="-1500000">
                                      <p:cBhvr>
                                        <p:cTn id="40" dur="125" fill="hold">
                                          <p:stCondLst>
                                            <p:cond delay="125"/>
                                          </p:stCondLst>
                                        </p:cTn>
                                        <p:tgtEl>
                                          <p:spTgt spid="7"/>
                                        </p:tgtEl>
                                        <p:attrNameLst>
                                          <p:attrName>r</p:attrName>
                                        </p:attrNameLst>
                                      </p:cBhvr>
                                    </p:animRot>
                                    <p:animRot by="-1500000">
                                      <p:cBhvr>
                                        <p:cTn id="41" dur="125" fill="hold">
                                          <p:stCondLst>
                                            <p:cond delay="250"/>
                                          </p:stCondLst>
                                        </p:cTn>
                                        <p:tgtEl>
                                          <p:spTgt spid="7"/>
                                        </p:tgtEl>
                                        <p:attrNameLst>
                                          <p:attrName>r</p:attrName>
                                        </p:attrNameLst>
                                      </p:cBhvr>
                                    </p:animRot>
                                    <p:animRot by="1500000">
                                      <p:cBhvr>
                                        <p:cTn id="42" dur="125" fill="hold">
                                          <p:stCondLst>
                                            <p:cond delay="375"/>
                                          </p:stCondLst>
                                        </p:cTn>
                                        <p:tgtEl>
                                          <p:spTgt spid="7"/>
                                        </p:tgtEl>
                                        <p:attrNameLst>
                                          <p:attrName>r</p:attrName>
                                        </p:attrNameLst>
                                      </p:cBhvr>
                                    </p:animRot>
                                  </p:childTnLst>
                                </p:cTn>
                              </p:par>
                              <p:par>
                                <p:cTn id="43" presetID="10" presetClass="exit" presetSubtype="0" fill="hold" grpId="1" nodeType="withEffect">
                                  <p:stCondLst>
                                    <p:cond delay="750"/>
                                  </p:stCondLst>
                                  <p:childTnLst>
                                    <p:animEffect transition="out" filter="fade">
                                      <p:cBhvr>
                                        <p:cTn id="44" dur="500"/>
                                        <p:tgtEl>
                                          <p:spTgt spid="4"/>
                                        </p:tgtEl>
                                      </p:cBhvr>
                                    </p:animEffect>
                                    <p:set>
                                      <p:cBhvr>
                                        <p:cTn id="45" dur="1" fill="hold">
                                          <p:stCondLst>
                                            <p:cond delay="499"/>
                                          </p:stCondLst>
                                        </p:cTn>
                                        <p:tgtEl>
                                          <p:spTgt spid="4"/>
                                        </p:tgtEl>
                                        <p:attrNameLst>
                                          <p:attrName>style.visibility</p:attrName>
                                        </p:attrNameLst>
                                      </p:cBhvr>
                                      <p:to>
                                        <p:strVal val="hidden"/>
                                      </p:to>
                                    </p:set>
                                  </p:childTnLst>
                                </p:cTn>
                              </p:par>
                            </p:childTnLst>
                          </p:cTn>
                        </p:par>
                      </p:childTnLst>
                    </p:cTn>
                  </p:par>
                  <p:par>
                    <p:cTn id="46" fill="hold">
                      <p:stCondLst>
                        <p:cond delay="indefinite"/>
                      </p:stCondLst>
                      <p:childTnLst>
                        <p:par>
                          <p:cTn id="47" fill="hold">
                            <p:stCondLst>
                              <p:cond delay="0"/>
                            </p:stCondLst>
                            <p:childTnLst>
                              <p:par>
                                <p:cTn id="48" presetID="10" presetClass="exit" presetSubtype="0" fill="hold" grpId="1" nodeType="clickEffect">
                                  <p:stCondLst>
                                    <p:cond delay="0"/>
                                  </p:stCondLst>
                                  <p:childTnLst>
                                    <p:animEffect transition="out" filter="fade">
                                      <p:cBhvr>
                                        <p:cTn id="49" dur="1250"/>
                                        <p:tgtEl>
                                          <p:spTgt spid="3074"/>
                                        </p:tgtEl>
                                      </p:cBhvr>
                                    </p:animEffect>
                                    <p:set>
                                      <p:cBhvr>
                                        <p:cTn id="50" dur="1" fill="hold">
                                          <p:stCondLst>
                                            <p:cond delay="1249"/>
                                          </p:stCondLst>
                                        </p:cTn>
                                        <p:tgtEl>
                                          <p:spTgt spid="3074"/>
                                        </p:tgtEl>
                                        <p:attrNameLst>
                                          <p:attrName>style.visibility</p:attrName>
                                        </p:attrNameLst>
                                      </p:cBhvr>
                                      <p:to>
                                        <p:strVal val="hidden"/>
                                      </p:to>
                                    </p:set>
                                  </p:childTnLst>
                                </p:cTn>
                              </p:par>
                              <p:par>
                                <p:cTn id="51" presetID="10" presetClass="exit" presetSubtype="0" fill="hold" grpId="2" nodeType="withEffect">
                                  <p:stCondLst>
                                    <p:cond delay="0"/>
                                  </p:stCondLst>
                                  <p:childTnLst>
                                    <p:animEffect transition="out" filter="fade">
                                      <p:cBhvr>
                                        <p:cTn id="52" dur="500"/>
                                        <p:tgtEl>
                                          <p:spTgt spid="3"/>
                                        </p:tgtEl>
                                      </p:cBhvr>
                                    </p:animEffect>
                                    <p:set>
                                      <p:cBhvr>
                                        <p:cTn id="53" dur="1" fill="hold">
                                          <p:stCondLst>
                                            <p:cond delay="499"/>
                                          </p:stCondLst>
                                        </p:cTn>
                                        <p:tgtEl>
                                          <p:spTgt spid="3"/>
                                        </p:tgtEl>
                                        <p:attrNameLst>
                                          <p:attrName>style.visibility</p:attrName>
                                        </p:attrNameLst>
                                      </p:cBhvr>
                                      <p:to>
                                        <p:strVal val="hidden"/>
                                      </p:to>
                                    </p:set>
                                  </p:childTnLst>
                                </p:cTn>
                              </p:par>
                              <p:par>
                                <p:cTn id="54" presetID="10" presetClass="exit" presetSubtype="0" fill="hold" grpId="2" nodeType="withEffect">
                                  <p:stCondLst>
                                    <p:cond delay="0"/>
                                  </p:stCondLst>
                                  <p:iterate type="lt">
                                    <p:tmPct val="0"/>
                                  </p:iterate>
                                  <p:childTnLst>
                                    <p:animEffect transition="out" filter="fade">
                                      <p:cBhvr>
                                        <p:cTn id="55" dur="500"/>
                                        <p:tgtEl>
                                          <p:spTgt spid="7"/>
                                        </p:tgtEl>
                                      </p:cBhvr>
                                    </p:animEffect>
                                    <p:set>
                                      <p:cBhvr>
                                        <p:cTn id="56" dur="1" fill="hold">
                                          <p:stCondLst>
                                            <p:cond delay="499"/>
                                          </p:stCondLst>
                                        </p:cTn>
                                        <p:tgtEl>
                                          <p:spTgt spid="7"/>
                                        </p:tgtEl>
                                        <p:attrNameLst>
                                          <p:attrName>style.visibility</p:attrName>
                                        </p:attrNameLst>
                                      </p:cBhvr>
                                      <p:to>
                                        <p:strVal val="hidden"/>
                                      </p:to>
                                    </p:set>
                                  </p:childTnLst>
                                </p:cTn>
                              </p:par>
                              <p:par>
                                <p:cTn id="57" presetID="10" presetClass="exit" presetSubtype="0" fill="hold" grpId="1" nodeType="withEffect">
                                  <p:stCondLst>
                                    <p:cond delay="0"/>
                                  </p:stCondLst>
                                  <p:childTnLst>
                                    <p:animEffect transition="out" filter="fade">
                                      <p:cBhvr>
                                        <p:cTn id="58" dur="500"/>
                                        <p:tgtEl>
                                          <p:spTgt spid="9"/>
                                        </p:tgtEl>
                                      </p:cBhvr>
                                    </p:animEffect>
                                    <p:set>
                                      <p:cBhvr>
                                        <p:cTn id="59" dur="1" fill="hold">
                                          <p:stCondLst>
                                            <p:cond delay="499"/>
                                          </p:stCondLst>
                                        </p:cTn>
                                        <p:tgtEl>
                                          <p:spTgt spid="9"/>
                                        </p:tgtEl>
                                        <p:attrNameLst>
                                          <p:attrName>style.visibility</p:attrName>
                                        </p:attrNameLst>
                                      </p:cBhvr>
                                      <p:to>
                                        <p:strVal val="hidden"/>
                                      </p:to>
                                    </p:set>
                                  </p:childTnLst>
                                </p:cTn>
                              </p:par>
                              <p:par>
                                <p:cTn id="60" presetID="22" presetClass="entr" presetSubtype="8" fill="hold" grpId="0" nodeType="withEffect">
                                  <p:stCondLst>
                                    <p:cond delay="0"/>
                                  </p:stCondLst>
                                  <p:childTnLst>
                                    <p:set>
                                      <p:cBhvr>
                                        <p:cTn id="61" dur="1" fill="hold">
                                          <p:stCondLst>
                                            <p:cond delay="0"/>
                                          </p:stCondLst>
                                        </p:cTn>
                                        <p:tgtEl>
                                          <p:spTgt spid="8"/>
                                        </p:tgtEl>
                                        <p:attrNameLst>
                                          <p:attrName>style.visibility</p:attrName>
                                        </p:attrNameLst>
                                      </p:cBhvr>
                                      <p:to>
                                        <p:strVal val="visible"/>
                                      </p:to>
                                    </p:set>
                                    <p:animEffect transition="in" filter="wipe(left)">
                                      <p:cBhvr>
                                        <p:cTn id="62" dur="750"/>
                                        <p:tgtEl>
                                          <p:spTgt spid="8"/>
                                        </p:tgtEl>
                                      </p:cBhvr>
                                    </p:animEffect>
                                  </p:childTnLst>
                                </p:cTn>
                              </p:par>
                              <p:par>
                                <p:cTn id="63" presetID="18" presetClass="emph" presetSubtype="0" fill="hold" grpId="1" nodeType="withEffect">
                                  <p:stCondLst>
                                    <p:cond delay="0"/>
                                  </p:stCondLst>
                                  <p:childTnLst>
                                    <p:set>
                                      <p:cBhvr override="childStyle">
                                        <p:cTn id="64" dur="750" fill="hold"/>
                                        <p:tgtEl>
                                          <p:spTgt spid="8"/>
                                        </p:tgtEl>
                                        <p:attrNameLst>
                                          <p:attrName>style.textDecorationUnderline</p:attrName>
                                        </p:attrNameLst>
                                      </p:cBhvr>
                                      <p:to>
                                        <p:strVal val="true"/>
                                      </p:to>
                                    </p:set>
                                  </p:childTnLst>
                                </p:cTn>
                              </p:par>
                              <p:par>
                                <p:cTn id="65" presetID="22" presetClass="exit" presetSubtype="8" fill="hold" grpId="2" nodeType="withEffect">
                                  <p:stCondLst>
                                    <p:cond delay="750"/>
                                  </p:stCondLst>
                                  <p:childTnLst>
                                    <p:animEffect transition="out" filter="wipe(left)">
                                      <p:cBhvr>
                                        <p:cTn id="66" dur="750"/>
                                        <p:tgtEl>
                                          <p:spTgt spid="8"/>
                                        </p:tgtEl>
                                      </p:cBhvr>
                                    </p:animEffect>
                                    <p:set>
                                      <p:cBhvr>
                                        <p:cTn id="67" dur="1" fill="hold">
                                          <p:stCondLst>
                                            <p:cond delay="74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3" grpId="2"/>
      <p:bldP spid="8" grpId="0"/>
      <p:bldP spid="8" grpId="1"/>
      <p:bldP spid="8" grpId="2"/>
      <p:bldP spid="3074" grpId="0"/>
      <p:bldP spid="3074" grpId="1"/>
      <p:bldP spid="4" grpId="0"/>
      <p:bldP spid="4" grpId="1"/>
      <p:bldP spid="5" grpId="2"/>
      <p:bldP spid="6" grpId="0"/>
      <p:bldP spid="9" grpId="0"/>
      <p:bldP spid="9" grpId="1"/>
      <p:bldP spid="7" grpId="0"/>
      <p:bldP spid="7" grpId="1"/>
      <p:bldP spid="7" grpId="2"/>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FABB8C55-3D89-4775-94F8-0C7C71C8456E}"/>
              </a:ext>
            </a:extLst>
          </p:cNvPr>
          <p:cNvSpPr txBox="1">
            <a:spLocks/>
          </p:cNvSpPr>
          <p:nvPr/>
        </p:nvSpPr>
        <p:spPr>
          <a:xfrm>
            <a:off x="401565" y="4994421"/>
            <a:ext cx="7884392"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600" b="1" i="0" u="none" strike="noStrike" kern="1200" cap="none" spc="0" normalizeH="0" baseline="0" noProof="0" dirty="0">
                <a:ln w="3175" cmpd="sng">
                  <a:solidFill>
                    <a:srgbClr val="FFFFFF"/>
                  </a:solidFill>
                  <a:prstDash val="solid"/>
                </a:ln>
                <a:solidFill>
                  <a:srgbClr val="FF0000"/>
                </a:solidFill>
                <a:uLnTx/>
                <a:uFillTx/>
                <a:latin typeface="Calibri" panose="020F0502020204030204" pitchFamily="34" charset="0"/>
                <a:ea typeface="+mj-ea"/>
                <a:cs typeface="+mj-cs"/>
              </a:rPr>
              <a:t>.</a:t>
            </a:r>
            <a:r>
              <a:rPr kumimoji="0" lang="en-US" sz="4420" b="1" i="0" u="none" strike="noStrike" kern="1200" cap="none" spc="0" normalizeH="0" baseline="0" noProof="0" dirty="0">
                <a:ln w="3175" cmpd="sng">
                  <a:solidFill>
                    <a:srgbClr val="FFFFFF"/>
                  </a:solidFill>
                  <a:prstDash val="solid"/>
                </a:ln>
                <a:solidFill>
                  <a:srgbClr val="FF0000"/>
                </a:solidFill>
                <a:uLnTx/>
                <a:uFillTx/>
                <a:latin typeface="Calibri" panose="020F0502020204030204" pitchFamily="34" charset="0"/>
                <a:ea typeface="+mj-ea"/>
                <a:cs typeface="+mj-cs"/>
              </a:rPr>
              <a:t>                                                   </a:t>
            </a:r>
            <a:r>
              <a:rPr kumimoji="0" lang="en-US" sz="2800" b="1" i="0" u="none" strike="noStrike" kern="1200" cap="none" spc="0" normalizeH="0" baseline="0" noProof="0" dirty="0">
                <a:ln w="3175" cmpd="sng">
                  <a:solidFill>
                    <a:srgbClr val="FFFFFF"/>
                  </a:solidFill>
                  <a:prstDash val="solid"/>
                </a:ln>
                <a:solidFill>
                  <a:srgbClr val="FF0000"/>
                </a:solidFill>
                <a:uLnTx/>
                <a:uFillTx/>
                <a:latin typeface="Calibri" panose="020F0502020204030204" pitchFamily="34" charset="0"/>
                <a:ea typeface="+mj-ea"/>
                <a:cs typeface="+mj-cs"/>
              </a:rPr>
              <a:t> </a:t>
            </a:r>
            <a:r>
              <a:rPr kumimoji="0" lang="en-US" sz="4420" b="1" i="0" u="none" strike="noStrike" kern="1200" cap="none" spc="0" normalizeH="0" baseline="0" noProof="0" dirty="0">
                <a:ln w="3175" cmpd="sng">
                  <a:solidFill>
                    <a:srgbClr val="FFFFFF"/>
                  </a:solidFill>
                  <a:prstDash val="solid"/>
                </a:ln>
                <a:solidFill>
                  <a:srgbClr val="FF0000"/>
                </a:solidFill>
                <a:uLnTx/>
                <a:uFillTx/>
                <a:latin typeface="Calibri" panose="020F0502020204030204" pitchFamily="34" charset="0"/>
                <a:ea typeface="+mj-ea"/>
                <a:cs typeface="+mj-cs"/>
              </a:rPr>
              <a:t> </a:t>
            </a:r>
            <a:r>
              <a:rPr kumimoji="0" lang="en-US" sz="600" b="1" i="0" u="none" strike="noStrike" kern="1200" cap="none" spc="0" normalizeH="0" baseline="0" noProof="0" dirty="0">
                <a:ln w="3175" cmpd="sng">
                  <a:solidFill>
                    <a:srgbClr val="FFFFFF"/>
                  </a:solidFill>
                  <a:prstDash val="solid"/>
                </a:ln>
                <a:solidFill>
                  <a:srgbClr val="FF0000"/>
                </a:solidFill>
                <a:uLnTx/>
                <a:uFillTx/>
                <a:latin typeface="Calibri" panose="020F0502020204030204" pitchFamily="34" charset="0"/>
                <a:ea typeface="+mj-ea"/>
                <a:cs typeface="+mj-cs"/>
              </a:rPr>
              <a:t>.</a:t>
            </a:r>
          </a:p>
        </p:txBody>
      </p:sp>
      <p:sp>
        <p:nvSpPr>
          <p:cNvPr id="3074" name="Rectangle 2"/>
          <p:cNvSpPr>
            <a:spLocks noGrp="1" noChangeArrowheads="1"/>
          </p:cNvSpPr>
          <p:nvPr>
            <p:ph type="title"/>
          </p:nvPr>
        </p:nvSpPr>
        <p:spPr>
          <a:xfrm>
            <a:off x="457200" y="853599"/>
            <a:ext cx="8229600" cy="515080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“Life isn't meant to be easy.       It's hard to take being on the top  - or on the bottom. I guess I'm something of a fatalist. You have to have a sense of history, I think, to survive some of these things ... Life is one crisis after another.”</a:t>
            </a:r>
            <a:endPar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pic>
        <p:nvPicPr>
          <p:cNvPr id="4" name="Picture 3">
            <a:extLst>
              <a:ext uri="{FF2B5EF4-FFF2-40B4-BE49-F238E27FC236}">
                <a16:creationId xmlns:a16="http://schemas.microsoft.com/office/drawing/2014/main" id="{A3889D66-7AC5-4C91-BCB4-825A7D97A809}"/>
              </a:ext>
            </a:extLst>
          </p:cNvPr>
          <p:cNvPicPr>
            <a:picLocks noChangeAspect="1"/>
          </p:cNvPicPr>
          <p:nvPr/>
        </p:nvPicPr>
        <p:blipFill>
          <a:blip r:embed="rId3" cstate="print">
            <a:clrChange>
              <a:clrFrom>
                <a:srgbClr val="E0E0E0"/>
              </a:clrFrom>
              <a:clrTo>
                <a:srgbClr val="E0E0E0">
                  <a:alpha val="0"/>
                </a:srgbClr>
              </a:clrTo>
            </a:clrChange>
            <a:extLst>
              <a:ext uri="{28A0092B-C50C-407E-A947-70E740481C1C}">
                <a14:useLocalDpi xmlns:a14="http://schemas.microsoft.com/office/drawing/2010/main" val="0"/>
              </a:ext>
            </a:extLst>
          </a:blip>
          <a:stretch>
            <a:fillRect/>
          </a:stretch>
        </p:blipFill>
        <p:spPr>
          <a:xfrm>
            <a:off x="3314700" y="2921841"/>
            <a:ext cx="2680246" cy="1439086"/>
          </a:xfrm>
          <a:prstGeom prst="rect">
            <a:avLst/>
          </a:prstGeom>
        </p:spPr>
      </p:pic>
    </p:spTree>
    <p:extLst>
      <p:ext uri="{BB962C8B-B14F-4D97-AF65-F5344CB8AC3E}">
        <p14:creationId xmlns:p14="http://schemas.microsoft.com/office/powerpoint/2010/main" val="7622086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xit" presetSubtype="32" fill="hold" nodeType="withEffect">
                                  <p:stCondLst>
                                    <p:cond delay="0"/>
                                  </p:stCondLst>
                                  <p:childTnLst>
                                    <p:anim calcmode="lin" valueType="num">
                                      <p:cBhvr>
                                        <p:cTn id="6" dur="500"/>
                                        <p:tgtEl>
                                          <p:spTgt spid="4"/>
                                        </p:tgtEl>
                                        <p:attrNameLst>
                                          <p:attrName>ppt_w</p:attrName>
                                        </p:attrNameLst>
                                      </p:cBhvr>
                                      <p:tavLst>
                                        <p:tav tm="0">
                                          <p:val>
                                            <p:strVal val="ppt_w"/>
                                          </p:val>
                                        </p:tav>
                                        <p:tav tm="100000">
                                          <p:val>
                                            <p:fltVal val="0"/>
                                          </p:val>
                                        </p:tav>
                                      </p:tavLst>
                                    </p:anim>
                                    <p:anim calcmode="lin" valueType="num">
                                      <p:cBhvr>
                                        <p:cTn id="7" dur="500"/>
                                        <p:tgtEl>
                                          <p:spTgt spid="4"/>
                                        </p:tgtEl>
                                        <p:attrNameLst>
                                          <p:attrName>ppt_h</p:attrName>
                                        </p:attrNameLst>
                                      </p:cBhvr>
                                      <p:tavLst>
                                        <p:tav tm="0">
                                          <p:val>
                                            <p:strVal val="ppt_h"/>
                                          </p:val>
                                        </p:tav>
                                        <p:tav tm="100000">
                                          <p:val>
                                            <p:fltVal val="0"/>
                                          </p:val>
                                        </p:tav>
                                      </p:tavLst>
                                    </p:anim>
                                    <p:set>
                                      <p:cBhvr>
                                        <p:cTn id="8" dur="1" fill="hold">
                                          <p:stCondLst>
                                            <p:cond delay="499"/>
                                          </p:stCondLst>
                                        </p:cTn>
                                        <p:tgtEl>
                                          <p:spTgt spid="4"/>
                                        </p:tgtEl>
                                        <p:attrNameLst>
                                          <p:attrName>style.visibility</p:attrName>
                                        </p:attrNameLst>
                                      </p:cBhvr>
                                      <p:to>
                                        <p:strVal val="hidden"/>
                                      </p:to>
                                    </p:set>
                                  </p:childTnLst>
                                </p:cTn>
                              </p:par>
                              <p:par>
                                <p:cTn id="9" presetID="23" presetClass="entr" presetSubtype="16" fill="hold" grpId="0" nodeType="withEffect">
                                  <p:stCondLst>
                                    <p:cond delay="250"/>
                                  </p:stCondLst>
                                  <p:childTnLst>
                                    <p:set>
                                      <p:cBhvr>
                                        <p:cTn id="10" dur="1" fill="hold">
                                          <p:stCondLst>
                                            <p:cond delay="0"/>
                                          </p:stCondLst>
                                        </p:cTn>
                                        <p:tgtEl>
                                          <p:spTgt spid="3074"/>
                                        </p:tgtEl>
                                        <p:attrNameLst>
                                          <p:attrName>style.visibility</p:attrName>
                                        </p:attrNameLst>
                                      </p:cBhvr>
                                      <p:to>
                                        <p:strVal val="visible"/>
                                      </p:to>
                                    </p:set>
                                    <p:anim calcmode="lin" valueType="num">
                                      <p:cBhvr>
                                        <p:cTn id="11" dur="500" fill="hold"/>
                                        <p:tgtEl>
                                          <p:spTgt spid="3074"/>
                                        </p:tgtEl>
                                        <p:attrNameLst>
                                          <p:attrName>ppt_w</p:attrName>
                                        </p:attrNameLst>
                                      </p:cBhvr>
                                      <p:tavLst>
                                        <p:tav tm="0">
                                          <p:val>
                                            <p:fltVal val="0"/>
                                          </p:val>
                                        </p:tav>
                                        <p:tav tm="100000">
                                          <p:val>
                                            <p:strVal val="#ppt_w"/>
                                          </p:val>
                                        </p:tav>
                                      </p:tavLst>
                                    </p:anim>
                                    <p:anim calcmode="lin" valueType="num">
                                      <p:cBhvr>
                                        <p:cTn id="12" dur="500" fill="hold"/>
                                        <p:tgtEl>
                                          <p:spTgt spid="3074"/>
                                        </p:tgtEl>
                                        <p:attrNameLst>
                                          <p:attrName>ppt_h</p:attrName>
                                        </p:attrNameLst>
                                      </p:cBhvr>
                                      <p:tavLst>
                                        <p:tav tm="0">
                                          <p:val>
                                            <p:fltVal val="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wipe(left)">
                                      <p:cBhvr>
                                        <p:cTn id="17" dur="500"/>
                                        <p:tgtEl>
                                          <p:spTgt spid="5">
                                            <p:txEl>
                                              <p:pRg st="0" end="0"/>
                                            </p:txEl>
                                          </p:spTgt>
                                        </p:tgtEl>
                                      </p:cBhvr>
                                    </p:animEffect>
                                  </p:childTnLst>
                                </p:cTn>
                              </p:par>
                              <p:par>
                                <p:cTn id="18" presetID="18" presetClass="emph" presetSubtype="0" fill="hold" grpId="1" nodeType="withEffect">
                                  <p:stCondLst>
                                    <p:cond delay="0"/>
                                  </p:stCondLst>
                                  <p:childTnLst>
                                    <p:set>
                                      <p:cBhvr override="childStyle">
                                        <p:cTn id="19" dur="500" fill="hold"/>
                                        <p:tgtEl>
                                          <p:spTgt spid="5">
                                            <p:txEl>
                                              <p:pRg st="0" end="0"/>
                                            </p:txEl>
                                          </p:spTgt>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allAtOnce"/>
      <p:bldP spid="5" grpId="1" build="allAtOnce"/>
      <p:bldP spid="3074" grpId="0"/>
    </p:bldLst>
  </p:timing>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l="-17000" r="-17000"/>
          </a:stretch>
        </a:blipFill>
        <a:effectLst/>
      </p:bgPr>
    </p:bg>
    <p:spTree>
      <p:nvGrpSpPr>
        <p:cNvPr id="1" name=""/>
        <p:cNvGrpSpPr/>
        <p:nvPr/>
      </p:nvGrpSpPr>
      <p:grpSpPr>
        <a:xfrm>
          <a:off x="0" y="0"/>
          <a:ext cx="0" cy="0"/>
          <a:chOff x="0" y="0"/>
          <a:chExt cx="0" cy="0"/>
        </a:xfrm>
      </p:grpSpPr>
      <p:sp>
        <p:nvSpPr>
          <p:cNvPr id="3074" name="!!Seven"/>
          <p:cNvSpPr>
            <a:spLocks noGrp="1" noChangeArrowheads="1"/>
          </p:cNvSpPr>
          <p:nvPr>
            <p:ph type="title"/>
          </p:nvPr>
        </p:nvSpPr>
        <p:spPr>
          <a:xfrm>
            <a:off x="3323491" y="483150"/>
            <a:ext cx="3516924" cy="5821362"/>
          </a:xfrm>
        </p:spPr>
        <p:txBody>
          <a:bodyPr>
            <a:scene3d>
              <a:camera prst="orthographicFront"/>
              <a:lightRig rig="flat" dir="t"/>
            </a:scene3d>
            <a:sp3d extrusionH="57150" prstMaterial="plastic">
              <a:bevelT w="38100" h="38100"/>
            </a:sp3d>
          </a:bodyPr>
          <a:lstStyle/>
          <a:p>
            <a:pPr algn="l" eaLnBrk="1" hangingPunct="1"/>
            <a:r>
              <a:rPr lang="en-US" altLang="en-US" sz="5400" b="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1. Lust</a:t>
            </a:r>
            <a:br>
              <a:rPr lang="en-US" altLang="en-US" sz="5400" b="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br>
            <a:r>
              <a:rPr lang="en-US" altLang="en-US" sz="5400" b="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2. Gluttony</a:t>
            </a:r>
            <a:br>
              <a:rPr lang="en-US" altLang="en-US" sz="5400" b="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br>
            <a:r>
              <a:rPr lang="en-US" altLang="en-US" sz="5400" b="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3. Greed</a:t>
            </a:r>
            <a:br>
              <a:rPr lang="en-US" altLang="en-US" sz="5400" b="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br>
            <a:r>
              <a:rPr lang="en-US" altLang="en-US" sz="5400" b="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4. Sloth</a:t>
            </a:r>
            <a:br>
              <a:rPr lang="en-US" altLang="en-US" sz="5400" b="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br>
            <a:r>
              <a:rPr lang="en-US" altLang="en-US" sz="5400" b="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5. Wrath</a:t>
            </a:r>
            <a:br>
              <a:rPr lang="en-US" altLang="en-US" sz="5400" b="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br>
            <a:r>
              <a:rPr lang="en-US" altLang="en-US" sz="5400" b="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6. Envy</a:t>
            </a:r>
            <a:br>
              <a:rPr lang="en-US" altLang="en-US" sz="5400" b="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br>
            <a:r>
              <a:rPr lang="en-US" altLang="en-US" sz="5400" b="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7. Pride</a:t>
            </a:r>
          </a:p>
        </p:txBody>
      </p:sp>
    </p:spTree>
    <p:extLst>
      <p:ext uri="{BB962C8B-B14F-4D97-AF65-F5344CB8AC3E}">
        <p14:creationId xmlns:p14="http://schemas.microsoft.com/office/powerpoint/2010/main" val="284448001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l="-17000" r="-17000"/>
          </a:stretch>
        </a:blipFill>
        <a:effectLst/>
      </p:bgPr>
    </p:bg>
    <p:spTree>
      <p:nvGrpSpPr>
        <p:cNvPr id="1" name=""/>
        <p:cNvGrpSpPr/>
        <p:nvPr/>
      </p:nvGrpSpPr>
      <p:grpSpPr>
        <a:xfrm>
          <a:off x="0" y="0"/>
          <a:ext cx="0" cy="0"/>
          <a:chOff x="0" y="0"/>
          <a:chExt cx="0" cy="0"/>
        </a:xfrm>
      </p:grpSpPr>
      <p:sp>
        <p:nvSpPr>
          <p:cNvPr id="3074" name="!!Seven"/>
          <p:cNvSpPr>
            <a:spLocks noGrp="1" noChangeArrowheads="1"/>
          </p:cNvSpPr>
          <p:nvPr>
            <p:ph type="title"/>
          </p:nvPr>
        </p:nvSpPr>
        <p:spPr>
          <a:xfrm>
            <a:off x="457200" y="518319"/>
            <a:ext cx="8229600" cy="58213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Therefore the Lord said: "Inasmuch as these people draw near with their mouths And honor Me with their lips, But have removed their hearts far from Me, And their fear toward Me is taught by the commandment         of men, … </a:t>
            </a:r>
            <a:r>
              <a:rPr lang="en-US" altLang="en-US" sz="3200" b="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Isaiah 29:13 </a:t>
            </a:r>
          </a:p>
        </p:txBody>
      </p:sp>
      <p:sp>
        <p:nvSpPr>
          <p:cNvPr id="3" name="Rectangle 12">
            <a:extLst>
              <a:ext uri="{FF2B5EF4-FFF2-40B4-BE49-F238E27FC236}">
                <a16:creationId xmlns:a16="http://schemas.microsoft.com/office/drawing/2014/main" id="{FA6BCCEF-7255-416A-8A0F-11E12B60D7C2}"/>
              </a:ext>
            </a:extLst>
          </p:cNvPr>
          <p:cNvSpPr>
            <a:spLocks noChangeArrowheads="1"/>
          </p:cNvSpPr>
          <p:nvPr/>
        </p:nvSpPr>
        <p:spPr bwMode="auto">
          <a:xfrm>
            <a:off x="4406533" y="4706575"/>
            <a:ext cx="4062249" cy="952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prstTxWarp prst="textInflate">
              <a:avLst/>
            </a:prstTxWarp>
            <a:scene3d>
              <a:camera prst="orthographicFront"/>
              <a:lightRig rig="flat" dir="t"/>
            </a:scene3d>
            <a:sp3d extrusionH="57150" prstMaterial="plastic">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6000" b="1" i="0" u="none" strike="noStrike" kern="1200" cap="none" spc="0" normalizeH="0" baseline="0" noProof="0" dirty="0">
                <a:ln>
                  <a:noFill/>
                </a:ln>
                <a:effectLst>
                  <a:glow rad="127000">
                    <a:schemeClr val="bg1"/>
                  </a:glow>
                </a:effectLst>
                <a:uLnTx/>
                <a:uFillTx/>
                <a:latin typeface="Calibri" panose="020F0502020204030204" pitchFamily="34" charset="0"/>
                <a:ea typeface="+mn-ea"/>
                <a:cs typeface="+mn-cs"/>
              </a:rPr>
              <a:t>Self-seeking</a:t>
            </a:r>
            <a:endParaRPr kumimoji="0" lang="en-US" altLang="en-US" sz="6000" b="1" i="1" u="none" strike="noStrike" kern="1200" cap="none" spc="0" normalizeH="0" baseline="0" noProof="0" dirty="0">
              <a:ln>
                <a:noFill/>
              </a:ln>
              <a:effectLst>
                <a:glow rad="127000">
                  <a:schemeClr val="bg1"/>
                </a:glow>
              </a:effectLst>
              <a:uLnTx/>
              <a:uFillTx/>
              <a:latin typeface="Calibri" panose="020F0502020204030204" pitchFamily="34" charset="0"/>
              <a:ea typeface="+mn-ea"/>
              <a:cs typeface="+mn-cs"/>
            </a:endParaRPr>
          </a:p>
        </p:txBody>
      </p:sp>
      <p:sp>
        <p:nvSpPr>
          <p:cNvPr id="4" name="!!Never">
            <a:extLst>
              <a:ext uri="{FF2B5EF4-FFF2-40B4-BE49-F238E27FC236}">
                <a16:creationId xmlns:a16="http://schemas.microsoft.com/office/drawing/2014/main" id="{483B0210-5C3E-4B81-843E-A2A8455073EA}"/>
              </a:ext>
            </a:extLst>
          </p:cNvPr>
          <p:cNvSpPr>
            <a:spLocks noChangeArrowheads="1"/>
          </p:cNvSpPr>
          <p:nvPr/>
        </p:nvSpPr>
        <p:spPr bwMode="auto">
          <a:xfrm>
            <a:off x="4254500" y="3251200"/>
            <a:ext cx="1003300" cy="1104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l">
                <a:rot lat="0" lon="0" rev="5400000"/>
              </a:lightRig>
            </a:scene3d>
            <a:sp3d contourW="12700">
              <a:bevelT w="25400" h="25400"/>
              <a:contourClr>
                <a:schemeClr val="accent6">
                  <a:shade val="73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7200" b="1" i="0" u="none" strike="noStrike" kern="1200" cap="none" spc="0" normalizeH="0" baseline="0" noProof="0" dirty="0">
                <a:ln w="11430">
                  <a:noFill/>
                </a:ln>
                <a:solidFill>
                  <a:srgbClr val="FF0000"/>
                </a:solidFill>
                <a:effectLst>
                  <a:glow rad="127000">
                    <a:schemeClr val="tx1">
                      <a:alpha val="80000"/>
                    </a:schemeClr>
                  </a:glow>
                  <a:outerShdw blurRad="80000" dist="40000" dir="5040000" algn="tl">
                    <a:srgbClr val="000000">
                      <a:alpha val="30000"/>
                    </a:srgbClr>
                  </a:outerShdw>
                </a:effectLst>
                <a:uLnTx/>
                <a:uFillTx/>
                <a:latin typeface="Caladea" panose="02040503050406030204" pitchFamily="18" charset="0"/>
              </a:rPr>
              <a:t>X</a:t>
            </a:r>
            <a:endParaRPr kumimoji="0" lang="en-US" sz="5400" b="1" i="1" u="none" strike="noStrike" kern="1200" cap="none" spc="0" normalizeH="0" baseline="0" noProof="0" dirty="0">
              <a:ln w="11430">
                <a:noFill/>
              </a:ln>
              <a:solidFill>
                <a:srgbClr val="FF0000"/>
              </a:solidFill>
              <a:effectLst>
                <a:glow rad="127000">
                  <a:schemeClr val="tx1">
                    <a:alpha val="80000"/>
                  </a:schemeClr>
                </a:glow>
                <a:outerShdw blurRad="80000" dist="40000" dir="5040000" algn="tl">
                  <a:srgbClr val="000000">
                    <a:alpha val="30000"/>
                  </a:srgbClr>
                </a:outerShdw>
              </a:effectLst>
              <a:uLnTx/>
              <a:uFillTx/>
              <a:latin typeface="Caladea" panose="02040503050406030204" pitchFamily="18" charset="0"/>
            </a:endParaRPr>
          </a:p>
        </p:txBody>
      </p:sp>
    </p:spTree>
    <p:extLst>
      <p:ext uri="{BB962C8B-B14F-4D97-AF65-F5344CB8AC3E}">
        <p14:creationId xmlns:p14="http://schemas.microsoft.com/office/powerpoint/2010/main" val="288748490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stCondLst>
                                            <p:cond delay="0"/>
                                          </p:stCondLst>
                                        </p:cTn>
                                        <p:tgtEl>
                                          <p:spTgt spid="4"/>
                                        </p:tgtEl>
                                      </p:cBhvr>
                                    </p:animEffect>
                                    <p:anim to="" calcmode="lin" valueType="num">
                                      <p:cBhvr>
                                        <p:cTn id="8" dur="500" fill="hold">
                                          <p:stCondLst>
                                            <p:cond delay="0"/>
                                          </p:stCondLst>
                                        </p:cTn>
                                        <p:tgtEl>
                                          <p:spTgt spid="4"/>
                                        </p:tgtEl>
                                        <p:attrNameLst>
                                          <p:attrName>ppt_w</p:attrName>
                                        </p:attrNameLst>
                                      </p:cBhvr>
                                      <p:tavLst>
                                        <p:tav tm="0">
                                          <p:val>
                                            <p:strVal val="#ppt_w*4"/>
                                          </p:val>
                                        </p:tav>
                                        <p:tav tm="100000">
                                          <p:val>
                                            <p:strVal val="#ppt_w"/>
                                          </p:val>
                                        </p:tav>
                                      </p:tavLst>
                                    </p:anim>
                                    <p:anim to="" calcmode="lin" valueType="num">
                                      <p:cBhvr>
                                        <p:cTn id="9" dur="500" fill="hold">
                                          <p:stCondLst>
                                            <p:cond delay="0"/>
                                          </p:stCondLst>
                                        </p:cTn>
                                        <p:tgtEl>
                                          <p:spTgt spid="4"/>
                                        </p:tgtEl>
                                        <p:attrNameLst>
                                          <p:attrName>ppt_h</p:attrName>
                                        </p:attrNameLst>
                                      </p:cBhvr>
                                      <p:tavLst>
                                        <p:tav tm="0">
                                          <p:val>
                                            <p:strVal val="#ppt_h*4"/>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39" presetClass="entr" presetSubtype="0" accel="10000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1000" fill="hold"/>
                                        <p:tgtEl>
                                          <p:spTgt spid="3"/>
                                        </p:tgtEl>
                                        <p:attrNameLst>
                                          <p:attrName>ppt_h</p:attrName>
                                        </p:attrNameLst>
                                      </p:cBhvr>
                                      <p:tavLst>
                                        <p:tav tm="0">
                                          <p:val>
                                            <p:strVal val="#ppt_h/20"/>
                                          </p:val>
                                        </p:tav>
                                        <p:tav tm="50000">
                                          <p:val>
                                            <p:strVal val="#ppt_h/20"/>
                                          </p:val>
                                        </p:tav>
                                        <p:tav tm="100000">
                                          <p:val>
                                            <p:strVal val="#ppt_h"/>
                                          </p:val>
                                        </p:tav>
                                      </p:tavLst>
                                    </p:anim>
                                    <p:anim calcmode="lin" valueType="num">
                                      <p:cBhvr>
                                        <p:cTn id="15" dur="1000" fill="hold"/>
                                        <p:tgtEl>
                                          <p:spTgt spid="3"/>
                                        </p:tgtEl>
                                        <p:attrNameLst>
                                          <p:attrName>ppt_w</p:attrName>
                                        </p:attrNameLst>
                                      </p:cBhvr>
                                      <p:tavLst>
                                        <p:tav tm="0">
                                          <p:val>
                                            <p:strVal val="#ppt_w+.3"/>
                                          </p:val>
                                        </p:tav>
                                        <p:tav tm="50000">
                                          <p:val>
                                            <p:strVal val="#ppt_w+.3"/>
                                          </p:val>
                                        </p:tav>
                                        <p:tav tm="100000">
                                          <p:val>
                                            <p:strVal val="#ppt_w"/>
                                          </p:val>
                                        </p:tav>
                                      </p:tavLst>
                                    </p:anim>
                                    <p:anim calcmode="lin" valueType="num">
                                      <p:cBhvr>
                                        <p:cTn id="16" dur="1000" fill="hold"/>
                                        <p:tgtEl>
                                          <p:spTgt spid="3"/>
                                        </p:tgtEl>
                                        <p:attrNameLst>
                                          <p:attrName>ppt_x</p:attrName>
                                        </p:attrNameLst>
                                      </p:cBhvr>
                                      <p:tavLst>
                                        <p:tav tm="0">
                                          <p:val>
                                            <p:strVal val="#ppt_x-.3"/>
                                          </p:val>
                                        </p:tav>
                                        <p:tav tm="50000">
                                          <p:val>
                                            <p:strVal val="#ppt_x"/>
                                          </p:val>
                                        </p:tav>
                                        <p:tav tm="100000">
                                          <p:val>
                                            <p:strVal val="#ppt_x"/>
                                          </p:val>
                                        </p:tav>
                                      </p:tavLst>
                                    </p:anim>
                                    <p:anim calcmode="lin" valueType="num">
                                      <p:cBhvr>
                                        <p:cTn id="17" dur="10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3074" name="!!Never"/>
          <p:cNvSpPr>
            <a:spLocks noGrp="1" noChangeArrowheads="1"/>
          </p:cNvSpPr>
          <p:nvPr>
            <p:ph type="title"/>
          </p:nvPr>
        </p:nvSpPr>
        <p:spPr>
          <a:xfrm>
            <a:off x="457200" y="2598579"/>
            <a:ext cx="8229600" cy="166084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“Never be too proud to go onto your knees before God.”</a:t>
            </a:r>
            <a:endPar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7895748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l="-17000" r="-17000"/>
          </a:stretch>
        </a:blipFill>
        <a:effectLst/>
      </p:bgPr>
    </p:bg>
    <p:spTree>
      <p:nvGrpSpPr>
        <p:cNvPr id="1" name=""/>
        <p:cNvGrpSpPr/>
        <p:nvPr/>
      </p:nvGrpSpPr>
      <p:grpSpPr>
        <a:xfrm>
          <a:off x="0" y="0"/>
          <a:ext cx="0" cy="0"/>
          <a:chOff x="0" y="0"/>
          <a:chExt cx="0" cy="0"/>
        </a:xfrm>
      </p:grpSpPr>
      <p:sp>
        <p:nvSpPr>
          <p:cNvPr id="3074" name="!!Never"/>
          <p:cNvSpPr>
            <a:spLocks noGrp="1" noChangeArrowheads="1"/>
          </p:cNvSpPr>
          <p:nvPr>
            <p:ph type="title"/>
          </p:nvPr>
        </p:nvSpPr>
        <p:spPr>
          <a:xfrm>
            <a:off x="457200" y="2270919"/>
            <a:ext cx="8229600" cy="23161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Pride goes before destruction, And a haughty spirit before a fall. </a:t>
            </a:r>
            <a:r>
              <a:rPr lang="en-US" altLang="en-US" sz="3200" b="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Proverbs 16:18 </a:t>
            </a:r>
            <a:r>
              <a:rPr lang="en-US" altLang="en-US" sz="4000" b="1" i="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 </a:t>
            </a:r>
          </a:p>
        </p:txBody>
      </p:sp>
    </p:spTree>
    <p:extLst>
      <p:ext uri="{BB962C8B-B14F-4D97-AF65-F5344CB8AC3E}">
        <p14:creationId xmlns:p14="http://schemas.microsoft.com/office/powerpoint/2010/main" val="380726824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1FD27152-0D24-4E0E-9EED-0EA03BE1EE23}"/>
              </a:ext>
            </a:extLst>
          </p:cNvPr>
          <p:cNvSpPr txBox="1">
            <a:spLocks/>
          </p:cNvSpPr>
          <p:nvPr/>
        </p:nvSpPr>
        <p:spPr>
          <a:xfrm>
            <a:off x="6737264" y="1370248"/>
            <a:ext cx="1537292" cy="79856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FFFF"/>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hope</a:t>
            </a:r>
          </a:p>
        </p:txBody>
      </p:sp>
      <p:sp>
        <p:nvSpPr>
          <p:cNvPr id="3074" name="Rectangle 2"/>
          <p:cNvSpPr>
            <a:spLocks noGrp="1" noChangeArrowheads="1"/>
          </p:cNvSpPr>
          <p:nvPr>
            <p:ph type="title"/>
          </p:nvPr>
        </p:nvSpPr>
        <p:spPr>
          <a:xfrm>
            <a:off x="457200" y="1234599"/>
            <a:ext cx="8229600" cy="438880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“In the long term we can hope that religion will change the nature of man and reduce conflict. But history is not encouraging in this respect. The bloodiest wars in history have been religious wars.</a:t>
            </a:r>
            <a:endPar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7" name="Rectangle 2">
            <a:extLst>
              <a:ext uri="{FF2B5EF4-FFF2-40B4-BE49-F238E27FC236}">
                <a16:creationId xmlns:a16="http://schemas.microsoft.com/office/drawing/2014/main" id="{7F67BEC4-A0A0-48CA-B72A-9B8A04376855}"/>
              </a:ext>
            </a:extLst>
          </p:cNvPr>
          <p:cNvSpPr txBox="1">
            <a:spLocks noChangeArrowheads="1"/>
          </p:cNvSpPr>
          <p:nvPr/>
        </p:nvSpPr>
        <p:spPr bwMode="auto">
          <a:xfrm>
            <a:off x="4924894" y="4727475"/>
            <a:ext cx="2195875"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religious</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3" name="Rectangle 12">
            <a:extLst>
              <a:ext uri="{FF2B5EF4-FFF2-40B4-BE49-F238E27FC236}">
                <a16:creationId xmlns:a16="http://schemas.microsoft.com/office/drawing/2014/main" id="{B2AB4BB3-6069-4FE9-9C48-44F2C27F934B}"/>
              </a:ext>
            </a:extLst>
          </p:cNvPr>
          <p:cNvSpPr>
            <a:spLocks noChangeArrowheads="1"/>
          </p:cNvSpPr>
          <p:nvPr/>
        </p:nvSpPr>
        <p:spPr bwMode="auto">
          <a:xfrm>
            <a:off x="4638514" y="5149218"/>
            <a:ext cx="2787804" cy="782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a:noFill/>
                </a:ln>
                <a:solidFill>
                  <a:srgbClr val="FFC000"/>
                </a:solidFill>
                <a:effectLst>
                  <a:glow rad="127000">
                    <a:schemeClr val="tx1"/>
                  </a:glow>
                </a:effectLst>
                <a:uLnTx/>
                <a:uFillTx/>
                <a:latin typeface="Calibri" panose="020F0502020204030204" pitchFamily="34" charset="0"/>
                <a:ea typeface="+mn-ea"/>
                <a:cs typeface="+mn-cs"/>
              </a:rPr>
              <a:t>ideologies</a:t>
            </a:r>
            <a:endParaRPr kumimoji="0" lang="en-US" altLang="en-US" sz="4400" b="1" i="1" u="none" strike="noStrike" kern="1200" cap="none" spc="0" normalizeH="0" baseline="0" noProof="0" dirty="0">
              <a:ln>
                <a:noFill/>
              </a:ln>
              <a:solidFill>
                <a:srgbClr val="FFC000"/>
              </a:solidFill>
              <a:effectLst>
                <a:glow rad="127000">
                  <a:schemeClr val="tx1"/>
                </a:glow>
              </a:effectLst>
              <a:uLnTx/>
              <a:uFillTx/>
              <a:latin typeface="Calibri" panose="020F0502020204030204" pitchFamily="34" charset="0"/>
              <a:ea typeface="+mn-ea"/>
              <a:cs typeface="+mn-cs"/>
            </a:endParaRPr>
          </a:p>
        </p:txBody>
      </p:sp>
      <p:sp>
        <p:nvSpPr>
          <p:cNvPr id="4" name="Rectangle 12">
            <a:extLst>
              <a:ext uri="{FF2B5EF4-FFF2-40B4-BE49-F238E27FC236}">
                <a16:creationId xmlns:a16="http://schemas.microsoft.com/office/drawing/2014/main" id="{61FA542F-F112-412A-B9B2-F33DEF82DFE5}"/>
              </a:ext>
            </a:extLst>
          </p:cNvPr>
          <p:cNvSpPr>
            <a:spLocks noChangeArrowheads="1"/>
          </p:cNvSpPr>
          <p:nvPr/>
        </p:nvSpPr>
        <p:spPr bwMode="auto">
          <a:xfrm>
            <a:off x="4646806" y="4718128"/>
            <a:ext cx="2787804" cy="782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a:noFill/>
                </a:ln>
                <a:solidFill>
                  <a:srgbClr val="FFC000"/>
                </a:solidFill>
                <a:effectLst>
                  <a:glow rad="127000">
                    <a:schemeClr val="tx1"/>
                  </a:glow>
                </a:effectLst>
                <a:uLnTx/>
                <a:uFillTx/>
                <a:latin typeface="Calibri" panose="020F0502020204030204" pitchFamily="34" charset="0"/>
                <a:ea typeface="+mn-ea"/>
                <a:cs typeface="+mn-cs"/>
              </a:rPr>
              <a:t>arrogance</a:t>
            </a:r>
            <a:endParaRPr kumimoji="0" lang="en-US" altLang="en-US" sz="4400" b="1" i="1" u="none" strike="noStrike" kern="1200" cap="none" spc="0" normalizeH="0" baseline="0" noProof="0" dirty="0">
              <a:ln>
                <a:noFill/>
              </a:ln>
              <a:solidFill>
                <a:srgbClr val="FFC000"/>
              </a:solidFill>
              <a:effectLst>
                <a:glow rad="127000">
                  <a:schemeClr val="tx1"/>
                </a:glow>
              </a:effectLst>
              <a:uLnTx/>
              <a:uFillTx/>
              <a:latin typeface="Calibri" panose="020F0502020204030204" pitchFamily="34" charset="0"/>
              <a:ea typeface="+mn-ea"/>
              <a:cs typeface="+mn-cs"/>
            </a:endParaRPr>
          </a:p>
        </p:txBody>
      </p:sp>
      <p:sp>
        <p:nvSpPr>
          <p:cNvPr id="6" name="Rectangle 6">
            <a:extLst>
              <a:ext uri="{FF2B5EF4-FFF2-40B4-BE49-F238E27FC236}">
                <a16:creationId xmlns:a16="http://schemas.microsoft.com/office/drawing/2014/main" id="{ED4A4DF2-2287-4782-9A87-7F93A5738284}"/>
              </a:ext>
            </a:extLst>
          </p:cNvPr>
          <p:cNvSpPr>
            <a:spLocks noChangeArrowheads="1"/>
          </p:cNvSpPr>
          <p:nvPr/>
        </p:nvSpPr>
        <p:spPr bwMode="auto">
          <a:xfrm>
            <a:off x="6784312" y="1342704"/>
            <a:ext cx="1440592" cy="8161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w="11430"/>
                <a:solidFill>
                  <a:srgbClr val="FFFFFF"/>
                </a:solidFill>
                <a:effectLst>
                  <a:glow rad="63500">
                    <a:srgbClr val="000000"/>
                  </a:glow>
                  <a:outerShdw blurRad="50800" dist="39000" dir="5460000" algn="tl">
                    <a:srgbClr val="000000">
                      <a:alpha val="38000"/>
                    </a:srgbClr>
                  </a:outerShdw>
                </a:effectLst>
                <a:uLnTx/>
                <a:uFillTx/>
                <a:latin typeface="Calibri" panose="020F0502020204030204" pitchFamily="34" charset="0"/>
                <a:ea typeface="+mn-ea"/>
                <a:cs typeface="+mn-cs"/>
              </a:rPr>
              <a:t>hope</a:t>
            </a:r>
          </a:p>
        </p:txBody>
      </p:sp>
    </p:spTree>
    <p:extLst>
      <p:ext uri="{BB962C8B-B14F-4D97-AF65-F5344CB8AC3E}">
        <p14:creationId xmlns:p14="http://schemas.microsoft.com/office/powerpoint/2010/main" val="423823445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800" decel="100000"/>
                                        <p:tgtEl>
                                          <p:spTgt spid="3074"/>
                                        </p:tgtEl>
                                      </p:cBhvr>
                                    </p:animEffect>
                                    <p:anim calcmode="lin" valueType="num">
                                      <p:cBhvr>
                                        <p:cTn id="8" dur="800" decel="100000" fill="hold"/>
                                        <p:tgtEl>
                                          <p:spTgt spid="3074"/>
                                        </p:tgtEl>
                                        <p:attrNameLst>
                                          <p:attrName>style.rotation</p:attrName>
                                        </p:attrNameLst>
                                      </p:cBhvr>
                                      <p:tavLst>
                                        <p:tav tm="0">
                                          <p:val>
                                            <p:fltVal val="-90"/>
                                          </p:val>
                                        </p:tav>
                                        <p:tav tm="100000">
                                          <p:val>
                                            <p:fltVal val="0"/>
                                          </p:val>
                                        </p:tav>
                                      </p:tavLst>
                                    </p:anim>
                                    <p:anim calcmode="lin" valueType="num">
                                      <p:cBhvr>
                                        <p:cTn id="9" dur="800" decel="100000" fill="hold"/>
                                        <p:tgtEl>
                                          <p:spTgt spid="3074"/>
                                        </p:tgtEl>
                                        <p:attrNameLst>
                                          <p:attrName>ppt_x</p:attrName>
                                        </p:attrNameLst>
                                      </p:cBhvr>
                                      <p:tavLst>
                                        <p:tav tm="0">
                                          <p:val>
                                            <p:strVal val="#ppt_x+0.4"/>
                                          </p:val>
                                        </p:tav>
                                        <p:tav tm="100000">
                                          <p:val>
                                            <p:strVal val="#ppt_x-0.05"/>
                                          </p:val>
                                        </p:tav>
                                      </p:tavLst>
                                    </p:anim>
                                    <p:anim calcmode="lin" valueType="num">
                                      <p:cBhvr>
                                        <p:cTn id="10" dur="800" decel="100000" fill="hold"/>
                                        <p:tgtEl>
                                          <p:spTgt spid="3074"/>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074"/>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074"/>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500"/>
                                        <p:tgtEl>
                                          <p:spTgt spid="5"/>
                                        </p:tgtEl>
                                      </p:cBhvr>
                                    </p:animEffect>
                                  </p:childTnLst>
                                </p:cTn>
                              </p:par>
                              <p:par>
                                <p:cTn id="18" presetID="18" presetClass="emph" presetSubtype="0" fill="hold" grpId="1" nodeType="withEffect">
                                  <p:stCondLst>
                                    <p:cond delay="0"/>
                                  </p:stCondLst>
                                  <p:childTnLst>
                                    <p:set>
                                      <p:cBhvr override="childStyle">
                                        <p:cTn id="19" dur="500" fill="hold"/>
                                        <p:tgtEl>
                                          <p:spTgt spid="5"/>
                                        </p:tgtEl>
                                        <p:attrNameLst>
                                          <p:attrName>style.textDecorationUnderline</p:attrName>
                                        </p:attrNameLst>
                                      </p:cBhvr>
                                      <p:to>
                                        <p:strVal val="true"/>
                                      </p:to>
                                    </p:set>
                                  </p:childTnLst>
                                </p:cTn>
                              </p:par>
                              <p:par>
                                <p:cTn id="20" presetID="0" presetClass="entr" presetSubtype="0" fill="hold" grpId="0" nodeType="withEffect">
                                  <p:stCondLst>
                                    <p:cond delay="250"/>
                                  </p:stCondLst>
                                  <p:childTnLst>
                                    <p:set>
                                      <p:cBhvr>
                                        <p:cTn id="21" dur="1" fill="hold">
                                          <p:stCondLst>
                                            <p:cond delay="0"/>
                                          </p:stCondLst>
                                        </p:cTn>
                                        <p:tgtEl>
                                          <p:spTgt spid="6"/>
                                        </p:tgtEl>
                                        <p:attrNameLst>
                                          <p:attrName>style.visibility</p:attrName>
                                        </p:attrNameLst>
                                      </p:cBhvr>
                                      <p:to>
                                        <p:strVal val="visible"/>
                                      </p:to>
                                    </p:set>
                                    <p:animEffect transition="in" filter="dissolve">
                                      <p:cBhvr>
                                        <p:cTn id="22" dur="500">
                                          <p:stCondLst>
                                            <p:cond delay="0"/>
                                          </p:stCondLst>
                                        </p:cTn>
                                        <p:tgtEl>
                                          <p:spTgt spid="6"/>
                                        </p:tgtEl>
                                      </p:cBhvr>
                                    </p:animEffect>
                                    <p:anim to="" calcmode="lin" valueType="num">
                                      <p:cBhvr>
                                        <p:cTn id="23" dur="500" fill="hold">
                                          <p:stCondLst>
                                            <p:cond delay="0"/>
                                          </p:stCondLst>
                                        </p:cTn>
                                        <p:tgtEl>
                                          <p:spTgt spid="6"/>
                                        </p:tgtEl>
                                        <p:attrNameLst>
                                          <p:attrName>ppt_w</p:attrName>
                                        </p:attrNameLst>
                                      </p:cBhvr>
                                      <p:tavLst>
                                        <p:tav tm="0">
                                          <p:val>
                                            <p:strVal val="#ppt_w*4"/>
                                          </p:val>
                                        </p:tav>
                                        <p:tav tm="100000">
                                          <p:val>
                                            <p:strVal val="#ppt_w"/>
                                          </p:val>
                                        </p:tav>
                                      </p:tavLst>
                                    </p:anim>
                                    <p:anim to="" calcmode="lin" valueType="num">
                                      <p:cBhvr>
                                        <p:cTn id="24" dur="500" fill="hold">
                                          <p:stCondLst>
                                            <p:cond delay="0"/>
                                          </p:stCondLst>
                                        </p:cTn>
                                        <p:tgtEl>
                                          <p:spTgt spid="6"/>
                                        </p:tgtEl>
                                        <p:attrNameLst>
                                          <p:attrName>ppt_h</p:attrName>
                                        </p:attrNameLst>
                                      </p:cBhvr>
                                      <p:tavLst>
                                        <p:tav tm="0">
                                          <p:val>
                                            <p:strVal val="#ppt_h*4"/>
                                          </p:val>
                                        </p:tav>
                                        <p:tav tm="100000">
                                          <p:val>
                                            <p:strVal val="#ppt_h"/>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wipe(left)">
                                      <p:cBhvr>
                                        <p:cTn id="29" dur="750"/>
                                        <p:tgtEl>
                                          <p:spTgt spid="7"/>
                                        </p:tgtEl>
                                      </p:cBhvr>
                                    </p:animEffect>
                                  </p:childTnLst>
                                </p:cTn>
                              </p:par>
                              <p:par>
                                <p:cTn id="30" presetID="39" presetClass="entr" presetSubtype="0" accel="100000" fill="hold" grpId="0" nodeType="withEffect">
                                  <p:stCondLst>
                                    <p:cond delay="250"/>
                                  </p:stCondLst>
                                  <p:childTnLst>
                                    <p:set>
                                      <p:cBhvr>
                                        <p:cTn id="31" dur="1" fill="hold">
                                          <p:stCondLst>
                                            <p:cond delay="0"/>
                                          </p:stCondLst>
                                        </p:cTn>
                                        <p:tgtEl>
                                          <p:spTgt spid="3"/>
                                        </p:tgtEl>
                                        <p:attrNameLst>
                                          <p:attrName>style.visibility</p:attrName>
                                        </p:attrNameLst>
                                      </p:cBhvr>
                                      <p:to>
                                        <p:strVal val="visible"/>
                                      </p:to>
                                    </p:set>
                                    <p:anim calcmode="lin" valueType="num">
                                      <p:cBhvr>
                                        <p:cTn id="32" dur="1000" fill="hold"/>
                                        <p:tgtEl>
                                          <p:spTgt spid="3"/>
                                        </p:tgtEl>
                                        <p:attrNameLst>
                                          <p:attrName>ppt_h</p:attrName>
                                        </p:attrNameLst>
                                      </p:cBhvr>
                                      <p:tavLst>
                                        <p:tav tm="0">
                                          <p:val>
                                            <p:strVal val="#ppt_h/20"/>
                                          </p:val>
                                        </p:tav>
                                        <p:tav tm="50000">
                                          <p:val>
                                            <p:strVal val="#ppt_h/20"/>
                                          </p:val>
                                        </p:tav>
                                        <p:tav tm="100000">
                                          <p:val>
                                            <p:strVal val="#ppt_h"/>
                                          </p:val>
                                        </p:tav>
                                      </p:tavLst>
                                    </p:anim>
                                    <p:anim calcmode="lin" valueType="num">
                                      <p:cBhvr>
                                        <p:cTn id="33" dur="1000" fill="hold"/>
                                        <p:tgtEl>
                                          <p:spTgt spid="3"/>
                                        </p:tgtEl>
                                        <p:attrNameLst>
                                          <p:attrName>ppt_w</p:attrName>
                                        </p:attrNameLst>
                                      </p:cBhvr>
                                      <p:tavLst>
                                        <p:tav tm="0">
                                          <p:val>
                                            <p:strVal val="#ppt_w+.3"/>
                                          </p:val>
                                        </p:tav>
                                        <p:tav tm="50000">
                                          <p:val>
                                            <p:strVal val="#ppt_w+.3"/>
                                          </p:val>
                                        </p:tav>
                                        <p:tav tm="100000">
                                          <p:val>
                                            <p:strVal val="#ppt_w"/>
                                          </p:val>
                                        </p:tav>
                                      </p:tavLst>
                                    </p:anim>
                                    <p:anim calcmode="lin" valueType="num">
                                      <p:cBhvr>
                                        <p:cTn id="34" dur="1000" fill="hold"/>
                                        <p:tgtEl>
                                          <p:spTgt spid="3"/>
                                        </p:tgtEl>
                                        <p:attrNameLst>
                                          <p:attrName>ppt_x</p:attrName>
                                        </p:attrNameLst>
                                      </p:cBhvr>
                                      <p:tavLst>
                                        <p:tav tm="0">
                                          <p:val>
                                            <p:strVal val="#ppt_x-.3"/>
                                          </p:val>
                                        </p:tav>
                                        <p:tav tm="50000">
                                          <p:val>
                                            <p:strVal val="#ppt_x"/>
                                          </p:val>
                                        </p:tav>
                                        <p:tav tm="100000">
                                          <p:val>
                                            <p:strVal val="#ppt_x"/>
                                          </p:val>
                                        </p:tav>
                                      </p:tavLst>
                                    </p:anim>
                                    <p:anim calcmode="lin" valueType="num">
                                      <p:cBhvr>
                                        <p:cTn id="35" dur="10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39" presetClass="entr" presetSubtype="0" accel="100000" fill="hold" grpId="0" nodeType="clickEffect">
                                  <p:stCondLst>
                                    <p:cond delay="0"/>
                                  </p:stCondLst>
                                  <p:childTnLst>
                                    <p:set>
                                      <p:cBhvr>
                                        <p:cTn id="39" dur="1" fill="hold">
                                          <p:stCondLst>
                                            <p:cond delay="0"/>
                                          </p:stCondLst>
                                        </p:cTn>
                                        <p:tgtEl>
                                          <p:spTgt spid="4"/>
                                        </p:tgtEl>
                                        <p:attrNameLst>
                                          <p:attrName>style.visibility</p:attrName>
                                        </p:attrNameLst>
                                      </p:cBhvr>
                                      <p:to>
                                        <p:strVal val="visible"/>
                                      </p:to>
                                    </p:set>
                                    <p:anim calcmode="lin" valueType="num">
                                      <p:cBhvr>
                                        <p:cTn id="40" dur="1000" fill="hold"/>
                                        <p:tgtEl>
                                          <p:spTgt spid="4"/>
                                        </p:tgtEl>
                                        <p:attrNameLst>
                                          <p:attrName>ppt_h</p:attrName>
                                        </p:attrNameLst>
                                      </p:cBhvr>
                                      <p:tavLst>
                                        <p:tav tm="0">
                                          <p:val>
                                            <p:strVal val="#ppt_h/20"/>
                                          </p:val>
                                        </p:tav>
                                        <p:tav tm="50000">
                                          <p:val>
                                            <p:strVal val="#ppt_h/20"/>
                                          </p:val>
                                        </p:tav>
                                        <p:tav tm="100000">
                                          <p:val>
                                            <p:strVal val="#ppt_h"/>
                                          </p:val>
                                        </p:tav>
                                      </p:tavLst>
                                    </p:anim>
                                    <p:anim calcmode="lin" valueType="num">
                                      <p:cBhvr>
                                        <p:cTn id="41" dur="1000" fill="hold"/>
                                        <p:tgtEl>
                                          <p:spTgt spid="4"/>
                                        </p:tgtEl>
                                        <p:attrNameLst>
                                          <p:attrName>ppt_w</p:attrName>
                                        </p:attrNameLst>
                                      </p:cBhvr>
                                      <p:tavLst>
                                        <p:tav tm="0">
                                          <p:val>
                                            <p:strVal val="#ppt_w+.3"/>
                                          </p:val>
                                        </p:tav>
                                        <p:tav tm="50000">
                                          <p:val>
                                            <p:strVal val="#ppt_w+.3"/>
                                          </p:val>
                                        </p:tav>
                                        <p:tav tm="100000">
                                          <p:val>
                                            <p:strVal val="#ppt_w"/>
                                          </p:val>
                                        </p:tav>
                                      </p:tavLst>
                                    </p:anim>
                                    <p:anim calcmode="lin" valueType="num">
                                      <p:cBhvr>
                                        <p:cTn id="42" dur="1000" fill="hold"/>
                                        <p:tgtEl>
                                          <p:spTgt spid="4"/>
                                        </p:tgtEl>
                                        <p:attrNameLst>
                                          <p:attrName>ppt_x</p:attrName>
                                        </p:attrNameLst>
                                      </p:cBhvr>
                                      <p:tavLst>
                                        <p:tav tm="0">
                                          <p:val>
                                            <p:strVal val="#ppt_x-.3"/>
                                          </p:val>
                                        </p:tav>
                                        <p:tav tm="50000">
                                          <p:val>
                                            <p:strVal val="#ppt_x"/>
                                          </p:val>
                                        </p:tav>
                                        <p:tav tm="100000">
                                          <p:val>
                                            <p:strVal val="#ppt_x"/>
                                          </p:val>
                                        </p:tav>
                                      </p:tavLst>
                                    </p:anim>
                                    <p:anim calcmode="lin" valueType="num">
                                      <p:cBhvr>
                                        <p:cTn id="43" dur="1000" fill="hold"/>
                                        <p:tgtEl>
                                          <p:spTgt spid="4"/>
                                        </p:tgtEl>
                                        <p:attrNameLst>
                                          <p:attrName>ppt_y</p:attrName>
                                        </p:attrNameLst>
                                      </p:cBhvr>
                                      <p:tavLst>
                                        <p:tav tm="0">
                                          <p:val>
                                            <p:strVal val="#ppt_y"/>
                                          </p:val>
                                        </p:tav>
                                        <p:tav tm="100000">
                                          <p:val>
                                            <p:strVal val="#ppt_y"/>
                                          </p:val>
                                        </p:tav>
                                      </p:tavLst>
                                    </p:anim>
                                  </p:childTnLst>
                                </p:cTn>
                              </p:par>
                              <p:par>
                                <p:cTn id="44" presetID="50" presetClass="exit" presetSubtype="0" accel="100000" fill="hold" grpId="2" nodeType="withEffect">
                                  <p:stCondLst>
                                    <p:cond delay="0"/>
                                  </p:stCondLst>
                                  <p:childTnLst>
                                    <p:anim calcmode="lin" valueType="num">
                                      <p:cBhvr>
                                        <p:cTn id="45" dur="1000"/>
                                        <p:tgtEl>
                                          <p:spTgt spid="3"/>
                                        </p:tgtEl>
                                        <p:attrNameLst>
                                          <p:attrName>ppt_w</p:attrName>
                                        </p:attrNameLst>
                                      </p:cBhvr>
                                      <p:tavLst>
                                        <p:tav tm="0">
                                          <p:val>
                                            <p:strVal val="ppt_w"/>
                                          </p:val>
                                        </p:tav>
                                        <p:tav tm="100000">
                                          <p:val>
                                            <p:strVal val="ppt_w+.3"/>
                                          </p:val>
                                        </p:tav>
                                      </p:tavLst>
                                    </p:anim>
                                    <p:anim calcmode="lin" valueType="num">
                                      <p:cBhvr>
                                        <p:cTn id="46" dur="1000"/>
                                        <p:tgtEl>
                                          <p:spTgt spid="3"/>
                                        </p:tgtEl>
                                        <p:attrNameLst>
                                          <p:attrName>ppt_h</p:attrName>
                                        </p:attrNameLst>
                                      </p:cBhvr>
                                      <p:tavLst>
                                        <p:tav tm="0">
                                          <p:val>
                                            <p:strVal val="ppt_h"/>
                                          </p:val>
                                        </p:tav>
                                        <p:tav tm="100000">
                                          <p:val>
                                            <p:strVal val="ppt_h"/>
                                          </p:val>
                                        </p:tav>
                                      </p:tavLst>
                                    </p:anim>
                                    <p:animEffect transition="out" filter="fade">
                                      <p:cBhvr>
                                        <p:cTn id="47" dur="1000"/>
                                        <p:tgtEl>
                                          <p:spTgt spid="3"/>
                                        </p:tgtEl>
                                      </p:cBhvr>
                                    </p:animEffect>
                                    <p:set>
                                      <p:cBhvr>
                                        <p:cTn id="48" dur="1" fill="hold">
                                          <p:stCondLst>
                                            <p:cond delay="999"/>
                                          </p:stCondLst>
                                        </p:cTn>
                                        <p:tgtEl>
                                          <p:spTgt spid="3"/>
                                        </p:tgtEl>
                                        <p:attrNameLst>
                                          <p:attrName>style.visibility</p:attrName>
                                        </p:attrNameLst>
                                      </p:cBhvr>
                                      <p:to>
                                        <p:strVal val="hidden"/>
                                      </p:to>
                                    </p:set>
                                  </p:childTnLst>
                                </p:cTn>
                              </p:par>
                              <p:par>
                                <p:cTn id="49" presetID="42" presetClass="path" presetSubtype="0" accel="50000" decel="50000" fill="hold" grpId="3" nodeType="withEffect">
                                  <p:stCondLst>
                                    <p:cond delay="0"/>
                                  </p:stCondLst>
                                  <p:childTnLst>
                                    <p:animMotion origin="layout" path="M -2.22222E-6 -3.7037E-7 L 0.00139 -0.05347 " pathEditMode="relative" rAng="0" ptsTypes="AA">
                                      <p:cBhvr>
                                        <p:cTn id="50" dur="1000" fill="hold"/>
                                        <p:tgtEl>
                                          <p:spTgt spid="3"/>
                                        </p:tgtEl>
                                        <p:attrNameLst>
                                          <p:attrName>ppt_x</p:attrName>
                                          <p:attrName>ppt_y</p:attrName>
                                        </p:attrNameLst>
                                      </p:cBhvr>
                                      <p:rCtr x="69" y="-2685"/>
                                    </p:animMotion>
                                  </p:childTnLst>
                                </p:cTn>
                              </p:par>
                              <p:par>
                                <p:cTn id="51" presetID="10" presetClass="exit" presetSubtype="0" fill="hold" grpId="1" nodeType="withEffect">
                                  <p:stCondLst>
                                    <p:cond delay="0"/>
                                  </p:stCondLst>
                                  <p:childTnLst>
                                    <p:animEffect transition="out" filter="fade">
                                      <p:cBhvr>
                                        <p:cTn id="52" dur="750"/>
                                        <p:tgtEl>
                                          <p:spTgt spid="7"/>
                                        </p:tgtEl>
                                      </p:cBhvr>
                                    </p:animEffect>
                                    <p:set>
                                      <p:cBhvr>
                                        <p:cTn id="53" dur="1" fill="hold">
                                          <p:stCondLst>
                                            <p:cond delay="749"/>
                                          </p:stCondLst>
                                        </p:cTn>
                                        <p:tgtEl>
                                          <p:spTgt spid="7"/>
                                        </p:tgtEl>
                                        <p:attrNameLst>
                                          <p:attrName>style.visibility</p:attrName>
                                        </p:attrNameLst>
                                      </p:cBhvr>
                                      <p:to>
                                        <p:strVal val="hidden"/>
                                      </p:to>
                                    </p:set>
                                  </p:childTnLst>
                                </p:cTn>
                              </p:par>
                              <p:par>
                                <p:cTn id="54" presetID="10" presetClass="exit" presetSubtype="0" fill="hold" grpId="2" nodeType="withEffect">
                                  <p:stCondLst>
                                    <p:cond delay="0"/>
                                  </p:stCondLst>
                                  <p:childTnLst>
                                    <p:animEffect transition="out" filter="fade">
                                      <p:cBhvr>
                                        <p:cTn id="55" dur="500"/>
                                        <p:tgtEl>
                                          <p:spTgt spid="5"/>
                                        </p:tgtEl>
                                      </p:cBhvr>
                                    </p:animEffect>
                                    <p:set>
                                      <p:cBhvr>
                                        <p:cTn id="56" dur="1" fill="hold">
                                          <p:stCondLst>
                                            <p:cond delay="499"/>
                                          </p:stCondLst>
                                        </p:cTn>
                                        <p:tgtEl>
                                          <p:spTgt spid="5"/>
                                        </p:tgtEl>
                                        <p:attrNameLst>
                                          <p:attrName>style.visibility</p:attrName>
                                        </p:attrNameLst>
                                      </p:cBhvr>
                                      <p:to>
                                        <p:strVal val="hidden"/>
                                      </p:to>
                                    </p:set>
                                  </p:childTnLst>
                                </p:cTn>
                              </p:par>
                              <p:par>
                                <p:cTn id="57" presetID="10" presetClass="exit" presetSubtype="0" fill="hold" grpId="1" nodeType="withEffect">
                                  <p:stCondLst>
                                    <p:cond delay="0"/>
                                  </p:stCondLst>
                                  <p:childTnLst>
                                    <p:animEffect transition="out" filter="fade">
                                      <p:cBhvr>
                                        <p:cTn id="58" dur="250"/>
                                        <p:tgtEl>
                                          <p:spTgt spid="6"/>
                                        </p:tgtEl>
                                      </p:cBhvr>
                                    </p:animEffect>
                                    <p:set>
                                      <p:cBhvr>
                                        <p:cTn id="59" dur="1" fill="hold">
                                          <p:stCondLst>
                                            <p:cond delay="24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5" grpId="2"/>
      <p:bldP spid="3074" grpId="0"/>
      <p:bldP spid="7" grpId="0"/>
      <p:bldP spid="7" grpId="1"/>
      <p:bldP spid="3" grpId="0"/>
      <p:bldP spid="3" grpId="2"/>
      <p:bldP spid="3" grpId="3"/>
      <p:bldP spid="4" grpId="0"/>
      <p:bldP spid="6" grpId="0"/>
      <p:bldP spid="6" grpId="1"/>
    </p:bldLst>
  </p:timing>
</p:sld>
</file>

<file path=ppt/slides/slide5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0000"/>
            <a:lum/>
          </a:blip>
          <a:srcRect/>
          <a:stretch>
            <a:fillRect l="-17000" r="-17000"/>
          </a:stretch>
        </a:blipFill>
        <a:effectLst/>
      </p:bgPr>
    </p:bg>
    <p:spTree>
      <p:nvGrpSpPr>
        <p:cNvPr id="1" name=""/>
        <p:cNvGrpSpPr/>
        <p:nvPr/>
      </p:nvGrpSpPr>
      <p:grpSpPr>
        <a:xfrm>
          <a:off x="0" y="0"/>
          <a:ext cx="0" cy="0"/>
          <a:chOff x="0" y="0"/>
          <a:chExt cx="0" cy="0"/>
        </a:xfrm>
      </p:grpSpPr>
      <p:sp>
        <p:nvSpPr>
          <p:cNvPr id="3" name="Rectangle 1">
            <a:extLst>
              <a:ext uri="{FF2B5EF4-FFF2-40B4-BE49-F238E27FC236}">
                <a16:creationId xmlns:a16="http://schemas.microsoft.com/office/drawing/2014/main" id="{6D8FD34A-5E82-4B1F-B851-EC5A94517563}"/>
              </a:ext>
            </a:extLst>
          </p:cNvPr>
          <p:cNvSpPr txBox="1">
            <a:spLocks noChangeArrowheads="1"/>
          </p:cNvSpPr>
          <p:nvPr/>
        </p:nvSpPr>
        <p:spPr bwMode="auto">
          <a:xfrm>
            <a:off x="319454" y="213519"/>
            <a:ext cx="8458200" cy="6278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0" cap="none" spc="0" normalizeH="0" baseline="0" noProof="0" dirty="0">
                <a:ln w="17780" cmpd="sng">
                  <a:solidFill>
                    <a:srgbClr val="FFFFFF"/>
                  </a:solidFill>
                  <a:prstDash val="solid"/>
                  <a:miter lim="800000"/>
                </a:ln>
                <a:solidFill>
                  <a:srgbClr val="FFC000"/>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Where do wars and fights come from among you? Do they not come from your desires for pleasure that war in your members? You lust and do not have. You murder and covet and cannot obtain. You fight and war. Yet you do not have because you do not ask. You ask and do not receive, because you ask amiss, that you may spend it on your pleasures. </a:t>
            </a:r>
            <a:r>
              <a:rPr kumimoji="0" lang="en-US" altLang="en-US" sz="3200" b="1" i="0" u="none" strike="noStrike" kern="0" cap="none" spc="0" normalizeH="0" baseline="0" noProof="0" dirty="0">
                <a:ln w="17780" cmpd="sng">
                  <a:solidFill>
                    <a:srgbClr val="FFFFFF"/>
                  </a:solidFill>
                  <a:prstDash val="solid"/>
                  <a:miter lim="800000"/>
                </a:ln>
                <a:solidFill>
                  <a:srgbClr val="FFC000"/>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 </a:t>
            </a:r>
            <a:r>
              <a:rPr kumimoji="0" lang="en-US" altLang="en-US" sz="3200" b="1" i="1" u="none" strike="noStrike" kern="0" cap="none" spc="0" normalizeH="0" baseline="0" noProof="0" dirty="0">
                <a:ln w="17780" cmpd="sng">
                  <a:solidFill>
                    <a:srgbClr val="FFFFFF"/>
                  </a:solidFill>
                  <a:prstDash val="solid"/>
                  <a:miter lim="800000"/>
                </a:ln>
                <a:solidFill>
                  <a:srgbClr val="FFC000"/>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James 4:1-3 </a:t>
            </a:r>
          </a:p>
        </p:txBody>
      </p:sp>
      <p:sp>
        <p:nvSpPr>
          <p:cNvPr id="6" name="Arrow: Bent-Up 9">
            <a:extLst>
              <a:ext uri="{FF2B5EF4-FFF2-40B4-BE49-F238E27FC236}">
                <a16:creationId xmlns:a16="http://schemas.microsoft.com/office/drawing/2014/main" id="{5C64B3B9-E124-433A-908D-BE8404624E55}"/>
              </a:ext>
            </a:extLst>
          </p:cNvPr>
          <p:cNvSpPr/>
          <p:nvPr/>
        </p:nvSpPr>
        <p:spPr>
          <a:xfrm rot="5400000">
            <a:off x="1664266" y="2983934"/>
            <a:ext cx="329068" cy="304800"/>
          </a:xfrm>
          <a:prstGeom prst="bentUpArrow">
            <a:avLst>
              <a:gd name="adj1" fmla="val 25000"/>
              <a:gd name="adj2" fmla="val 32031"/>
              <a:gd name="adj3" fmla="val 35156"/>
            </a:avLst>
          </a:prstGeom>
          <a:solidFill>
            <a:srgbClr val="FFC000"/>
          </a:solidFill>
          <a:ln w="9525">
            <a:solidFill>
              <a:schemeClr val="bg1"/>
            </a:solidFill>
          </a:ln>
          <a:effectLst>
            <a:glow rad="38100">
              <a:schemeClr val="tx1"/>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7" name="Arrow: Bent-Up 9">
            <a:extLst>
              <a:ext uri="{FF2B5EF4-FFF2-40B4-BE49-F238E27FC236}">
                <a16:creationId xmlns:a16="http://schemas.microsoft.com/office/drawing/2014/main" id="{BC283DB1-4F79-4268-B151-2354B80DFD6F}"/>
              </a:ext>
            </a:extLst>
          </p:cNvPr>
          <p:cNvSpPr/>
          <p:nvPr/>
        </p:nvSpPr>
        <p:spPr>
          <a:xfrm rot="5400000">
            <a:off x="2578666" y="3517334"/>
            <a:ext cx="329068" cy="304800"/>
          </a:xfrm>
          <a:prstGeom prst="bentUpArrow">
            <a:avLst>
              <a:gd name="adj1" fmla="val 25000"/>
              <a:gd name="adj2" fmla="val 32031"/>
              <a:gd name="adj3" fmla="val 35156"/>
            </a:avLst>
          </a:prstGeom>
          <a:solidFill>
            <a:srgbClr val="FFC000"/>
          </a:solidFill>
          <a:ln w="9525">
            <a:solidFill>
              <a:schemeClr val="bg1"/>
            </a:solidFill>
          </a:ln>
          <a:effectLst>
            <a:glow rad="38100">
              <a:schemeClr val="tx1"/>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8" name="Arrow: Bent-Up 9">
            <a:extLst>
              <a:ext uri="{FF2B5EF4-FFF2-40B4-BE49-F238E27FC236}">
                <a16:creationId xmlns:a16="http://schemas.microsoft.com/office/drawing/2014/main" id="{1F6C65EC-050B-48C3-80A0-735880EDED2B}"/>
              </a:ext>
            </a:extLst>
          </p:cNvPr>
          <p:cNvSpPr/>
          <p:nvPr/>
        </p:nvSpPr>
        <p:spPr>
          <a:xfrm rot="5400000">
            <a:off x="3486534" y="4163946"/>
            <a:ext cx="329068" cy="304800"/>
          </a:xfrm>
          <a:prstGeom prst="bentUpArrow">
            <a:avLst>
              <a:gd name="adj1" fmla="val 25000"/>
              <a:gd name="adj2" fmla="val 32031"/>
              <a:gd name="adj3" fmla="val 50000"/>
            </a:avLst>
          </a:prstGeom>
          <a:solidFill>
            <a:srgbClr val="FFC000"/>
          </a:solidFill>
          <a:ln w="9525">
            <a:solidFill>
              <a:schemeClr val="bg1"/>
            </a:solidFill>
          </a:ln>
          <a:effectLst>
            <a:glow rad="38100">
              <a:schemeClr val="tx1"/>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9" name="Rectangle 1">
            <a:extLst>
              <a:ext uri="{FF2B5EF4-FFF2-40B4-BE49-F238E27FC236}">
                <a16:creationId xmlns:a16="http://schemas.microsoft.com/office/drawing/2014/main" id="{A9BC1B34-E741-4D4B-9000-0824CAC5769F}"/>
              </a:ext>
            </a:extLst>
          </p:cNvPr>
          <p:cNvSpPr txBox="1">
            <a:spLocks noChangeArrowheads="1"/>
          </p:cNvSpPr>
          <p:nvPr/>
        </p:nvSpPr>
        <p:spPr bwMode="auto">
          <a:xfrm>
            <a:off x="2505887" y="124272"/>
            <a:ext cx="3881982" cy="9576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wars and fights</a:t>
            </a:r>
            <a:endParaRPr lang="en-US" altLang="en-US" sz="3200" b="1" i="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endParaRPr>
          </a:p>
        </p:txBody>
      </p:sp>
      <p:sp>
        <p:nvSpPr>
          <p:cNvPr id="10" name="Rectangle 1">
            <a:extLst>
              <a:ext uri="{FF2B5EF4-FFF2-40B4-BE49-F238E27FC236}">
                <a16:creationId xmlns:a16="http://schemas.microsoft.com/office/drawing/2014/main" id="{D051F4D1-50C7-443F-A316-B7C6343D1808}"/>
              </a:ext>
            </a:extLst>
          </p:cNvPr>
          <p:cNvSpPr txBox="1">
            <a:spLocks noChangeArrowheads="1"/>
          </p:cNvSpPr>
          <p:nvPr/>
        </p:nvSpPr>
        <p:spPr bwMode="auto">
          <a:xfrm>
            <a:off x="1665525" y="1420966"/>
            <a:ext cx="4417559" cy="8139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desires for pleasure</a:t>
            </a:r>
            <a:endParaRPr lang="en-US" altLang="en-US" sz="3200" b="1" i="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endParaRPr>
          </a:p>
        </p:txBody>
      </p:sp>
      <p:sp>
        <p:nvSpPr>
          <p:cNvPr id="11" name="Rectangle 1">
            <a:extLst>
              <a:ext uri="{FF2B5EF4-FFF2-40B4-BE49-F238E27FC236}">
                <a16:creationId xmlns:a16="http://schemas.microsoft.com/office/drawing/2014/main" id="{0232AB28-1EE3-4F03-B1AA-70D5E7F55E23}"/>
              </a:ext>
            </a:extLst>
          </p:cNvPr>
          <p:cNvSpPr txBox="1">
            <a:spLocks noChangeArrowheads="1"/>
          </p:cNvSpPr>
          <p:nvPr/>
        </p:nvSpPr>
        <p:spPr bwMode="auto">
          <a:xfrm>
            <a:off x="4898507" y="2094315"/>
            <a:ext cx="1243285" cy="683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lust</a:t>
            </a:r>
            <a:endParaRPr lang="en-US" altLang="en-US" sz="3200" b="1" i="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endParaRPr>
          </a:p>
        </p:txBody>
      </p:sp>
      <p:sp>
        <p:nvSpPr>
          <p:cNvPr id="12" name="Rectangle 1">
            <a:extLst>
              <a:ext uri="{FF2B5EF4-FFF2-40B4-BE49-F238E27FC236}">
                <a16:creationId xmlns:a16="http://schemas.microsoft.com/office/drawing/2014/main" id="{E9C3388A-A700-4F1E-82A0-478C0D4FFAD6}"/>
              </a:ext>
            </a:extLst>
          </p:cNvPr>
          <p:cNvSpPr txBox="1">
            <a:spLocks noChangeArrowheads="1"/>
          </p:cNvSpPr>
          <p:nvPr/>
        </p:nvSpPr>
        <p:spPr bwMode="auto">
          <a:xfrm>
            <a:off x="2190420" y="2633496"/>
            <a:ext cx="5083766" cy="8270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	murder and covet</a:t>
            </a:r>
            <a:endParaRPr lang="en-US" altLang="en-US" sz="3200" b="1" i="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endParaRPr>
          </a:p>
        </p:txBody>
      </p:sp>
      <p:sp>
        <p:nvSpPr>
          <p:cNvPr id="13" name="!!Hate">
            <a:extLst>
              <a:ext uri="{FF2B5EF4-FFF2-40B4-BE49-F238E27FC236}">
                <a16:creationId xmlns:a16="http://schemas.microsoft.com/office/drawing/2014/main" id="{10B8C285-AE3B-4881-9F2E-61F785228CD8}"/>
              </a:ext>
            </a:extLst>
          </p:cNvPr>
          <p:cNvSpPr txBox="1">
            <a:spLocks noChangeArrowheads="1"/>
          </p:cNvSpPr>
          <p:nvPr/>
        </p:nvSpPr>
        <p:spPr bwMode="auto">
          <a:xfrm>
            <a:off x="3945699" y="3828709"/>
            <a:ext cx="1671068" cy="7558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8800" b="1" kern="0" dirty="0">
                <a:ln w="17780" cmpd="sng">
                  <a:solidFill>
                    <a:srgbClr val="C00000"/>
                  </a:solidFill>
                  <a:prstDash val="solid"/>
                  <a:miter lim="800000"/>
                </a:ln>
                <a:solidFill>
                  <a:srgbClr val="FF0000"/>
                </a:solidFill>
                <a:effectLst>
                  <a:glow rad="76200">
                    <a:schemeClr val="tx1">
                      <a:alpha val="80000"/>
                    </a:schemeClr>
                  </a:glow>
                  <a:outerShdw blurRad="50800" algn="tl" rotWithShape="0">
                    <a:srgbClr val="000000"/>
                  </a:outerShdw>
                </a:effectLst>
                <a:latin typeface="Waltograph" panose="03080602000000000000" pitchFamily="66" charset="0"/>
              </a:rPr>
              <a:t>hate</a:t>
            </a:r>
            <a:endParaRPr lang="en-US" altLang="en-US" sz="7200" b="1" kern="0" dirty="0">
              <a:ln w="17780" cmpd="sng">
                <a:solidFill>
                  <a:srgbClr val="C00000"/>
                </a:solidFill>
                <a:prstDash val="solid"/>
                <a:miter lim="800000"/>
              </a:ln>
              <a:solidFill>
                <a:srgbClr val="FF0000"/>
              </a:solidFill>
              <a:effectLst>
                <a:glow rad="76200">
                  <a:schemeClr val="tx1">
                    <a:alpha val="80000"/>
                  </a:schemeClr>
                </a:glow>
                <a:outerShdw blurRad="50800" algn="tl" rotWithShape="0">
                  <a:srgbClr val="000000"/>
                </a:outerShdw>
              </a:effectLst>
              <a:latin typeface="Waltograph" panose="03080602000000000000" pitchFamily="66" charset="0"/>
            </a:endParaRPr>
          </a:p>
        </p:txBody>
      </p:sp>
      <p:sp>
        <p:nvSpPr>
          <p:cNvPr id="14" name="!!Want">
            <a:extLst>
              <a:ext uri="{FF2B5EF4-FFF2-40B4-BE49-F238E27FC236}">
                <a16:creationId xmlns:a16="http://schemas.microsoft.com/office/drawing/2014/main" id="{8050DEF2-95C6-4B8D-9627-07B20FFAC5CE}"/>
              </a:ext>
            </a:extLst>
          </p:cNvPr>
          <p:cNvSpPr txBox="1">
            <a:spLocks noChangeArrowheads="1"/>
          </p:cNvSpPr>
          <p:nvPr/>
        </p:nvSpPr>
        <p:spPr bwMode="auto">
          <a:xfrm>
            <a:off x="6363559" y="3841404"/>
            <a:ext cx="1853515" cy="7389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8800" b="1" kern="0" dirty="0">
                <a:ln w="17780" cmpd="sng">
                  <a:solidFill>
                    <a:srgbClr val="FFFFFF"/>
                  </a:solidFill>
                  <a:prstDash val="solid"/>
                  <a:miter lim="800000"/>
                </a:ln>
                <a:solidFill>
                  <a:schemeClr val="tx1"/>
                </a:solidFill>
                <a:effectLst>
                  <a:glow rad="76200">
                    <a:schemeClr val="tx1">
                      <a:alpha val="80000"/>
                    </a:schemeClr>
                  </a:glow>
                  <a:outerShdw blurRad="50800" algn="tl" rotWithShape="0">
                    <a:srgbClr val="000000"/>
                  </a:outerShdw>
                </a:effectLst>
                <a:latin typeface="Waltograph" panose="03080602000000000000" pitchFamily="66" charset="0"/>
              </a:rPr>
              <a:t>want</a:t>
            </a:r>
          </a:p>
        </p:txBody>
      </p:sp>
      <p:sp>
        <p:nvSpPr>
          <p:cNvPr id="5" name="Rectangle 1" hidden="1">
            <a:extLst>
              <a:ext uri="{FF2B5EF4-FFF2-40B4-BE49-F238E27FC236}">
                <a16:creationId xmlns:a16="http://schemas.microsoft.com/office/drawing/2014/main" id="{0E36F1F2-81A8-4422-B6C7-C726275E6828}"/>
              </a:ext>
            </a:extLst>
          </p:cNvPr>
          <p:cNvSpPr txBox="1">
            <a:spLocks noChangeArrowheads="1"/>
          </p:cNvSpPr>
          <p:nvPr/>
        </p:nvSpPr>
        <p:spPr bwMode="auto">
          <a:xfrm>
            <a:off x="1131460" y="2112139"/>
            <a:ext cx="6834188" cy="26337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eaLnBrk="1" hangingPunct="1"/>
            <a:r>
              <a:rPr lang="en-US" altLang="en-US" sz="4000"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wars and fights </a:t>
            </a:r>
          </a:p>
          <a:p>
            <a:pPr algn="l" eaLnBrk="1" hangingPunct="1"/>
            <a:r>
              <a:rPr lang="en-US" altLang="en-US" sz="4000"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	desires for pleasure </a:t>
            </a:r>
          </a:p>
          <a:p>
            <a:pPr algn="l" eaLnBrk="1" hangingPunct="1"/>
            <a:r>
              <a:rPr lang="en-US" altLang="en-US" sz="4000"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		lust </a:t>
            </a:r>
          </a:p>
          <a:p>
            <a:pPr algn="l" eaLnBrk="1" hangingPunct="1"/>
            <a:r>
              <a:rPr lang="en-US" altLang="en-US" sz="4000"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			murder and covet</a:t>
            </a:r>
            <a:endParaRPr lang="en-US" altLang="en-US" sz="32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404685610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250"/>
                                        <p:tgtEl>
                                          <p:spTgt spid="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250"/>
                                        <p:tgtEl>
                                          <p:spTgt spid="10"/>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250"/>
                                        <p:tgtEl>
                                          <p:spTgt spid="11"/>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250"/>
                                        <p:tgtEl>
                                          <p:spTgt spid="12"/>
                                        </p:tgtEl>
                                      </p:cBhvr>
                                    </p:animEffect>
                                  </p:childTnLst>
                                </p:cTn>
                              </p:par>
                              <p:par>
                                <p:cTn id="23" presetID="42" presetClass="path" presetSubtype="0" accel="50000" decel="50000" fill="hold" grpId="1" nodeType="withEffect">
                                  <p:stCondLst>
                                    <p:cond delay="0"/>
                                  </p:stCondLst>
                                  <p:childTnLst>
                                    <p:animMotion origin="layout" path="M -4.72222E-6 -2.96296E-6 L -0.1769 0.27848 " pathEditMode="relative" rAng="0" ptsTypes="AA">
                                      <p:cBhvr>
                                        <p:cTn id="24" dur="2000" fill="hold"/>
                                        <p:tgtEl>
                                          <p:spTgt spid="9"/>
                                        </p:tgtEl>
                                        <p:attrNameLst>
                                          <p:attrName>ppt_x</p:attrName>
                                          <p:attrName>ppt_y</p:attrName>
                                        </p:attrNameLst>
                                      </p:cBhvr>
                                      <p:rCtr x="-8854" y="13912"/>
                                    </p:animMotion>
                                  </p:childTnLst>
                                </p:cTn>
                              </p:par>
                              <p:par>
                                <p:cTn id="25" presetID="42" presetClass="path" presetSubtype="0" accel="50000" decel="50000" fill="hold" grpId="1" nodeType="withEffect">
                                  <p:stCondLst>
                                    <p:cond delay="0"/>
                                  </p:stCondLst>
                                  <p:childTnLst>
                                    <p:animMotion origin="layout" path="M -1.11111E-6 4.81481E-6 L 0.03733 0.18912 " pathEditMode="relative" rAng="0" ptsTypes="AA">
                                      <p:cBhvr>
                                        <p:cTn id="26" dur="2000" fill="hold"/>
                                        <p:tgtEl>
                                          <p:spTgt spid="10"/>
                                        </p:tgtEl>
                                        <p:attrNameLst>
                                          <p:attrName>ppt_x</p:attrName>
                                          <p:attrName>ppt_y</p:attrName>
                                        </p:attrNameLst>
                                      </p:cBhvr>
                                      <p:rCtr x="1858" y="9444"/>
                                    </p:animMotion>
                                  </p:childTnLst>
                                </p:cTn>
                              </p:par>
                              <p:par>
                                <p:cTn id="27" presetID="42" presetClass="path" presetSubtype="0" accel="50000" decel="50000" fill="hold" grpId="1" nodeType="withEffect">
                                  <p:stCondLst>
                                    <p:cond delay="0"/>
                                  </p:stCondLst>
                                  <p:childTnLst>
                                    <p:animMotion origin="layout" path="M 4.16667E-6 -2.59259E-6 L -0.22761 0.18889 " pathEditMode="relative" rAng="0" ptsTypes="AA">
                                      <p:cBhvr>
                                        <p:cTn id="28" dur="2000" fill="hold"/>
                                        <p:tgtEl>
                                          <p:spTgt spid="11"/>
                                        </p:tgtEl>
                                        <p:attrNameLst>
                                          <p:attrName>ppt_x</p:attrName>
                                          <p:attrName>ppt_y</p:attrName>
                                        </p:attrNameLst>
                                      </p:cBhvr>
                                      <p:rCtr x="-11389" y="9444"/>
                                    </p:animMotion>
                                  </p:childTnLst>
                                </p:cTn>
                              </p:par>
                              <p:par>
                                <p:cTn id="29" presetID="42" presetClass="path" presetSubtype="0" accel="50000" decel="50000" fill="hold" grpId="1" nodeType="withEffect">
                                  <p:stCondLst>
                                    <p:cond delay="0"/>
                                  </p:stCondLst>
                                  <p:childTnLst>
                                    <p:animMotion origin="layout" path="M -4.72222E-6 -2.96296E-6 L 0.07153 0.18866 " pathEditMode="relative" rAng="0" ptsTypes="AA">
                                      <p:cBhvr>
                                        <p:cTn id="30" dur="2000" fill="hold"/>
                                        <p:tgtEl>
                                          <p:spTgt spid="12"/>
                                        </p:tgtEl>
                                        <p:attrNameLst>
                                          <p:attrName>ppt_x</p:attrName>
                                          <p:attrName>ppt_y</p:attrName>
                                        </p:attrNameLst>
                                      </p:cBhvr>
                                      <p:rCtr x="3576" y="9421"/>
                                    </p:animMotion>
                                  </p:childTnLst>
                                </p:cTn>
                              </p:par>
                              <p:par>
                                <p:cTn id="31" presetID="10" presetClass="exit" presetSubtype="0" fill="hold" grpId="1" nodeType="withEffect">
                                  <p:stCondLst>
                                    <p:cond delay="0"/>
                                  </p:stCondLst>
                                  <p:childTnLst>
                                    <p:animEffect transition="out" filter="fade">
                                      <p:cBhvr>
                                        <p:cTn id="32" dur="1250"/>
                                        <p:tgtEl>
                                          <p:spTgt spid="3"/>
                                        </p:tgtEl>
                                      </p:cBhvr>
                                    </p:animEffect>
                                    <p:set>
                                      <p:cBhvr>
                                        <p:cTn id="33" dur="1" fill="hold">
                                          <p:stCondLst>
                                            <p:cond delay="1249"/>
                                          </p:stCondLst>
                                        </p:cTn>
                                        <p:tgtEl>
                                          <p:spTgt spid="3"/>
                                        </p:tgtEl>
                                        <p:attrNameLst>
                                          <p:attrName>style.visibility</p:attrName>
                                        </p:attrNameLst>
                                      </p:cBhvr>
                                      <p:to>
                                        <p:strVal val="hidden"/>
                                      </p:to>
                                    </p:set>
                                  </p:childTnLst>
                                </p:cTn>
                              </p:par>
                            </p:childTnLst>
                          </p:cTn>
                        </p:par>
                        <p:par>
                          <p:cTn id="34" fill="hold">
                            <p:stCondLst>
                              <p:cond delay="2000"/>
                            </p:stCondLst>
                            <p:childTnLst>
                              <p:par>
                                <p:cTn id="35" presetID="22" presetClass="entr" presetSubtype="8" fill="hold" grpId="0" nodeType="after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wipe(left)">
                                      <p:cBhvr>
                                        <p:cTn id="37" dur="500"/>
                                        <p:tgtEl>
                                          <p:spTgt spid="6"/>
                                        </p:tgtEl>
                                      </p:cBhvr>
                                    </p:animEffect>
                                  </p:childTnLst>
                                </p:cTn>
                              </p:par>
                              <p:par>
                                <p:cTn id="38" presetID="22" presetClass="entr" presetSubtype="8" fill="hold" grpId="0" nodeType="withEffect">
                                  <p:stCondLst>
                                    <p:cond delay="250"/>
                                  </p:stCondLst>
                                  <p:childTnLst>
                                    <p:set>
                                      <p:cBhvr>
                                        <p:cTn id="39" dur="1" fill="hold">
                                          <p:stCondLst>
                                            <p:cond delay="0"/>
                                          </p:stCondLst>
                                        </p:cTn>
                                        <p:tgtEl>
                                          <p:spTgt spid="7"/>
                                        </p:tgtEl>
                                        <p:attrNameLst>
                                          <p:attrName>style.visibility</p:attrName>
                                        </p:attrNameLst>
                                      </p:cBhvr>
                                      <p:to>
                                        <p:strVal val="visible"/>
                                      </p:to>
                                    </p:set>
                                    <p:animEffect transition="in" filter="wipe(left)">
                                      <p:cBhvr>
                                        <p:cTn id="40" dur="500"/>
                                        <p:tgtEl>
                                          <p:spTgt spid="7"/>
                                        </p:tgtEl>
                                      </p:cBhvr>
                                    </p:animEffect>
                                  </p:childTnLst>
                                </p:cTn>
                              </p:par>
                              <p:par>
                                <p:cTn id="41" presetID="22" presetClass="entr" presetSubtype="8" fill="hold" grpId="0" nodeType="withEffect">
                                  <p:stCondLst>
                                    <p:cond delay="500"/>
                                  </p:stCondLst>
                                  <p:childTnLst>
                                    <p:set>
                                      <p:cBhvr>
                                        <p:cTn id="42" dur="1" fill="hold">
                                          <p:stCondLst>
                                            <p:cond delay="0"/>
                                          </p:stCondLst>
                                        </p:cTn>
                                        <p:tgtEl>
                                          <p:spTgt spid="8"/>
                                        </p:tgtEl>
                                        <p:attrNameLst>
                                          <p:attrName>style.visibility</p:attrName>
                                        </p:attrNameLst>
                                      </p:cBhvr>
                                      <p:to>
                                        <p:strVal val="visible"/>
                                      </p:to>
                                    </p:set>
                                    <p:animEffect transition="in" filter="wipe(left)">
                                      <p:cBhvr>
                                        <p:cTn id="43" dur="500"/>
                                        <p:tgtEl>
                                          <p:spTgt spid="8"/>
                                        </p:tgtEl>
                                      </p:cBhvr>
                                    </p:animEffect>
                                  </p:childTnLst>
                                </p:cTn>
                              </p:par>
                            </p:childTnLst>
                          </p:cTn>
                        </p:par>
                      </p:childTnLst>
                    </p:cTn>
                  </p:par>
                  <p:par>
                    <p:cTn id="44" fill="hold">
                      <p:stCondLst>
                        <p:cond delay="indefinite"/>
                      </p:stCondLst>
                      <p:childTnLst>
                        <p:par>
                          <p:cTn id="45" fill="hold">
                            <p:stCondLst>
                              <p:cond delay="0"/>
                            </p:stCondLst>
                            <p:childTnLst>
                              <p:par>
                                <p:cTn id="46" presetID="23" presetClass="entr" presetSubtype="16" fill="hold" grpId="0" nodeType="clickEffect">
                                  <p:stCondLst>
                                    <p:cond delay="0"/>
                                  </p:stCondLst>
                                  <p:childTnLst>
                                    <p:set>
                                      <p:cBhvr>
                                        <p:cTn id="47" dur="1" fill="hold">
                                          <p:stCondLst>
                                            <p:cond delay="0"/>
                                          </p:stCondLst>
                                        </p:cTn>
                                        <p:tgtEl>
                                          <p:spTgt spid="13"/>
                                        </p:tgtEl>
                                        <p:attrNameLst>
                                          <p:attrName>style.visibility</p:attrName>
                                        </p:attrNameLst>
                                      </p:cBhvr>
                                      <p:to>
                                        <p:strVal val="visible"/>
                                      </p:to>
                                    </p:set>
                                    <p:anim calcmode="lin" valueType="num">
                                      <p:cBhvr>
                                        <p:cTn id="48" dur="500" fill="hold"/>
                                        <p:tgtEl>
                                          <p:spTgt spid="13"/>
                                        </p:tgtEl>
                                        <p:attrNameLst>
                                          <p:attrName>ppt_w</p:attrName>
                                        </p:attrNameLst>
                                      </p:cBhvr>
                                      <p:tavLst>
                                        <p:tav tm="0">
                                          <p:val>
                                            <p:fltVal val="0"/>
                                          </p:val>
                                        </p:tav>
                                        <p:tav tm="100000">
                                          <p:val>
                                            <p:strVal val="#ppt_w"/>
                                          </p:val>
                                        </p:tav>
                                      </p:tavLst>
                                    </p:anim>
                                    <p:anim calcmode="lin" valueType="num">
                                      <p:cBhvr>
                                        <p:cTn id="49" dur="500" fill="hold"/>
                                        <p:tgtEl>
                                          <p:spTgt spid="13"/>
                                        </p:tgtEl>
                                        <p:attrNameLst>
                                          <p:attrName>ppt_h</p:attrName>
                                        </p:attrNameLst>
                                      </p:cBhvr>
                                      <p:tavLst>
                                        <p:tav tm="0">
                                          <p:val>
                                            <p:fltVal val="0"/>
                                          </p:val>
                                        </p:tav>
                                        <p:tav tm="100000">
                                          <p:val>
                                            <p:strVal val="#ppt_h"/>
                                          </p:val>
                                        </p:tav>
                                      </p:tavLst>
                                    </p:anim>
                                  </p:childTnLst>
                                </p:cTn>
                              </p:par>
                              <p:par>
                                <p:cTn id="50" presetID="23" presetClass="entr" presetSubtype="16" fill="hold" grpId="0" nodeType="withEffect">
                                  <p:stCondLst>
                                    <p:cond delay="400"/>
                                  </p:stCondLst>
                                  <p:childTnLst>
                                    <p:set>
                                      <p:cBhvr>
                                        <p:cTn id="51" dur="1" fill="hold">
                                          <p:stCondLst>
                                            <p:cond delay="0"/>
                                          </p:stCondLst>
                                        </p:cTn>
                                        <p:tgtEl>
                                          <p:spTgt spid="14"/>
                                        </p:tgtEl>
                                        <p:attrNameLst>
                                          <p:attrName>style.visibility</p:attrName>
                                        </p:attrNameLst>
                                      </p:cBhvr>
                                      <p:to>
                                        <p:strVal val="visible"/>
                                      </p:to>
                                    </p:set>
                                    <p:anim calcmode="lin" valueType="num">
                                      <p:cBhvr>
                                        <p:cTn id="52" dur="500" fill="hold"/>
                                        <p:tgtEl>
                                          <p:spTgt spid="14"/>
                                        </p:tgtEl>
                                        <p:attrNameLst>
                                          <p:attrName>ppt_w</p:attrName>
                                        </p:attrNameLst>
                                      </p:cBhvr>
                                      <p:tavLst>
                                        <p:tav tm="0">
                                          <p:val>
                                            <p:fltVal val="0"/>
                                          </p:val>
                                        </p:tav>
                                        <p:tav tm="100000">
                                          <p:val>
                                            <p:strVal val="#ppt_w"/>
                                          </p:val>
                                        </p:tav>
                                      </p:tavLst>
                                    </p:anim>
                                    <p:anim calcmode="lin" valueType="num">
                                      <p:cBhvr>
                                        <p:cTn id="53" dur="500" fill="hold"/>
                                        <p:tgtEl>
                                          <p:spTgt spid="1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6" grpId="0" animBg="1"/>
      <p:bldP spid="7" grpId="0" animBg="1"/>
      <p:bldP spid="8" grpId="0" animBg="1"/>
      <p:bldP spid="9" grpId="0"/>
      <p:bldP spid="9" grpId="1"/>
      <p:bldP spid="10" grpId="0"/>
      <p:bldP spid="10" grpId="1"/>
      <p:bldP spid="11" grpId="0"/>
      <p:bldP spid="11" grpId="1"/>
      <p:bldP spid="12" grpId="0"/>
      <p:bldP spid="12" grpId="1"/>
      <p:bldP spid="13" grpId="0"/>
      <p:bldP spid="14" grpId="0"/>
    </p:bldLst>
  </p:timing>
</p:sld>
</file>

<file path=ppt/slides/slide5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7000" r="-17000"/>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57200" y="564039"/>
            <a:ext cx="8229600" cy="5729922"/>
          </a:xfrm>
        </p:spPr>
        <p:txBody>
          <a:bodyPr>
            <a:scene3d>
              <a:camera prst="orthographicFront"/>
              <a:lightRig rig="flat" dir="t"/>
            </a:scene3d>
            <a:sp3d extrusionH="57150" prstMaterial="plastic">
              <a:bevelT w="38100" h="38100"/>
            </a:sp3d>
          </a:bodyPr>
          <a:lstStyle/>
          <a:p>
            <a:pPr eaLnBrk="1" hangingPunct="1"/>
            <a:r>
              <a:rPr lang="en-US" altLang="en-US" sz="40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“To a crisis of the spirit, we need an answer of the spirit. To find that answer, we need only look within ourselves. When we listen to the better angels of our nature, we find that they celebrate the simple things, the basic things -- such as goodness, decency, love, kindness. Greatness comes in simple trappings.”</a:t>
            </a:r>
          </a:p>
        </p:txBody>
      </p:sp>
      <p:sp>
        <p:nvSpPr>
          <p:cNvPr id="22" name="Title 1">
            <a:extLst>
              <a:ext uri="{FF2B5EF4-FFF2-40B4-BE49-F238E27FC236}">
                <a16:creationId xmlns:a16="http://schemas.microsoft.com/office/drawing/2014/main" id="{B91D12FB-5009-44AD-A9A0-629E1FE722C1}"/>
              </a:ext>
            </a:extLst>
          </p:cNvPr>
          <p:cNvSpPr txBox="1">
            <a:spLocks/>
          </p:cNvSpPr>
          <p:nvPr/>
        </p:nvSpPr>
        <p:spPr>
          <a:xfrm>
            <a:off x="4372609" y="2041942"/>
            <a:ext cx="3962400"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 b="1" i="0" u="none" strike="noStrike" kern="1200" cap="none" spc="0" normalizeH="0" baseline="0" noProof="0" dirty="0">
                <a:ln w="3175" cmpd="sng">
                  <a:solidFill>
                    <a:srgbClr val="FFFFFF"/>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a:t>
            </a:r>
            <a:r>
              <a:rPr kumimoji="0" lang="en-US" sz="4020" b="1" i="0" u="none" strike="noStrike" kern="1200" cap="none" spc="0" normalizeH="0" baseline="0" noProof="0" dirty="0">
                <a:ln w="3175" cmpd="sng">
                  <a:solidFill>
                    <a:srgbClr val="FFFFFF"/>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                         </a:t>
            </a:r>
            <a:r>
              <a:rPr kumimoji="0" lang="en-US" sz="3200" b="1" i="0" u="none" strike="noStrike" kern="1200" cap="none" spc="0" normalizeH="0" baseline="0" noProof="0" dirty="0">
                <a:ln w="3175" cmpd="sng">
                  <a:solidFill>
                    <a:srgbClr val="FFFFFF"/>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  </a:t>
            </a:r>
            <a:r>
              <a:rPr kumimoji="0" lang="en-US" sz="4020" b="1" i="0" u="none" strike="noStrike" kern="1200" cap="none" spc="0" normalizeH="0" baseline="0" noProof="0" dirty="0">
                <a:ln w="3175" cmpd="sng">
                  <a:solidFill>
                    <a:srgbClr val="FFFFFF"/>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    </a:t>
            </a:r>
            <a:r>
              <a:rPr kumimoji="0" lang="en-US" sz="100" b="1" i="0" u="none" strike="noStrike" kern="1200" cap="none" spc="0" normalizeH="0" baseline="0" noProof="0" dirty="0">
                <a:ln w="3175" cmpd="sng">
                  <a:solidFill>
                    <a:srgbClr val="FFFFFF"/>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a:t>
            </a:r>
          </a:p>
        </p:txBody>
      </p:sp>
      <p:sp>
        <p:nvSpPr>
          <p:cNvPr id="3" name="Rectangle 2">
            <a:extLst>
              <a:ext uri="{FF2B5EF4-FFF2-40B4-BE49-F238E27FC236}">
                <a16:creationId xmlns:a16="http://schemas.microsoft.com/office/drawing/2014/main" id="{CB20312D-BAA1-450D-AE6B-9279A7C72AEB}"/>
              </a:ext>
            </a:extLst>
          </p:cNvPr>
          <p:cNvSpPr txBox="1">
            <a:spLocks noChangeArrowheads="1"/>
          </p:cNvSpPr>
          <p:nvPr/>
        </p:nvSpPr>
        <p:spPr bwMode="auto">
          <a:xfrm>
            <a:off x="752819" y="1454569"/>
            <a:ext cx="7664067" cy="45055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eaLnBrk="1" hangingPunct="1"/>
            <a:r>
              <a:rPr lang="en-US" altLang="en-US" sz="40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look within our spirit </a:t>
            </a:r>
          </a:p>
          <a:p>
            <a:pPr algn="l" eaLnBrk="1" hangingPunct="1"/>
            <a:r>
              <a:rPr lang="en-US" altLang="en-US" sz="40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listen to find the simple things</a:t>
            </a:r>
          </a:p>
          <a:p>
            <a:pPr algn="l" eaLnBrk="1" hangingPunct="1"/>
            <a:r>
              <a:rPr lang="en-US" altLang="en-US" sz="40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Greatness comes in:</a:t>
            </a:r>
          </a:p>
          <a:p>
            <a:pPr algn="l" eaLnBrk="1" hangingPunct="1"/>
            <a:r>
              <a:rPr lang="en-US" altLang="en-US" sz="40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 goodness</a:t>
            </a:r>
          </a:p>
          <a:p>
            <a:pPr algn="l" eaLnBrk="1" hangingPunct="1"/>
            <a:r>
              <a:rPr lang="en-US" altLang="en-US" sz="40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 decency</a:t>
            </a:r>
          </a:p>
          <a:p>
            <a:pPr algn="l" eaLnBrk="1" hangingPunct="1"/>
            <a:r>
              <a:rPr lang="en-US" altLang="en-US" sz="40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 love</a:t>
            </a:r>
          </a:p>
          <a:p>
            <a:pPr algn="l" eaLnBrk="1" hangingPunct="1"/>
            <a:r>
              <a:rPr lang="en-US" altLang="en-US" sz="40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 kindness</a:t>
            </a:r>
          </a:p>
        </p:txBody>
      </p:sp>
      <p:sp>
        <p:nvSpPr>
          <p:cNvPr id="4" name="Rectangle 2">
            <a:extLst>
              <a:ext uri="{FF2B5EF4-FFF2-40B4-BE49-F238E27FC236}">
                <a16:creationId xmlns:a16="http://schemas.microsoft.com/office/drawing/2014/main" id="{411C1626-A6EF-412C-A7D1-A5D8F3DC435D}"/>
              </a:ext>
            </a:extLst>
          </p:cNvPr>
          <p:cNvSpPr txBox="1">
            <a:spLocks noChangeArrowheads="1"/>
          </p:cNvSpPr>
          <p:nvPr/>
        </p:nvSpPr>
        <p:spPr bwMode="auto">
          <a:xfrm>
            <a:off x="5341934" y="1856619"/>
            <a:ext cx="3200400" cy="7044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look within</a:t>
            </a:r>
          </a:p>
        </p:txBody>
      </p:sp>
      <p:sp>
        <p:nvSpPr>
          <p:cNvPr id="5" name="Rectangle 2">
            <a:extLst>
              <a:ext uri="{FF2B5EF4-FFF2-40B4-BE49-F238E27FC236}">
                <a16:creationId xmlns:a16="http://schemas.microsoft.com/office/drawing/2014/main" id="{8898EFE9-D4B0-44F5-91E3-34E3B365B5D9}"/>
              </a:ext>
            </a:extLst>
          </p:cNvPr>
          <p:cNvSpPr txBox="1">
            <a:spLocks noChangeArrowheads="1"/>
          </p:cNvSpPr>
          <p:nvPr/>
        </p:nvSpPr>
        <p:spPr bwMode="auto">
          <a:xfrm>
            <a:off x="4042375" y="3078490"/>
            <a:ext cx="1146695" cy="7044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our</a:t>
            </a:r>
          </a:p>
        </p:txBody>
      </p:sp>
      <p:sp>
        <p:nvSpPr>
          <p:cNvPr id="6" name="Rectangle 2">
            <a:extLst>
              <a:ext uri="{FF2B5EF4-FFF2-40B4-BE49-F238E27FC236}">
                <a16:creationId xmlns:a16="http://schemas.microsoft.com/office/drawing/2014/main" id="{3B3F3E06-4BED-4289-BCBE-916682B2B530}"/>
              </a:ext>
            </a:extLst>
          </p:cNvPr>
          <p:cNvSpPr txBox="1">
            <a:spLocks noChangeArrowheads="1"/>
          </p:cNvSpPr>
          <p:nvPr/>
        </p:nvSpPr>
        <p:spPr bwMode="auto">
          <a:xfrm>
            <a:off x="4431043" y="634865"/>
            <a:ext cx="1347416" cy="7044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spirit</a:t>
            </a:r>
          </a:p>
        </p:txBody>
      </p:sp>
      <p:sp>
        <p:nvSpPr>
          <p:cNvPr id="7" name="Rectangle 2">
            <a:extLst>
              <a:ext uri="{FF2B5EF4-FFF2-40B4-BE49-F238E27FC236}">
                <a16:creationId xmlns:a16="http://schemas.microsoft.com/office/drawing/2014/main" id="{323DD667-A112-4EAB-BD35-38231E118724}"/>
              </a:ext>
            </a:extLst>
          </p:cNvPr>
          <p:cNvSpPr txBox="1">
            <a:spLocks noChangeArrowheads="1"/>
          </p:cNvSpPr>
          <p:nvPr/>
        </p:nvSpPr>
        <p:spPr bwMode="auto">
          <a:xfrm>
            <a:off x="5290440" y="2464420"/>
            <a:ext cx="2128002" cy="7044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listen to</a:t>
            </a:r>
          </a:p>
        </p:txBody>
      </p:sp>
      <p:sp>
        <p:nvSpPr>
          <p:cNvPr id="8" name="Rectangle 2">
            <a:extLst>
              <a:ext uri="{FF2B5EF4-FFF2-40B4-BE49-F238E27FC236}">
                <a16:creationId xmlns:a16="http://schemas.microsoft.com/office/drawing/2014/main" id="{9E74AD76-FA31-4BEA-9A73-9A9ADDFFDEDB}"/>
              </a:ext>
            </a:extLst>
          </p:cNvPr>
          <p:cNvSpPr txBox="1">
            <a:spLocks noChangeArrowheads="1"/>
          </p:cNvSpPr>
          <p:nvPr/>
        </p:nvSpPr>
        <p:spPr bwMode="auto">
          <a:xfrm>
            <a:off x="7306429" y="3073729"/>
            <a:ext cx="1224753" cy="7044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find</a:t>
            </a:r>
          </a:p>
        </p:txBody>
      </p:sp>
      <p:sp>
        <p:nvSpPr>
          <p:cNvPr id="9" name="Rectangle 2">
            <a:extLst>
              <a:ext uri="{FF2B5EF4-FFF2-40B4-BE49-F238E27FC236}">
                <a16:creationId xmlns:a16="http://schemas.microsoft.com/office/drawing/2014/main" id="{F2234A5C-FB62-493D-908F-D68CDD19F417}"/>
              </a:ext>
            </a:extLst>
          </p:cNvPr>
          <p:cNvSpPr txBox="1">
            <a:spLocks noChangeArrowheads="1"/>
          </p:cNvSpPr>
          <p:nvPr/>
        </p:nvSpPr>
        <p:spPr bwMode="auto">
          <a:xfrm>
            <a:off x="4603573" y="3686292"/>
            <a:ext cx="3960564" cy="7044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the simple things</a:t>
            </a:r>
          </a:p>
        </p:txBody>
      </p:sp>
      <p:sp>
        <p:nvSpPr>
          <p:cNvPr id="10" name="Rectangle 2">
            <a:extLst>
              <a:ext uri="{FF2B5EF4-FFF2-40B4-BE49-F238E27FC236}">
                <a16:creationId xmlns:a16="http://schemas.microsoft.com/office/drawing/2014/main" id="{AED6E740-6472-411D-BC6E-06D86CCC6E11}"/>
              </a:ext>
            </a:extLst>
          </p:cNvPr>
          <p:cNvSpPr txBox="1">
            <a:spLocks noChangeArrowheads="1"/>
          </p:cNvSpPr>
          <p:nvPr/>
        </p:nvSpPr>
        <p:spPr bwMode="auto">
          <a:xfrm>
            <a:off x="5972291" y="4906536"/>
            <a:ext cx="2417934" cy="7044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Greatness</a:t>
            </a:r>
          </a:p>
        </p:txBody>
      </p:sp>
      <p:sp>
        <p:nvSpPr>
          <p:cNvPr id="11" name="Rectangle 2">
            <a:extLst>
              <a:ext uri="{FF2B5EF4-FFF2-40B4-BE49-F238E27FC236}">
                <a16:creationId xmlns:a16="http://schemas.microsoft.com/office/drawing/2014/main" id="{BA7C214D-F7FD-499D-BEB2-644F36490A96}"/>
              </a:ext>
            </a:extLst>
          </p:cNvPr>
          <p:cNvSpPr txBox="1">
            <a:spLocks noChangeArrowheads="1"/>
          </p:cNvSpPr>
          <p:nvPr/>
        </p:nvSpPr>
        <p:spPr bwMode="auto">
          <a:xfrm>
            <a:off x="1439761" y="5516718"/>
            <a:ext cx="2287881" cy="7044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comes in</a:t>
            </a:r>
          </a:p>
        </p:txBody>
      </p:sp>
      <p:sp>
        <p:nvSpPr>
          <p:cNvPr id="12" name="Rectangle 2">
            <a:extLst>
              <a:ext uri="{FF2B5EF4-FFF2-40B4-BE49-F238E27FC236}">
                <a16:creationId xmlns:a16="http://schemas.microsoft.com/office/drawing/2014/main" id="{76AD5F81-7EFB-4D3D-AA29-8AC98ADD8881}"/>
              </a:ext>
            </a:extLst>
          </p:cNvPr>
          <p:cNvSpPr txBox="1">
            <a:spLocks noChangeArrowheads="1"/>
          </p:cNvSpPr>
          <p:nvPr/>
        </p:nvSpPr>
        <p:spPr bwMode="auto">
          <a:xfrm>
            <a:off x="6000108" y="4296473"/>
            <a:ext cx="2484841" cy="7044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goodness</a:t>
            </a:r>
          </a:p>
        </p:txBody>
      </p:sp>
      <p:sp>
        <p:nvSpPr>
          <p:cNvPr id="13" name="Rectangle 2">
            <a:extLst>
              <a:ext uri="{FF2B5EF4-FFF2-40B4-BE49-F238E27FC236}">
                <a16:creationId xmlns:a16="http://schemas.microsoft.com/office/drawing/2014/main" id="{B618DCB0-496C-4AEB-AAD5-B7ADC3A86A05}"/>
              </a:ext>
            </a:extLst>
          </p:cNvPr>
          <p:cNvSpPr txBox="1">
            <a:spLocks noChangeArrowheads="1"/>
          </p:cNvSpPr>
          <p:nvPr/>
        </p:nvSpPr>
        <p:spPr bwMode="auto">
          <a:xfrm>
            <a:off x="707129" y="4901609"/>
            <a:ext cx="2121131" cy="7044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decency</a:t>
            </a:r>
          </a:p>
        </p:txBody>
      </p:sp>
      <p:sp>
        <p:nvSpPr>
          <p:cNvPr id="14" name="Rectangle 2">
            <a:extLst>
              <a:ext uri="{FF2B5EF4-FFF2-40B4-BE49-F238E27FC236}">
                <a16:creationId xmlns:a16="http://schemas.microsoft.com/office/drawing/2014/main" id="{4DCCF62C-932B-4C8B-BB52-154FBBEA8046}"/>
              </a:ext>
            </a:extLst>
          </p:cNvPr>
          <p:cNvSpPr txBox="1">
            <a:spLocks noChangeArrowheads="1"/>
          </p:cNvSpPr>
          <p:nvPr/>
        </p:nvSpPr>
        <p:spPr bwMode="auto">
          <a:xfrm>
            <a:off x="2723042" y="4903827"/>
            <a:ext cx="1196227" cy="7044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love</a:t>
            </a:r>
          </a:p>
        </p:txBody>
      </p:sp>
      <p:sp>
        <p:nvSpPr>
          <p:cNvPr id="15" name="Rectangle 2">
            <a:extLst>
              <a:ext uri="{FF2B5EF4-FFF2-40B4-BE49-F238E27FC236}">
                <a16:creationId xmlns:a16="http://schemas.microsoft.com/office/drawing/2014/main" id="{7EDFFB50-8D49-4E26-B9E9-BB945CDBEFE9}"/>
              </a:ext>
            </a:extLst>
          </p:cNvPr>
          <p:cNvSpPr txBox="1">
            <a:spLocks noChangeArrowheads="1"/>
          </p:cNvSpPr>
          <p:nvPr/>
        </p:nvSpPr>
        <p:spPr bwMode="auto">
          <a:xfrm>
            <a:off x="3812325" y="4903990"/>
            <a:ext cx="2259483" cy="7044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kindness</a:t>
            </a:r>
          </a:p>
        </p:txBody>
      </p:sp>
      <p:sp>
        <p:nvSpPr>
          <p:cNvPr id="16" name="Arrow: Bent-Up 9">
            <a:extLst>
              <a:ext uri="{FF2B5EF4-FFF2-40B4-BE49-F238E27FC236}">
                <a16:creationId xmlns:a16="http://schemas.microsoft.com/office/drawing/2014/main" id="{61DFA886-EC3E-444D-A842-31A7C1561ECC}"/>
              </a:ext>
            </a:extLst>
          </p:cNvPr>
          <p:cNvSpPr/>
          <p:nvPr/>
        </p:nvSpPr>
        <p:spPr>
          <a:xfrm rot="5400000">
            <a:off x="1305078" y="2303306"/>
            <a:ext cx="329068" cy="304800"/>
          </a:xfrm>
          <a:prstGeom prst="bentUpArrow">
            <a:avLst>
              <a:gd name="adj1" fmla="val 25000"/>
              <a:gd name="adj2" fmla="val 32031"/>
              <a:gd name="adj3" fmla="val 35156"/>
            </a:avLst>
          </a:prstGeom>
          <a:solidFill>
            <a:srgbClr val="2FA6FF"/>
          </a:solidFill>
          <a:ln w="9525">
            <a:solidFill>
              <a:schemeClr val="bg1"/>
            </a:solidFill>
          </a:ln>
          <a:effectLst>
            <a:glow rad="38100">
              <a:schemeClr val="tx1"/>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glow rad="101600">
                  <a:schemeClr val="tx1"/>
                </a:glow>
              </a:effectLst>
              <a:uLnTx/>
              <a:uFillTx/>
              <a:latin typeface="Arial"/>
              <a:ea typeface="+mn-ea"/>
              <a:cs typeface="+mn-cs"/>
            </a:endParaRPr>
          </a:p>
        </p:txBody>
      </p:sp>
      <p:sp>
        <p:nvSpPr>
          <p:cNvPr id="17" name="Arrow: Bent-Up 9">
            <a:extLst>
              <a:ext uri="{FF2B5EF4-FFF2-40B4-BE49-F238E27FC236}">
                <a16:creationId xmlns:a16="http://schemas.microsoft.com/office/drawing/2014/main" id="{4A344CD9-4352-40E1-AEAE-5F8BD71FB3DA}"/>
              </a:ext>
            </a:extLst>
          </p:cNvPr>
          <p:cNvSpPr/>
          <p:nvPr/>
        </p:nvSpPr>
        <p:spPr>
          <a:xfrm rot="5400000">
            <a:off x="2213351" y="2904368"/>
            <a:ext cx="329068" cy="304800"/>
          </a:xfrm>
          <a:prstGeom prst="bentUpArrow">
            <a:avLst>
              <a:gd name="adj1" fmla="val 25000"/>
              <a:gd name="adj2" fmla="val 32031"/>
              <a:gd name="adj3" fmla="val 35156"/>
            </a:avLst>
          </a:prstGeom>
          <a:solidFill>
            <a:srgbClr val="2FA6FF"/>
          </a:solidFill>
          <a:ln w="9525">
            <a:solidFill>
              <a:schemeClr val="bg1"/>
            </a:solidFill>
          </a:ln>
          <a:effectLst>
            <a:glow rad="38100">
              <a:schemeClr val="tx1"/>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glow rad="101600">
                  <a:schemeClr val="tx1"/>
                </a:glow>
              </a:effectLst>
              <a:uLnTx/>
              <a:uFillTx/>
              <a:latin typeface="Arial"/>
              <a:ea typeface="+mn-ea"/>
              <a:cs typeface="+mn-cs"/>
            </a:endParaRPr>
          </a:p>
        </p:txBody>
      </p:sp>
      <p:sp>
        <p:nvSpPr>
          <p:cNvPr id="20" name="!!Hate">
            <a:extLst>
              <a:ext uri="{FF2B5EF4-FFF2-40B4-BE49-F238E27FC236}">
                <a16:creationId xmlns:a16="http://schemas.microsoft.com/office/drawing/2014/main" id="{EECFB1A0-CB2B-4D2F-A52E-EA53A10D6A5E}"/>
              </a:ext>
            </a:extLst>
          </p:cNvPr>
          <p:cNvSpPr txBox="1">
            <a:spLocks noChangeArrowheads="1"/>
          </p:cNvSpPr>
          <p:nvPr/>
        </p:nvSpPr>
        <p:spPr bwMode="auto">
          <a:xfrm>
            <a:off x="1769167" y="634374"/>
            <a:ext cx="2121131" cy="7044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980" b="1" kern="0" dirty="0">
                <a:ln w="17780" cmpd="sng">
                  <a:solidFill>
                    <a:srgbClr val="FFFFFF"/>
                  </a:solidFill>
                  <a:prstDash val="solid"/>
                  <a:miter lim="800000"/>
                </a:ln>
                <a:solidFill>
                  <a:srgbClr val="FF0000"/>
                </a:solidFill>
                <a:effectLst>
                  <a:glow rad="127000">
                    <a:schemeClr val="tx1"/>
                  </a:glow>
                  <a:outerShdw blurRad="50800" algn="tl" rotWithShape="0">
                    <a:srgbClr val="000000"/>
                  </a:outerShdw>
                </a:effectLst>
                <a:latin typeface="Calibri" panose="020F0502020204030204" pitchFamily="34" charset="0"/>
              </a:rPr>
              <a:t>crisis of</a:t>
            </a:r>
          </a:p>
        </p:txBody>
      </p:sp>
      <p:sp>
        <p:nvSpPr>
          <p:cNvPr id="21" name="!!Want">
            <a:extLst>
              <a:ext uri="{FF2B5EF4-FFF2-40B4-BE49-F238E27FC236}">
                <a16:creationId xmlns:a16="http://schemas.microsoft.com/office/drawing/2014/main" id="{1932564E-2FE7-49EE-8010-598764A05AF9}"/>
              </a:ext>
            </a:extLst>
          </p:cNvPr>
          <p:cNvSpPr txBox="1">
            <a:spLocks noChangeArrowheads="1"/>
          </p:cNvSpPr>
          <p:nvPr/>
        </p:nvSpPr>
        <p:spPr bwMode="auto">
          <a:xfrm>
            <a:off x="3373103" y="634373"/>
            <a:ext cx="2643327" cy="7044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980" b="1" kern="0" dirty="0">
                <a:ln w="17780" cmpd="sng">
                  <a:solidFill>
                    <a:srgbClr val="FFFFFF"/>
                  </a:solidFill>
                  <a:prstDash val="solid"/>
                  <a:miter lim="800000"/>
                </a:ln>
                <a:solidFill>
                  <a:schemeClr val="tx1"/>
                </a:solidFill>
                <a:effectLst>
                  <a:glow rad="127000">
                    <a:schemeClr val="tx1"/>
                  </a:glow>
                  <a:outerShdw blurRad="50800" algn="tl" rotWithShape="0">
                    <a:srgbClr val="000000"/>
                  </a:outerShdw>
                </a:effectLst>
                <a:latin typeface="Calibri" panose="020F0502020204030204" pitchFamily="34" charset="0"/>
              </a:rPr>
              <a:t>the spirit</a:t>
            </a:r>
          </a:p>
        </p:txBody>
      </p:sp>
      <p:sp>
        <p:nvSpPr>
          <p:cNvPr id="24" name="!!BulletsOfTruth">
            <a:extLst>
              <a:ext uri="{FF2B5EF4-FFF2-40B4-BE49-F238E27FC236}">
                <a16:creationId xmlns:a16="http://schemas.microsoft.com/office/drawing/2014/main" id="{2FDF13C2-7B41-42EB-9582-5B70CEBBD8AD}"/>
              </a:ext>
            </a:extLst>
          </p:cNvPr>
          <p:cNvSpPr>
            <a:spLocks noGrp="1"/>
          </p:cNvSpPr>
          <p:nvPr>
            <p:ph idx="1"/>
          </p:nvPr>
        </p:nvSpPr>
        <p:spPr>
          <a:xfrm>
            <a:off x="3503743" y="3466910"/>
            <a:ext cx="2743200" cy="2433434"/>
          </a:xfrm>
        </p:spPr>
        <p:txBody>
          <a:bodyPr/>
          <a:lstStyle/>
          <a:p>
            <a:pPr marL="0" indent="0">
              <a:lnSpc>
                <a:spcPts val="3845"/>
              </a:lnSpc>
              <a:buNone/>
            </a:pPr>
            <a:r>
              <a:rPr lang="en-US" altLang="en-US" sz="3800" b="1" dirty="0">
                <a:ln w="17780" cmpd="sng">
                  <a:solidFill>
                    <a:srgbClr val="FFFFFF"/>
                  </a:solidFill>
                  <a:prstDash val="solid"/>
                  <a:miter lim="800000"/>
                </a:ln>
                <a:solidFill>
                  <a:srgbClr val="0066FF"/>
                </a:solidFill>
                <a:effectLst>
                  <a:glow rad="50800">
                    <a:schemeClr val="tx1"/>
                  </a:glow>
                  <a:outerShdw blurRad="50800" algn="tl" rotWithShape="0">
                    <a:srgbClr val="000000"/>
                  </a:outerShdw>
                </a:effectLst>
                <a:latin typeface="Calibri" panose="020F0502020204030204" pitchFamily="34" charset="0"/>
              </a:rPr>
              <a:t>•</a:t>
            </a:r>
            <a:r>
              <a:rPr lang="en-US" altLang="en-US" sz="41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4000" b="1" dirty="0">
                <a:ln w="17780" cmpd="sng">
                  <a:solidFill>
                    <a:srgbClr val="FFFFFF"/>
                  </a:solidFill>
                  <a:prstDash val="solid"/>
                  <a:miter lim="800000"/>
                </a:ln>
                <a:solidFill>
                  <a:srgbClr val="CC99FF"/>
                </a:solidFill>
                <a:effectLst>
                  <a:glow rad="101600">
                    <a:schemeClr val="tx1"/>
                  </a:glow>
                  <a:outerShdw blurRad="50800" algn="tl" rotWithShape="0">
                    <a:srgbClr val="000000"/>
                  </a:outerShdw>
                </a:effectLst>
                <a:latin typeface="Calibri" panose="020F0502020204030204" pitchFamily="34" charset="0"/>
              </a:rPr>
              <a:t>goodness</a:t>
            </a:r>
          </a:p>
          <a:p>
            <a:pPr marL="0" indent="0">
              <a:lnSpc>
                <a:spcPts val="3845"/>
              </a:lnSpc>
              <a:buNone/>
            </a:pPr>
            <a:r>
              <a:rPr lang="en-US" altLang="en-US" sz="3800" b="1" dirty="0">
                <a:ln w="17780" cmpd="sng">
                  <a:solidFill>
                    <a:srgbClr val="FFFFFF"/>
                  </a:solidFill>
                  <a:prstDash val="solid"/>
                  <a:miter lim="800000"/>
                </a:ln>
                <a:solidFill>
                  <a:srgbClr val="0066FF"/>
                </a:solidFill>
                <a:effectLst>
                  <a:glow rad="50800">
                    <a:schemeClr val="tx1"/>
                  </a:glow>
                  <a:outerShdw blurRad="50800" algn="tl" rotWithShape="0">
                    <a:srgbClr val="000000"/>
                  </a:outerShdw>
                </a:effectLst>
                <a:latin typeface="Calibri" panose="020F0502020204030204" pitchFamily="34" charset="0"/>
              </a:rPr>
              <a:t>•</a:t>
            </a:r>
            <a:r>
              <a:rPr lang="en-US" altLang="en-US" sz="41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sz="4000" b="1" dirty="0">
                <a:ln w="17780" cmpd="sng">
                  <a:solidFill>
                    <a:srgbClr val="FFFFFF"/>
                  </a:solidFill>
                  <a:prstDash val="solid"/>
                  <a:miter lim="800000"/>
                </a:ln>
                <a:solidFill>
                  <a:srgbClr val="66FF33"/>
                </a:solidFill>
                <a:effectLst>
                  <a:glow rad="101600">
                    <a:schemeClr val="tx1"/>
                  </a:glow>
                  <a:outerShdw blurRad="50800" algn="tl" rotWithShape="0">
                    <a:srgbClr val="000000"/>
                  </a:outerShdw>
                </a:effectLst>
                <a:latin typeface="Calibri" panose="020F0502020204030204" pitchFamily="34" charset="0"/>
              </a:rPr>
              <a:t>decency</a:t>
            </a:r>
          </a:p>
          <a:p>
            <a:pPr marL="0" indent="0">
              <a:lnSpc>
                <a:spcPts val="3845"/>
              </a:lnSpc>
              <a:buNone/>
            </a:pPr>
            <a:r>
              <a:rPr lang="en-US" altLang="en-US" sz="3800" b="1" dirty="0">
                <a:ln w="17780" cmpd="sng">
                  <a:solidFill>
                    <a:srgbClr val="FFFFFF"/>
                  </a:solidFill>
                  <a:prstDash val="solid"/>
                  <a:miter lim="800000"/>
                </a:ln>
                <a:solidFill>
                  <a:srgbClr val="0066FF"/>
                </a:solidFill>
                <a:effectLst>
                  <a:glow rad="50800">
                    <a:schemeClr val="tx1"/>
                  </a:glow>
                  <a:outerShdw blurRad="50800" algn="tl" rotWithShape="0">
                    <a:srgbClr val="000000"/>
                  </a:outerShdw>
                </a:effectLst>
                <a:latin typeface="Calibri" panose="020F0502020204030204" pitchFamily="34" charset="0"/>
              </a:rPr>
              <a:t>•</a:t>
            </a:r>
            <a:r>
              <a:rPr lang="en-US" altLang="en-US" sz="41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sz="4000" b="1" dirty="0">
                <a:ln w="17780"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rPr>
              <a:t>love</a:t>
            </a:r>
          </a:p>
          <a:p>
            <a:pPr marL="0" indent="0">
              <a:lnSpc>
                <a:spcPts val="3845"/>
              </a:lnSpc>
              <a:buNone/>
            </a:pPr>
            <a:r>
              <a:rPr lang="en-US" altLang="en-US" sz="3800" b="1" dirty="0">
                <a:ln w="17780" cmpd="sng">
                  <a:solidFill>
                    <a:srgbClr val="FFFFFF"/>
                  </a:solidFill>
                  <a:prstDash val="solid"/>
                  <a:miter lim="800000"/>
                </a:ln>
                <a:solidFill>
                  <a:srgbClr val="0066FF"/>
                </a:solidFill>
                <a:effectLst>
                  <a:glow rad="50800">
                    <a:schemeClr val="tx1"/>
                  </a:glow>
                  <a:outerShdw blurRad="50800" algn="tl" rotWithShape="0">
                    <a:srgbClr val="000000"/>
                  </a:outerShdw>
                </a:effectLst>
                <a:latin typeface="Calibri" panose="020F0502020204030204" pitchFamily="34" charset="0"/>
              </a:rPr>
              <a:t>•</a:t>
            </a:r>
            <a:r>
              <a:rPr lang="en-US" altLang="en-US" sz="41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sz="4000" b="1" dirty="0">
                <a:ln w="17780" cmpd="sng">
                  <a:solidFill>
                    <a:srgbClr val="FFFFFF"/>
                  </a:solidFill>
                  <a:prstDash val="solid"/>
                  <a:miter lim="800000"/>
                </a:ln>
                <a:solidFill>
                  <a:srgbClr val="FFFF00"/>
                </a:solidFill>
                <a:effectLst>
                  <a:glow rad="101600">
                    <a:schemeClr val="tx1"/>
                  </a:glow>
                  <a:outerShdw blurRad="50800" algn="tl" rotWithShape="0">
                    <a:srgbClr val="000000"/>
                  </a:outerShdw>
                </a:effectLst>
                <a:latin typeface="Calibri" panose="020F0502020204030204" pitchFamily="34" charset="0"/>
              </a:rPr>
              <a:t>kindness</a:t>
            </a:r>
          </a:p>
        </p:txBody>
      </p:sp>
      <p:sp>
        <p:nvSpPr>
          <p:cNvPr id="25" name="Rectangle 2">
            <a:extLst>
              <a:ext uri="{FF2B5EF4-FFF2-40B4-BE49-F238E27FC236}">
                <a16:creationId xmlns:a16="http://schemas.microsoft.com/office/drawing/2014/main" id="{8C9D1EE2-7E96-49D0-8E5B-7687C1393BB7}"/>
              </a:ext>
            </a:extLst>
          </p:cNvPr>
          <p:cNvSpPr txBox="1">
            <a:spLocks noChangeArrowheads="1"/>
          </p:cNvSpPr>
          <p:nvPr/>
        </p:nvSpPr>
        <p:spPr bwMode="auto">
          <a:xfrm>
            <a:off x="4326111" y="2105461"/>
            <a:ext cx="4062155"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the simple things</a:t>
            </a:r>
            <a:endParaRPr lang="en-US" altLang="en-US" sz="4000"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269384703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mph" presetSubtype="2" fill="hold" grpId="0" nodeType="withEffect">
                                  <p:stCondLst>
                                    <p:cond delay="0"/>
                                  </p:stCondLst>
                                  <p:childTnLst>
                                    <p:animClr clrSpc="rgb" dir="cw">
                                      <p:cBhvr override="childStyle">
                                        <p:cTn id="6" dur="1000" fill="hold"/>
                                        <p:tgtEl>
                                          <p:spTgt spid="20"/>
                                        </p:tgtEl>
                                        <p:attrNameLst>
                                          <p:attrName>style.color</p:attrName>
                                        </p:attrNameLst>
                                      </p:cBhvr>
                                      <p:to>
                                        <a:srgbClr val="0066FF"/>
                                      </p:to>
                                    </p:animClr>
                                  </p:childTnLst>
                                </p:cTn>
                              </p:par>
                              <p:par>
                                <p:cTn id="7" presetID="3" presetClass="emph" presetSubtype="2" fill="hold" grpId="0" nodeType="withEffect">
                                  <p:stCondLst>
                                    <p:cond delay="0"/>
                                  </p:stCondLst>
                                  <p:childTnLst>
                                    <p:animClr clrSpc="rgb" dir="cw">
                                      <p:cBhvr override="childStyle">
                                        <p:cTn id="8" dur="1000" fill="hold"/>
                                        <p:tgtEl>
                                          <p:spTgt spid="21"/>
                                        </p:tgtEl>
                                        <p:attrNameLst>
                                          <p:attrName>style.color</p:attrName>
                                        </p:attrNameLst>
                                      </p:cBhvr>
                                      <p:to>
                                        <a:srgbClr val="0066FF"/>
                                      </p:to>
                                    </p:animClr>
                                  </p:childTnLst>
                                </p:cTn>
                              </p:par>
                              <p:par>
                                <p:cTn id="9" presetID="23" presetClass="entr" presetSubtype="32" fill="hold" grpId="0" nodeType="withEffect">
                                  <p:stCondLst>
                                    <p:cond delay="500"/>
                                  </p:stCondLst>
                                  <p:childTnLst>
                                    <p:set>
                                      <p:cBhvr>
                                        <p:cTn id="10" dur="1" fill="hold">
                                          <p:stCondLst>
                                            <p:cond delay="0"/>
                                          </p:stCondLst>
                                        </p:cTn>
                                        <p:tgtEl>
                                          <p:spTgt spid="3074"/>
                                        </p:tgtEl>
                                        <p:attrNameLst>
                                          <p:attrName>style.visibility</p:attrName>
                                        </p:attrNameLst>
                                      </p:cBhvr>
                                      <p:to>
                                        <p:strVal val="visible"/>
                                      </p:to>
                                    </p:set>
                                    <p:anim calcmode="lin" valueType="num">
                                      <p:cBhvr>
                                        <p:cTn id="11" dur="750" fill="hold"/>
                                        <p:tgtEl>
                                          <p:spTgt spid="3074"/>
                                        </p:tgtEl>
                                        <p:attrNameLst>
                                          <p:attrName>ppt_w</p:attrName>
                                        </p:attrNameLst>
                                      </p:cBhvr>
                                      <p:tavLst>
                                        <p:tav tm="0">
                                          <p:val>
                                            <p:strVal val="4*#ppt_w"/>
                                          </p:val>
                                        </p:tav>
                                        <p:tav tm="100000">
                                          <p:val>
                                            <p:strVal val="#ppt_w"/>
                                          </p:val>
                                        </p:tav>
                                      </p:tavLst>
                                    </p:anim>
                                    <p:anim calcmode="lin" valueType="num">
                                      <p:cBhvr>
                                        <p:cTn id="12" dur="750" fill="hold"/>
                                        <p:tgtEl>
                                          <p:spTgt spid="3074"/>
                                        </p:tgtEl>
                                        <p:attrNameLst>
                                          <p:attrName>ppt_h</p:attrName>
                                        </p:attrNameLst>
                                      </p:cBhvr>
                                      <p:tavLst>
                                        <p:tav tm="0">
                                          <p:val>
                                            <p:strVal val="4*#ppt_h"/>
                                          </p:val>
                                        </p:tav>
                                        <p:tav tm="100000">
                                          <p:val>
                                            <p:strVal val="#ppt_h"/>
                                          </p:val>
                                        </p:tav>
                                      </p:tavLst>
                                    </p:anim>
                                  </p:childTnLst>
                                </p:cTn>
                              </p:par>
                            </p:childTnLst>
                          </p:cTn>
                        </p:par>
                        <p:par>
                          <p:cTn id="13" fill="hold">
                            <p:stCondLst>
                              <p:cond delay="1250"/>
                            </p:stCondLst>
                            <p:childTnLst>
                              <p:par>
                                <p:cTn id="14" presetID="10" presetClass="exit" presetSubtype="0" fill="hold" grpId="2" nodeType="afterEffect">
                                  <p:stCondLst>
                                    <p:cond delay="0"/>
                                  </p:stCondLst>
                                  <p:childTnLst>
                                    <p:animEffect transition="out" filter="fade">
                                      <p:cBhvr>
                                        <p:cTn id="15" dur="250"/>
                                        <p:tgtEl>
                                          <p:spTgt spid="21"/>
                                        </p:tgtEl>
                                      </p:cBhvr>
                                    </p:animEffect>
                                    <p:set>
                                      <p:cBhvr>
                                        <p:cTn id="16" dur="1" fill="hold">
                                          <p:stCondLst>
                                            <p:cond delay="249"/>
                                          </p:stCondLst>
                                        </p:cTn>
                                        <p:tgtEl>
                                          <p:spTgt spid="21"/>
                                        </p:tgtEl>
                                        <p:attrNameLst>
                                          <p:attrName>style.visibility</p:attrName>
                                        </p:attrNameLst>
                                      </p:cBhvr>
                                      <p:to>
                                        <p:strVal val="hidden"/>
                                      </p:to>
                                    </p:set>
                                  </p:childTnLst>
                                </p:cTn>
                              </p:par>
                              <p:par>
                                <p:cTn id="17" presetID="10" presetClass="exit" presetSubtype="0" fill="hold" grpId="2" nodeType="withEffect">
                                  <p:stCondLst>
                                    <p:cond delay="0"/>
                                  </p:stCondLst>
                                  <p:childTnLst>
                                    <p:animEffect transition="out" filter="fade">
                                      <p:cBhvr>
                                        <p:cTn id="18" dur="250"/>
                                        <p:tgtEl>
                                          <p:spTgt spid="20"/>
                                        </p:tgtEl>
                                      </p:cBhvr>
                                    </p:animEffect>
                                    <p:set>
                                      <p:cBhvr>
                                        <p:cTn id="19" dur="1" fill="hold">
                                          <p:stCondLst>
                                            <p:cond delay="249"/>
                                          </p:stCondLst>
                                        </p:cTn>
                                        <p:tgtEl>
                                          <p:spTgt spid="20"/>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250"/>
                                        <p:tgtEl>
                                          <p:spTgt spid="4"/>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250"/>
                                        <p:tgtEl>
                                          <p:spTgt spid="5"/>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250"/>
                                        <p:tgtEl>
                                          <p:spTgt spid="6"/>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fade">
                                      <p:cBhvr>
                                        <p:cTn id="33" dur="250"/>
                                        <p:tgtEl>
                                          <p:spTgt spid="7"/>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fade">
                                      <p:cBhvr>
                                        <p:cTn id="36" dur="250"/>
                                        <p:tgtEl>
                                          <p:spTgt spid="8"/>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fade">
                                      <p:cBhvr>
                                        <p:cTn id="39" dur="250"/>
                                        <p:tgtEl>
                                          <p:spTgt spid="9"/>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fade">
                                      <p:cBhvr>
                                        <p:cTn id="42" dur="250"/>
                                        <p:tgtEl>
                                          <p:spTgt spid="10"/>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fade">
                                      <p:cBhvr>
                                        <p:cTn id="45" dur="250"/>
                                        <p:tgtEl>
                                          <p:spTgt spid="11"/>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12"/>
                                        </p:tgtEl>
                                        <p:attrNameLst>
                                          <p:attrName>style.visibility</p:attrName>
                                        </p:attrNameLst>
                                      </p:cBhvr>
                                      <p:to>
                                        <p:strVal val="visible"/>
                                      </p:to>
                                    </p:set>
                                    <p:animEffect transition="in" filter="fade">
                                      <p:cBhvr>
                                        <p:cTn id="48" dur="250"/>
                                        <p:tgtEl>
                                          <p:spTgt spid="12"/>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14"/>
                                        </p:tgtEl>
                                        <p:attrNameLst>
                                          <p:attrName>style.visibility</p:attrName>
                                        </p:attrNameLst>
                                      </p:cBhvr>
                                      <p:to>
                                        <p:strVal val="visible"/>
                                      </p:to>
                                    </p:set>
                                    <p:animEffect transition="in" filter="fade">
                                      <p:cBhvr>
                                        <p:cTn id="51" dur="250"/>
                                        <p:tgtEl>
                                          <p:spTgt spid="14"/>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15"/>
                                        </p:tgtEl>
                                        <p:attrNameLst>
                                          <p:attrName>style.visibility</p:attrName>
                                        </p:attrNameLst>
                                      </p:cBhvr>
                                      <p:to>
                                        <p:strVal val="visible"/>
                                      </p:to>
                                    </p:set>
                                    <p:animEffect transition="in" filter="fade">
                                      <p:cBhvr>
                                        <p:cTn id="54" dur="250"/>
                                        <p:tgtEl>
                                          <p:spTgt spid="15"/>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13"/>
                                        </p:tgtEl>
                                        <p:attrNameLst>
                                          <p:attrName>style.visibility</p:attrName>
                                        </p:attrNameLst>
                                      </p:cBhvr>
                                      <p:to>
                                        <p:strVal val="visible"/>
                                      </p:to>
                                    </p:set>
                                    <p:animEffect transition="in" filter="fade">
                                      <p:cBhvr>
                                        <p:cTn id="57" dur="250"/>
                                        <p:tgtEl>
                                          <p:spTgt spid="13"/>
                                        </p:tgtEl>
                                      </p:cBhvr>
                                    </p:animEffect>
                                  </p:childTnLst>
                                </p:cTn>
                              </p:par>
                              <p:par>
                                <p:cTn id="58" presetID="42" presetClass="path" presetSubtype="0" accel="50000" decel="50000" fill="hold" grpId="1" nodeType="withEffect">
                                  <p:stCondLst>
                                    <p:cond delay="0"/>
                                  </p:stCondLst>
                                  <p:childTnLst>
                                    <p:animMotion origin="layout" path="M -1.38889E-6 -7.40741E-7 L -0.53715 -0.04768 " pathEditMode="relative" rAng="0" ptsTypes="AA">
                                      <p:cBhvr>
                                        <p:cTn id="59" dur="2000" fill="hold"/>
                                        <p:tgtEl>
                                          <p:spTgt spid="4"/>
                                        </p:tgtEl>
                                        <p:attrNameLst>
                                          <p:attrName>ppt_x</p:attrName>
                                          <p:attrName>ppt_y</p:attrName>
                                        </p:attrNameLst>
                                      </p:cBhvr>
                                      <p:rCtr x="-26858" y="-2384"/>
                                    </p:animMotion>
                                  </p:childTnLst>
                                </p:cTn>
                              </p:par>
                              <p:par>
                                <p:cTn id="60" presetID="42" presetClass="path" presetSubtype="0" accel="50000" decel="50000" fill="hold" grpId="1" nodeType="withEffect">
                                  <p:stCondLst>
                                    <p:cond delay="0"/>
                                  </p:stCondLst>
                                  <p:childTnLst>
                                    <p:animMotion origin="layout" path="M 2.5E-6 -1.48148E-6 L -0.09983 -0.22639 " pathEditMode="relative" rAng="0" ptsTypes="AA">
                                      <p:cBhvr>
                                        <p:cTn id="61" dur="2000" fill="hold"/>
                                        <p:tgtEl>
                                          <p:spTgt spid="5"/>
                                        </p:tgtEl>
                                        <p:attrNameLst>
                                          <p:attrName>ppt_x</p:attrName>
                                          <p:attrName>ppt_y</p:attrName>
                                        </p:attrNameLst>
                                      </p:cBhvr>
                                      <p:rCtr x="-5000" y="-11319"/>
                                    </p:animMotion>
                                  </p:childTnLst>
                                </p:cTn>
                              </p:par>
                              <p:par>
                                <p:cTn id="62" presetID="42" presetClass="path" presetSubtype="0" accel="74000" decel="26000" fill="hold" grpId="1" nodeType="withEffect">
                                  <p:stCondLst>
                                    <p:cond delay="0"/>
                                  </p:stCondLst>
                                  <p:childTnLst>
                                    <p:animMotion origin="layout" path="M 2.77778E-7 -1.48148E-6 L -0.04184 0.12986 " pathEditMode="relative" rAng="0" ptsTypes="AA">
                                      <p:cBhvr>
                                        <p:cTn id="63" dur="2000" fill="hold"/>
                                        <p:tgtEl>
                                          <p:spTgt spid="6"/>
                                        </p:tgtEl>
                                        <p:attrNameLst>
                                          <p:attrName>ppt_x</p:attrName>
                                          <p:attrName>ppt_y</p:attrName>
                                        </p:attrNameLst>
                                      </p:cBhvr>
                                      <p:rCtr x="-2101" y="6481"/>
                                    </p:animMotion>
                                  </p:childTnLst>
                                </p:cTn>
                              </p:par>
                              <p:par>
                                <p:cTn id="64" presetID="42" presetClass="path" presetSubtype="0" accel="50000" decel="50000" fill="hold" grpId="1" nodeType="withEffect">
                                  <p:stCondLst>
                                    <p:cond delay="0"/>
                                  </p:stCondLst>
                                  <p:childTnLst>
                                    <p:animMotion origin="layout" path="M 4.72222E-6 1.85185E-6 L -0.40834 -0.04746 " pathEditMode="relative" rAng="0" ptsTypes="AA">
                                      <p:cBhvr>
                                        <p:cTn id="65" dur="2000" fill="hold"/>
                                        <p:tgtEl>
                                          <p:spTgt spid="7"/>
                                        </p:tgtEl>
                                        <p:attrNameLst>
                                          <p:attrName>ppt_x</p:attrName>
                                          <p:attrName>ppt_y</p:attrName>
                                        </p:attrNameLst>
                                      </p:cBhvr>
                                      <p:rCtr x="-20417" y="-2384"/>
                                    </p:animMotion>
                                  </p:childTnLst>
                                </p:cTn>
                              </p:par>
                              <p:par>
                                <p:cTn id="66" presetID="42" presetClass="path" presetSubtype="0" accel="50000" decel="50000" fill="hold" grpId="1" nodeType="withEffect">
                                  <p:stCondLst>
                                    <p:cond delay="0"/>
                                  </p:stCondLst>
                                  <p:childTnLst>
                                    <p:animMotion origin="layout" path="M -2.22222E-6 2.96296E-6 L -0.42743 -0.13681 " pathEditMode="relative" rAng="0" ptsTypes="AA">
                                      <p:cBhvr>
                                        <p:cTn id="67" dur="2000" fill="hold"/>
                                        <p:tgtEl>
                                          <p:spTgt spid="8"/>
                                        </p:tgtEl>
                                        <p:attrNameLst>
                                          <p:attrName>ppt_x</p:attrName>
                                          <p:attrName>ppt_y</p:attrName>
                                        </p:attrNameLst>
                                      </p:cBhvr>
                                      <p:rCtr x="-21372" y="-6852"/>
                                    </p:animMotion>
                                  </p:childTnLst>
                                </p:cTn>
                              </p:par>
                              <p:par>
                                <p:cTn id="68" presetID="42" presetClass="path" presetSubtype="0" accel="50000" decel="50000" fill="hold" grpId="1" nodeType="withEffect">
                                  <p:stCondLst>
                                    <p:cond delay="0"/>
                                  </p:stCondLst>
                                  <p:childTnLst>
                                    <p:animMotion origin="layout" path="M 4.72222E-6 1.11111E-6 L -0.02553 -0.22616 " pathEditMode="relative" rAng="0" ptsTypes="AA">
                                      <p:cBhvr>
                                        <p:cTn id="69" dur="2000" fill="hold"/>
                                        <p:tgtEl>
                                          <p:spTgt spid="9"/>
                                        </p:tgtEl>
                                        <p:attrNameLst>
                                          <p:attrName>ppt_x</p:attrName>
                                          <p:attrName>ppt_y</p:attrName>
                                        </p:attrNameLst>
                                      </p:cBhvr>
                                      <p:rCtr x="-1285" y="-11319"/>
                                    </p:animMotion>
                                  </p:childTnLst>
                                </p:cTn>
                              </p:par>
                              <p:par>
                                <p:cTn id="70" presetID="42" presetClass="path" presetSubtype="0" accel="50000" decel="50000" fill="hold" grpId="1" nodeType="withEffect">
                                  <p:stCondLst>
                                    <p:cond delay="0"/>
                                  </p:stCondLst>
                                  <p:childTnLst>
                                    <p:animMotion origin="layout" path="M -3.05556E-6 3.33333E-6 L -0.37673 -0.31459 " pathEditMode="relative" rAng="0" ptsTypes="AA">
                                      <p:cBhvr>
                                        <p:cTn id="71" dur="2000" fill="hold"/>
                                        <p:tgtEl>
                                          <p:spTgt spid="10"/>
                                        </p:tgtEl>
                                        <p:attrNameLst>
                                          <p:attrName>ppt_x</p:attrName>
                                          <p:attrName>ppt_y</p:attrName>
                                        </p:attrNameLst>
                                      </p:cBhvr>
                                      <p:rCtr x="-18837" y="-15741"/>
                                    </p:animMotion>
                                  </p:childTnLst>
                                </p:cTn>
                              </p:par>
                              <p:par>
                                <p:cTn id="72" presetID="42" presetClass="path" presetSubtype="0" accel="50000" decel="50000" fill="hold" grpId="1" nodeType="withEffect">
                                  <p:stCondLst>
                                    <p:cond delay="0"/>
                                  </p:stCondLst>
                                  <p:childTnLst>
                                    <p:animMotion origin="layout" path="M 4.72222E-6 2.96296E-6 L 0.35711 -0.40371 " pathEditMode="relative" rAng="0" ptsTypes="AA">
                                      <p:cBhvr>
                                        <p:cTn id="73" dur="2000" fill="hold"/>
                                        <p:tgtEl>
                                          <p:spTgt spid="11"/>
                                        </p:tgtEl>
                                        <p:attrNameLst>
                                          <p:attrName>ppt_x</p:attrName>
                                          <p:attrName>ppt_y</p:attrName>
                                        </p:attrNameLst>
                                      </p:cBhvr>
                                      <p:rCtr x="17847" y="-20185"/>
                                    </p:animMotion>
                                  </p:childTnLst>
                                </p:cTn>
                              </p:par>
                              <p:par>
                                <p:cTn id="74" presetID="42" presetClass="path" presetSubtype="0" accel="50000" decel="50000" fill="hold" grpId="1" nodeType="withEffect">
                                  <p:stCondLst>
                                    <p:cond delay="0"/>
                                  </p:stCondLst>
                                  <p:childTnLst>
                                    <p:animMotion origin="layout" path="M -3.88889E-6 2.22222E-6 L -0.25017 -0.13681 " pathEditMode="relative" rAng="0" ptsTypes="AA">
                                      <p:cBhvr>
                                        <p:cTn id="75" dur="2000" fill="hold"/>
                                        <p:tgtEl>
                                          <p:spTgt spid="12"/>
                                        </p:tgtEl>
                                        <p:attrNameLst>
                                          <p:attrName>ppt_x</p:attrName>
                                          <p:attrName>ppt_y</p:attrName>
                                        </p:attrNameLst>
                                      </p:cBhvr>
                                      <p:rCtr x="-12517" y="-6852"/>
                                    </p:animMotion>
                                  </p:childTnLst>
                                </p:cTn>
                              </p:par>
                              <p:par>
                                <p:cTn id="76" presetID="42" presetClass="path" presetSubtype="0" accel="50000" decel="50000" fill="hold" grpId="1" nodeType="withEffect">
                                  <p:stCondLst>
                                    <p:cond delay="0"/>
                                  </p:stCondLst>
                                  <p:childTnLst>
                                    <p:animMotion origin="layout" path="M 8.33333E-7 -2.22222E-6 L 0.33385 -0.13588 " pathEditMode="relative" rAng="0" ptsTypes="AA">
                                      <p:cBhvr>
                                        <p:cTn id="77" dur="2000" fill="hold"/>
                                        <p:tgtEl>
                                          <p:spTgt spid="13"/>
                                        </p:tgtEl>
                                        <p:attrNameLst>
                                          <p:attrName>ppt_x</p:attrName>
                                          <p:attrName>ppt_y</p:attrName>
                                        </p:attrNameLst>
                                      </p:cBhvr>
                                      <p:rCtr x="16684" y="-6806"/>
                                    </p:animMotion>
                                  </p:childTnLst>
                                </p:cTn>
                              </p:par>
                              <p:par>
                                <p:cTn id="78" presetID="42" presetClass="path" presetSubtype="0" accel="50000" decel="50000" fill="hold" grpId="1" nodeType="withEffect">
                                  <p:stCondLst>
                                    <p:cond delay="0"/>
                                  </p:stCondLst>
                                  <p:childTnLst>
                                    <p:animMotion origin="layout" path="M -4.44444E-6 4.81481E-6 L 0.11806 -0.04746 " pathEditMode="relative" rAng="0" ptsTypes="AA">
                                      <p:cBhvr>
                                        <p:cTn id="79" dur="2000" fill="hold"/>
                                        <p:tgtEl>
                                          <p:spTgt spid="14"/>
                                        </p:tgtEl>
                                        <p:attrNameLst>
                                          <p:attrName>ppt_x</p:attrName>
                                          <p:attrName>ppt_y</p:attrName>
                                        </p:attrNameLst>
                                      </p:cBhvr>
                                      <p:rCtr x="5903" y="-2384"/>
                                    </p:animMotion>
                                  </p:childTnLst>
                                </p:cTn>
                              </p:par>
                              <p:par>
                                <p:cTn id="80" presetID="42" presetClass="path" presetSubtype="0" accel="50000" decel="50000" fill="hold" grpId="1" nodeType="withEffect">
                                  <p:stCondLst>
                                    <p:cond delay="0"/>
                                  </p:stCondLst>
                                  <p:childTnLst>
                                    <p:animMotion origin="layout" path="M -1.38889E-6 4.81481E-6 L -0.00625 0.04166 " pathEditMode="relative" rAng="0" ptsTypes="AA">
                                      <p:cBhvr>
                                        <p:cTn id="81" dur="2000" fill="hold"/>
                                        <p:tgtEl>
                                          <p:spTgt spid="15"/>
                                        </p:tgtEl>
                                        <p:attrNameLst>
                                          <p:attrName>ppt_x</p:attrName>
                                          <p:attrName>ppt_y</p:attrName>
                                        </p:attrNameLst>
                                      </p:cBhvr>
                                      <p:rCtr x="-313" y="2083"/>
                                    </p:animMotion>
                                  </p:childTnLst>
                                </p:cTn>
                              </p:par>
                              <p:par>
                                <p:cTn id="82" presetID="10" presetClass="exit" presetSubtype="0" fill="hold" grpId="1" nodeType="withEffect">
                                  <p:stCondLst>
                                    <p:cond delay="0"/>
                                  </p:stCondLst>
                                  <p:childTnLst>
                                    <p:animEffect transition="out" filter="fade">
                                      <p:cBhvr>
                                        <p:cTn id="83" dur="1250"/>
                                        <p:tgtEl>
                                          <p:spTgt spid="3074"/>
                                        </p:tgtEl>
                                      </p:cBhvr>
                                    </p:animEffect>
                                    <p:set>
                                      <p:cBhvr>
                                        <p:cTn id="84" dur="1" fill="hold">
                                          <p:stCondLst>
                                            <p:cond delay="1249"/>
                                          </p:stCondLst>
                                        </p:cTn>
                                        <p:tgtEl>
                                          <p:spTgt spid="3074"/>
                                        </p:tgtEl>
                                        <p:attrNameLst>
                                          <p:attrName>style.visibility</p:attrName>
                                        </p:attrNameLst>
                                      </p:cBhvr>
                                      <p:to>
                                        <p:strVal val="hidden"/>
                                      </p:to>
                                    </p:set>
                                  </p:childTnLst>
                                </p:cTn>
                              </p:par>
                            </p:childTnLst>
                          </p:cTn>
                        </p:par>
                        <p:par>
                          <p:cTn id="85" fill="hold">
                            <p:stCondLst>
                              <p:cond delay="2000"/>
                            </p:stCondLst>
                            <p:childTnLst>
                              <p:par>
                                <p:cTn id="86" presetID="10" presetClass="entr" presetSubtype="0" fill="hold" grpId="0" nodeType="afterEffect">
                                  <p:stCondLst>
                                    <p:cond delay="0"/>
                                  </p:stCondLst>
                                  <p:childTnLst>
                                    <p:set>
                                      <p:cBhvr>
                                        <p:cTn id="87" dur="1" fill="hold">
                                          <p:stCondLst>
                                            <p:cond delay="0"/>
                                          </p:stCondLst>
                                        </p:cTn>
                                        <p:tgtEl>
                                          <p:spTgt spid="3"/>
                                        </p:tgtEl>
                                        <p:attrNameLst>
                                          <p:attrName>style.visibility</p:attrName>
                                        </p:attrNameLst>
                                      </p:cBhvr>
                                      <p:to>
                                        <p:strVal val="visible"/>
                                      </p:to>
                                    </p:set>
                                    <p:animEffect transition="in" filter="fade">
                                      <p:cBhvr>
                                        <p:cTn id="88" dur="250"/>
                                        <p:tgtEl>
                                          <p:spTgt spid="3"/>
                                        </p:tgtEl>
                                      </p:cBhvr>
                                    </p:animEffect>
                                  </p:childTnLst>
                                </p:cTn>
                              </p:par>
                              <p:par>
                                <p:cTn id="89" presetID="10" presetClass="exit" presetSubtype="0" fill="hold" grpId="2" nodeType="withEffect">
                                  <p:stCondLst>
                                    <p:cond delay="0"/>
                                  </p:stCondLst>
                                  <p:childTnLst>
                                    <p:animEffect transition="out" filter="fade">
                                      <p:cBhvr>
                                        <p:cTn id="90" dur="500"/>
                                        <p:tgtEl>
                                          <p:spTgt spid="4"/>
                                        </p:tgtEl>
                                      </p:cBhvr>
                                    </p:animEffect>
                                    <p:set>
                                      <p:cBhvr>
                                        <p:cTn id="91" dur="1" fill="hold">
                                          <p:stCondLst>
                                            <p:cond delay="499"/>
                                          </p:stCondLst>
                                        </p:cTn>
                                        <p:tgtEl>
                                          <p:spTgt spid="4"/>
                                        </p:tgtEl>
                                        <p:attrNameLst>
                                          <p:attrName>style.visibility</p:attrName>
                                        </p:attrNameLst>
                                      </p:cBhvr>
                                      <p:to>
                                        <p:strVal val="hidden"/>
                                      </p:to>
                                    </p:set>
                                  </p:childTnLst>
                                </p:cTn>
                              </p:par>
                              <p:par>
                                <p:cTn id="92" presetID="10" presetClass="exit" presetSubtype="0" fill="hold" grpId="2" nodeType="withEffect">
                                  <p:stCondLst>
                                    <p:cond delay="0"/>
                                  </p:stCondLst>
                                  <p:childTnLst>
                                    <p:animEffect transition="out" filter="fade">
                                      <p:cBhvr>
                                        <p:cTn id="93" dur="500"/>
                                        <p:tgtEl>
                                          <p:spTgt spid="6"/>
                                        </p:tgtEl>
                                      </p:cBhvr>
                                    </p:animEffect>
                                    <p:set>
                                      <p:cBhvr>
                                        <p:cTn id="94" dur="1" fill="hold">
                                          <p:stCondLst>
                                            <p:cond delay="499"/>
                                          </p:stCondLst>
                                        </p:cTn>
                                        <p:tgtEl>
                                          <p:spTgt spid="6"/>
                                        </p:tgtEl>
                                        <p:attrNameLst>
                                          <p:attrName>style.visibility</p:attrName>
                                        </p:attrNameLst>
                                      </p:cBhvr>
                                      <p:to>
                                        <p:strVal val="hidden"/>
                                      </p:to>
                                    </p:set>
                                  </p:childTnLst>
                                </p:cTn>
                              </p:par>
                              <p:par>
                                <p:cTn id="95" presetID="10" presetClass="exit" presetSubtype="0" fill="hold" grpId="2" nodeType="withEffect">
                                  <p:stCondLst>
                                    <p:cond delay="0"/>
                                  </p:stCondLst>
                                  <p:childTnLst>
                                    <p:animEffect transition="out" filter="fade">
                                      <p:cBhvr>
                                        <p:cTn id="96" dur="500"/>
                                        <p:tgtEl>
                                          <p:spTgt spid="7"/>
                                        </p:tgtEl>
                                      </p:cBhvr>
                                    </p:animEffect>
                                    <p:set>
                                      <p:cBhvr>
                                        <p:cTn id="97" dur="1" fill="hold">
                                          <p:stCondLst>
                                            <p:cond delay="499"/>
                                          </p:stCondLst>
                                        </p:cTn>
                                        <p:tgtEl>
                                          <p:spTgt spid="7"/>
                                        </p:tgtEl>
                                        <p:attrNameLst>
                                          <p:attrName>style.visibility</p:attrName>
                                        </p:attrNameLst>
                                      </p:cBhvr>
                                      <p:to>
                                        <p:strVal val="hidden"/>
                                      </p:to>
                                    </p:set>
                                  </p:childTnLst>
                                </p:cTn>
                              </p:par>
                              <p:par>
                                <p:cTn id="98" presetID="10" presetClass="exit" presetSubtype="0" fill="hold" grpId="2" nodeType="withEffect">
                                  <p:stCondLst>
                                    <p:cond delay="0"/>
                                  </p:stCondLst>
                                  <p:childTnLst>
                                    <p:animEffect transition="out" filter="fade">
                                      <p:cBhvr>
                                        <p:cTn id="99" dur="500"/>
                                        <p:tgtEl>
                                          <p:spTgt spid="8"/>
                                        </p:tgtEl>
                                      </p:cBhvr>
                                    </p:animEffect>
                                    <p:set>
                                      <p:cBhvr>
                                        <p:cTn id="100" dur="1" fill="hold">
                                          <p:stCondLst>
                                            <p:cond delay="499"/>
                                          </p:stCondLst>
                                        </p:cTn>
                                        <p:tgtEl>
                                          <p:spTgt spid="8"/>
                                        </p:tgtEl>
                                        <p:attrNameLst>
                                          <p:attrName>style.visibility</p:attrName>
                                        </p:attrNameLst>
                                      </p:cBhvr>
                                      <p:to>
                                        <p:strVal val="hidden"/>
                                      </p:to>
                                    </p:set>
                                  </p:childTnLst>
                                </p:cTn>
                              </p:par>
                              <p:par>
                                <p:cTn id="101" presetID="10" presetClass="exit" presetSubtype="0" fill="hold" grpId="2" nodeType="withEffect">
                                  <p:stCondLst>
                                    <p:cond delay="0"/>
                                  </p:stCondLst>
                                  <p:childTnLst>
                                    <p:animEffect transition="out" filter="fade">
                                      <p:cBhvr>
                                        <p:cTn id="102" dur="500"/>
                                        <p:tgtEl>
                                          <p:spTgt spid="9"/>
                                        </p:tgtEl>
                                      </p:cBhvr>
                                    </p:animEffect>
                                    <p:set>
                                      <p:cBhvr>
                                        <p:cTn id="103" dur="1" fill="hold">
                                          <p:stCondLst>
                                            <p:cond delay="499"/>
                                          </p:stCondLst>
                                        </p:cTn>
                                        <p:tgtEl>
                                          <p:spTgt spid="9"/>
                                        </p:tgtEl>
                                        <p:attrNameLst>
                                          <p:attrName>style.visibility</p:attrName>
                                        </p:attrNameLst>
                                      </p:cBhvr>
                                      <p:to>
                                        <p:strVal val="hidden"/>
                                      </p:to>
                                    </p:set>
                                  </p:childTnLst>
                                </p:cTn>
                              </p:par>
                              <p:par>
                                <p:cTn id="104" presetID="10" presetClass="exit" presetSubtype="0" fill="hold" grpId="2" nodeType="withEffect">
                                  <p:stCondLst>
                                    <p:cond delay="0"/>
                                  </p:stCondLst>
                                  <p:childTnLst>
                                    <p:animEffect transition="out" filter="fade">
                                      <p:cBhvr>
                                        <p:cTn id="105" dur="500"/>
                                        <p:tgtEl>
                                          <p:spTgt spid="10"/>
                                        </p:tgtEl>
                                      </p:cBhvr>
                                    </p:animEffect>
                                    <p:set>
                                      <p:cBhvr>
                                        <p:cTn id="106" dur="1" fill="hold">
                                          <p:stCondLst>
                                            <p:cond delay="499"/>
                                          </p:stCondLst>
                                        </p:cTn>
                                        <p:tgtEl>
                                          <p:spTgt spid="10"/>
                                        </p:tgtEl>
                                        <p:attrNameLst>
                                          <p:attrName>style.visibility</p:attrName>
                                        </p:attrNameLst>
                                      </p:cBhvr>
                                      <p:to>
                                        <p:strVal val="hidden"/>
                                      </p:to>
                                    </p:set>
                                  </p:childTnLst>
                                </p:cTn>
                              </p:par>
                              <p:par>
                                <p:cTn id="107" presetID="10" presetClass="exit" presetSubtype="0" fill="hold" grpId="2" nodeType="withEffect">
                                  <p:stCondLst>
                                    <p:cond delay="0"/>
                                  </p:stCondLst>
                                  <p:childTnLst>
                                    <p:animEffect transition="out" filter="fade">
                                      <p:cBhvr>
                                        <p:cTn id="108" dur="500"/>
                                        <p:tgtEl>
                                          <p:spTgt spid="11"/>
                                        </p:tgtEl>
                                      </p:cBhvr>
                                    </p:animEffect>
                                    <p:set>
                                      <p:cBhvr>
                                        <p:cTn id="109" dur="1" fill="hold">
                                          <p:stCondLst>
                                            <p:cond delay="499"/>
                                          </p:stCondLst>
                                        </p:cTn>
                                        <p:tgtEl>
                                          <p:spTgt spid="11"/>
                                        </p:tgtEl>
                                        <p:attrNameLst>
                                          <p:attrName>style.visibility</p:attrName>
                                        </p:attrNameLst>
                                      </p:cBhvr>
                                      <p:to>
                                        <p:strVal val="hidden"/>
                                      </p:to>
                                    </p:set>
                                  </p:childTnLst>
                                </p:cTn>
                              </p:par>
                              <p:par>
                                <p:cTn id="110" presetID="10" presetClass="exit" presetSubtype="0" fill="hold" grpId="2" nodeType="withEffect">
                                  <p:stCondLst>
                                    <p:cond delay="0"/>
                                  </p:stCondLst>
                                  <p:childTnLst>
                                    <p:animEffect transition="out" filter="fade">
                                      <p:cBhvr>
                                        <p:cTn id="111" dur="500"/>
                                        <p:tgtEl>
                                          <p:spTgt spid="12"/>
                                        </p:tgtEl>
                                      </p:cBhvr>
                                    </p:animEffect>
                                    <p:set>
                                      <p:cBhvr>
                                        <p:cTn id="112" dur="1" fill="hold">
                                          <p:stCondLst>
                                            <p:cond delay="499"/>
                                          </p:stCondLst>
                                        </p:cTn>
                                        <p:tgtEl>
                                          <p:spTgt spid="12"/>
                                        </p:tgtEl>
                                        <p:attrNameLst>
                                          <p:attrName>style.visibility</p:attrName>
                                        </p:attrNameLst>
                                      </p:cBhvr>
                                      <p:to>
                                        <p:strVal val="hidden"/>
                                      </p:to>
                                    </p:set>
                                  </p:childTnLst>
                                </p:cTn>
                              </p:par>
                              <p:par>
                                <p:cTn id="113" presetID="10" presetClass="exit" presetSubtype="0" fill="hold" grpId="2" nodeType="withEffect">
                                  <p:stCondLst>
                                    <p:cond delay="0"/>
                                  </p:stCondLst>
                                  <p:childTnLst>
                                    <p:animEffect transition="out" filter="fade">
                                      <p:cBhvr>
                                        <p:cTn id="114" dur="500"/>
                                        <p:tgtEl>
                                          <p:spTgt spid="13"/>
                                        </p:tgtEl>
                                      </p:cBhvr>
                                    </p:animEffect>
                                    <p:set>
                                      <p:cBhvr>
                                        <p:cTn id="115" dur="1" fill="hold">
                                          <p:stCondLst>
                                            <p:cond delay="499"/>
                                          </p:stCondLst>
                                        </p:cTn>
                                        <p:tgtEl>
                                          <p:spTgt spid="13"/>
                                        </p:tgtEl>
                                        <p:attrNameLst>
                                          <p:attrName>style.visibility</p:attrName>
                                        </p:attrNameLst>
                                      </p:cBhvr>
                                      <p:to>
                                        <p:strVal val="hidden"/>
                                      </p:to>
                                    </p:set>
                                  </p:childTnLst>
                                </p:cTn>
                              </p:par>
                              <p:par>
                                <p:cTn id="116" presetID="10" presetClass="exit" presetSubtype="0" fill="hold" grpId="2" nodeType="withEffect">
                                  <p:stCondLst>
                                    <p:cond delay="0"/>
                                  </p:stCondLst>
                                  <p:childTnLst>
                                    <p:animEffect transition="out" filter="fade">
                                      <p:cBhvr>
                                        <p:cTn id="117" dur="500"/>
                                        <p:tgtEl>
                                          <p:spTgt spid="5"/>
                                        </p:tgtEl>
                                      </p:cBhvr>
                                    </p:animEffect>
                                    <p:set>
                                      <p:cBhvr>
                                        <p:cTn id="118" dur="1" fill="hold">
                                          <p:stCondLst>
                                            <p:cond delay="499"/>
                                          </p:stCondLst>
                                        </p:cTn>
                                        <p:tgtEl>
                                          <p:spTgt spid="5"/>
                                        </p:tgtEl>
                                        <p:attrNameLst>
                                          <p:attrName>style.visibility</p:attrName>
                                        </p:attrNameLst>
                                      </p:cBhvr>
                                      <p:to>
                                        <p:strVal val="hidden"/>
                                      </p:to>
                                    </p:set>
                                  </p:childTnLst>
                                </p:cTn>
                              </p:par>
                              <p:par>
                                <p:cTn id="119" presetID="10" presetClass="exit" presetSubtype="0" fill="hold" grpId="2" nodeType="withEffect">
                                  <p:stCondLst>
                                    <p:cond delay="0"/>
                                  </p:stCondLst>
                                  <p:childTnLst>
                                    <p:animEffect transition="out" filter="fade">
                                      <p:cBhvr>
                                        <p:cTn id="120" dur="500"/>
                                        <p:tgtEl>
                                          <p:spTgt spid="14"/>
                                        </p:tgtEl>
                                      </p:cBhvr>
                                    </p:animEffect>
                                    <p:set>
                                      <p:cBhvr>
                                        <p:cTn id="121" dur="1" fill="hold">
                                          <p:stCondLst>
                                            <p:cond delay="499"/>
                                          </p:stCondLst>
                                        </p:cTn>
                                        <p:tgtEl>
                                          <p:spTgt spid="14"/>
                                        </p:tgtEl>
                                        <p:attrNameLst>
                                          <p:attrName>style.visibility</p:attrName>
                                        </p:attrNameLst>
                                      </p:cBhvr>
                                      <p:to>
                                        <p:strVal val="hidden"/>
                                      </p:to>
                                    </p:set>
                                  </p:childTnLst>
                                </p:cTn>
                              </p:par>
                              <p:par>
                                <p:cTn id="122" presetID="10" presetClass="exit" presetSubtype="0" fill="hold" grpId="2" nodeType="withEffect">
                                  <p:stCondLst>
                                    <p:cond delay="0"/>
                                  </p:stCondLst>
                                  <p:childTnLst>
                                    <p:animEffect transition="out" filter="fade">
                                      <p:cBhvr>
                                        <p:cTn id="123" dur="500"/>
                                        <p:tgtEl>
                                          <p:spTgt spid="15"/>
                                        </p:tgtEl>
                                      </p:cBhvr>
                                    </p:animEffect>
                                    <p:set>
                                      <p:cBhvr>
                                        <p:cTn id="124" dur="1" fill="hold">
                                          <p:stCondLst>
                                            <p:cond delay="499"/>
                                          </p:stCondLst>
                                        </p:cTn>
                                        <p:tgtEl>
                                          <p:spTgt spid="15"/>
                                        </p:tgtEl>
                                        <p:attrNameLst>
                                          <p:attrName>style.visibility</p:attrName>
                                        </p:attrNameLst>
                                      </p:cBhvr>
                                      <p:to>
                                        <p:strVal val="hidden"/>
                                      </p:to>
                                    </p:set>
                                  </p:childTnLst>
                                </p:cTn>
                              </p:par>
                              <p:par>
                                <p:cTn id="125" presetID="22" presetClass="entr" presetSubtype="8" fill="hold" grpId="0" nodeType="withEffect">
                                  <p:stCondLst>
                                    <p:cond delay="500"/>
                                  </p:stCondLst>
                                  <p:childTnLst>
                                    <p:set>
                                      <p:cBhvr>
                                        <p:cTn id="126" dur="1" fill="hold">
                                          <p:stCondLst>
                                            <p:cond delay="0"/>
                                          </p:stCondLst>
                                        </p:cTn>
                                        <p:tgtEl>
                                          <p:spTgt spid="16"/>
                                        </p:tgtEl>
                                        <p:attrNameLst>
                                          <p:attrName>style.visibility</p:attrName>
                                        </p:attrNameLst>
                                      </p:cBhvr>
                                      <p:to>
                                        <p:strVal val="visible"/>
                                      </p:to>
                                    </p:set>
                                    <p:animEffect transition="in" filter="wipe(left)">
                                      <p:cBhvr>
                                        <p:cTn id="127" dur="500"/>
                                        <p:tgtEl>
                                          <p:spTgt spid="16"/>
                                        </p:tgtEl>
                                      </p:cBhvr>
                                    </p:animEffect>
                                  </p:childTnLst>
                                </p:cTn>
                              </p:par>
                              <p:par>
                                <p:cTn id="128" presetID="22" presetClass="entr" presetSubtype="8" fill="hold" grpId="0" nodeType="withEffect">
                                  <p:stCondLst>
                                    <p:cond delay="1000"/>
                                  </p:stCondLst>
                                  <p:childTnLst>
                                    <p:set>
                                      <p:cBhvr>
                                        <p:cTn id="129" dur="1" fill="hold">
                                          <p:stCondLst>
                                            <p:cond delay="0"/>
                                          </p:stCondLst>
                                        </p:cTn>
                                        <p:tgtEl>
                                          <p:spTgt spid="17"/>
                                        </p:tgtEl>
                                        <p:attrNameLst>
                                          <p:attrName>style.visibility</p:attrName>
                                        </p:attrNameLst>
                                      </p:cBhvr>
                                      <p:to>
                                        <p:strVal val="visible"/>
                                      </p:to>
                                    </p:set>
                                    <p:animEffect transition="in" filter="wipe(left)">
                                      <p:cBhvr>
                                        <p:cTn id="130" dur="500"/>
                                        <p:tgtEl>
                                          <p:spTgt spid="17"/>
                                        </p:tgtEl>
                                      </p:cBhvr>
                                    </p:animEffect>
                                  </p:childTnLst>
                                </p:cTn>
                              </p:par>
                            </p:childTnLst>
                          </p:cTn>
                        </p:par>
                      </p:childTnLst>
                    </p:cTn>
                  </p:par>
                  <p:par>
                    <p:cTn id="131" fill="hold">
                      <p:stCondLst>
                        <p:cond delay="indefinite"/>
                      </p:stCondLst>
                      <p:childTnLst>
                        <p:par>
                          <p:cTn id="132" fill="hold">
                            <p:stCondLst>
                              <p:cond delay="0"/>
                            </p:stCondLst>
                            <p:childTnLst>
                              <p:par>
                                <p:cTn id="133" presetID="22" presetClass="entr" presetSubtype="8" fill="hold" grpId="0" nodeType="clickEffect">
                                  <p:stCondLst>
                                    <p:cond delay="0"/>
                                  </p:stCondLst>
                                  <p:childTnLst>
                                    <p:set>
                                      <p:cBhvr>
                                        <p:cTn id="134" dur="1" fill="hold">
                                          <p:stCondLst>
                                            <p:cond delay="0"/>
                                          </p:stCondLst>
                                        </p:cTn>
                                        <p:tgtEl>
                                          <p:spTgt spid="22"/>
                                        </p:tgtEl>
                                        <p:attrNameLst>
                                          <p:attrName>style.visibility</p:attrName>
                                        </p:attrNameLst>
                                      </p:cBhvr>
                                      <p:to>
                                        <p:strVal val="visible"/>
                                      </p:to>
                                    </p:set>
                                    <p:animEffect transition="in" filter="wipe(left)">
                                      <p:cBhvr>
                                        <p:cTn id="135" dur="500"/>
                                        <p:tgtEl>
                                          <p:spTgt spid="22"/>
                                        </p:tgtEl>
                                      </p:cBhvr>
                                    </p:animEffect>
                                  </p:childTnLst>
                                </p:cTn>
                              </p:par>
                              <p:par>
                                <p:cTn id="136" presetID="18" presetClass="emph" presetSubtype="0" fill="hold" grpId="1" nodeType="withEffect">
                                  <p:stCondLst>
                                    <p:cond delay="0"/>
                                  </p:stCondLst>
                                  <p:childTnLst>
                                    <p:set>
                                      <p:cBhvr override="childStyle">
                                        <p:cTn id="137" dur="500" fill="hold"/>
                                        <p:tgtEl>
                                          <p:spTgt spid="22"/>
                                        </p:tgtEl>
                                        <p:attrNameLst>
                                          <p:attrName>style.textDecorationUnderline</p:attrName>
                                        </p:attrNameLst>
                                      </p:cBhvr>
                                      <p:to>
                                        <p:strVal val="true"/>
                                      </p:to>
                                    </p:set>
                                  </p:childTnLst>
                                </p:cTn>
                              </p:par>
                              <p:par>
                                <p:cTn id="138" presetID="22" presetClass="entr" presetSubtype="8" fill="hold" grpId="0" nodeType="withEffect">
                                  <p:stCondLst>
                                    <p:cond delay="0"/>
                                  </p:stCondLst>
                                  <p:childTnLst>
                                    <p:set>
                                      <p:cBhvr>
                                        <p:cTn id="139" dur="1" fill="hold">
                                          <p:stCondLst>
                                            <p:cond delay="0"/>
                                          </p:stCondLst>
                                        </p:cTn>
                                        <p:tgtEl>
                                          <p:spTgt spid="25"/>
                                        </p:tgtEl>
                                        <p:attrNameLst>
                                          <p:attrName>style.visibility</p:attrName>
                                        </p:attrNameLst>
                                      </p:cBhvr>
                                      <p:to>
                                        <p:strVal val="visible"/>
                                      </p:to>
                                    </p:set>
                                    <p:animEffect transition="in" filter="wipe(left)">
                                      <p:cBhvr>
                                        <p:cTn id="140" dur="500"/>
                                        <p:tgtEl>
                                          <p:spTgt spid="25"/>
                                        </p:tgtEl>
                                      </p:cBhvr>
                                    </p:animEffect>
                                  </p:childTnLst>
                                </p:cTn>
                              </p:par>
                            </p:childTnLst>
                          </p:cTn>
                        </p:par>
                      </p:childTnLst>
                    </p:cTn>
                  </p:par>
                  <p:par>
                    <p:cTn id="141" fill="hold">
                      <p:stCondLst>
                        <p:cond delay="indefinite"/>
                      </p:stCondLst>
                      <p:childTnLst>
                        <p:par>
                          <p:cTn id="142" fill="hold">
                            <p:stCondLst>
                              <p:cond delay="0"/>
                            </p:stCondLst>
                            <p:childTnLst>
                              <p:par>
                                <p:cTn id="143" presetID="22" presetClass="entr" presetSubtype="8" fill="hold" nodeType="clickEffect">
                                  <p:stCondLst>
                                    <p:cond delay="0"/>
                                  </p:stCondLst>
                                  <p:childTnLst>
                                    <p:set>
                                      <p:cBhvr>
                                        <p:cTn id="144" dur="1" fill="hold">
                                          <p:stCondLst>
                                            <p:cond delay="0"/>
                                          </p:stCondLst>
                                        </p:cTn>
                                        <p:tgtEl>
                                          <p:spTgt spid="24">
                                            <p:txEl>
                                              <p:pRg st="2" end="2"/>
                                            </p:txEl>
                                          </p:spTgt>
                                        </p:tgtEl>
                                        <p:attrNameLst>
                                          <p:attrName>style.visibility</p:attrName>
                                        </p:attrNameLst>
                                      </p:cBhvr>
                                      <p:to>
                                        <p:strVal val="visible"/>
                                      </p:to>
                                    </p:set>
                                    <p:animEffect transition="in" filter="wipe(left)">
                                      <p:cBhvr>
                                        <p:cTn id="145" dur="500"/>
                                        <p:tgtEl>
                                          <p:spTgt spid="24">
                                            <p:txEl>
                                              <p:pRg st="2" end="2"/>
                                            </p:txEl>
                                          </p:spTgt>
                                        </p:tgtEl>
                                      </p:cBhvr>
                                    </p:animEffect>
                                  </p:childTnLst>
                                </p:cTn>
                              </p:par>
                            </p:childTnLst>
                          </p:cTn>
                        </p:par>
                      </p:childTnLst>
                    </p:cTn>
                  </p:par>
                  <p:par>
                    <p:cTn id="146" fill="hold">
                      <p:stCondLst>
                        <p:cond delay="indefinite"/>
                      </p:stCondLst>
                      <p:childTnLst>
                        <p:par>
                          <p:cTn id="147" fill="hold">
                            <p:stCondLst>
                              <p:cond delay="0"/>
                            </p:stCondLst>
                            <p:childTnLst>
                              <p:par>
                                <p:cTn id="148" presetID="22" presetClass="entr" presetSubtype="8" fill="hold" nodeType="clickEffect">
                                  <p:stCondLst>
                                    <p:cond delay="0"/>
                                  </p:stCondLst>
                                  <p:childTnLst>
                                    <p:set>
                                      <p:cBhvr>
                                        <p:cTn id="149" dur="1" fill="hold">
                                          <p:stCondLst>
                                            <p:cond delay="0"/>
                                          </p:stCondLst>
                                        </p:cTn>
                                        <p:tgtEl>
                                          <p:spTgt spid="24">
                                            <p:txEl>
                                              <p:pRg st="0" end="0"/>
                                            </p:txEl>
                                          </p:spTgt>
                                        </p:tgtEl>
                                        <p:attrNameLst>
                                          <p:attrName>style.visibility</p:attrName>
                                        </p:attrNameLst>
                                      </p:cBhvr>
                                      <p:to>
                                        <p:strVal val="visible"/>
                                      </p:to>
                                    </p:set>
                                    <p:animEffect transition="in" filter="wipe(left)">
                                      <p:cBhvr>
                                        <p:cTn id="150" dur="500"/>
                                        <p:tgtEl>
                                          <p:spTgt spid="24">
                                            <p:txEl>
                                              <p:pRg st="0" end="0"/>
                                            </p:txEl>
                                          </p:spTgt>
                                        </p:tgtEl>
                                      </p:cBhvr>
                                    </p:animEffect>
                                  </p:childTnLst>
                                </p:cTn>
                              </p:par>
                            </p:childTnLst>
                          </p:cTn>
                        </p:par>
                      </p:childTnLst>
                    </p:cTn>
                  </p:par>
                  <p:par>
                    <p:cTn id="151" fill="hold">
                      <p:stCondLst>
                        <p:cond delay="indefinite"/>
                      </p:stCondLst>
                      <p:childTnLst>
                        <p:par>
                          <p:cTn id="152" fill="hold">
                            <p:stCondLst>
                              <p:cond delay="0"/>
                            </p:stCondLst>
                            <p:childTnLst>
                              <p:par>
                                <p:cTn id="153" presetID="22" presetClass="entr" presetSubtype="8" fill="hold" nodeType="clickEffect">
                                  <p:stCondLst>
                                    <p:cond delay="0"/>
                                  </p:stCondLst>
                                  <p:childTnLst>
                                    <p:set>
                                      <p:cBhvr>
                                        <p:cTn id="154" dur="1" fill="hold">
                                          <p:stCondLst>
                                            <p:cond delay="0"/>
                                          </p:stCondLst>
                                        </p:cTn>
                                        <p:tgtEl>
                                          <p:spTgt spid="24">
                                            <p:txEl>
                                              <p:pRg st="3" end="3"/>
                                            </p:txEl>
                                          </p:spTgt>
                                        </p:tgtEl>
                                        <p:attrNameLst>
                                          <p:attrName>style.visibility</p:attrName>
                                        </p:attrNameLst>
                                      </p:cBhvr>
                                      <p:to>
                                        <p:strVal val="visible"/>
                                      </p:to>
                                    </p:set>
                                    <p:animEffect transition="in" filter="wipe(left)">
                                      <p:cBhvr>
                                        <p:cTn id="155" dur="500"/>
                                        <p:tgtEl>
                                          <p:spTgt spid="24">
                                            <p:txEl>
                                              <p:pRg st="3" end="3"/>
                                            </p:txEl>
                                          </p:spTgt>
                                        </p:tgtEl>
                                      </p:cBhvr>
                                    </p:animEffect>
                                  </p:childTnLst>
                                </p:cTn>
                              </p:par>
                            </p:childTnLst>
                          </p:cTn>
                        </p:par>
                      </p:childTnLst>
                    </p:cTn>
                  </p:par>
                  <p:par>
                    <p:cTn id="156" fill="hold">
                      <p:stCondLst>
                        <p:cond delay="indefinite"/>
                      </p:stCondLst>
                      <p:childTnLst>
                        <p:par>
                          <p:cTn id="157" fill="hold">
                            <p:stCondLst>
                              <p:cond delay="0"/>
                            </p:stCondLst>
                            <p:childTnLst>
                              <p:par>
                                <p:cTn id="158" presetID="22" presetClass="entr" presetSubtype="8" fill="hold" nodeType="clickEffect">
                                  <p:stCondLst>
                                    <p:cond delay="0"/>
                                  </p:stCondLst>
                                  <p:childTnLst>
                                    <p:set>
                                      <p:cBhvr>
                                        <p:cTn id="159" dur="1" fill="hold">
                                          <p:stCondLst>
                                            <p:cond delay="0"/>
                                          </p:stCondLst>
                                        </p:cTn>
                                        <p:tgtEl>
                                          <p:spTgt spid="24">
                                            <p:txEl>
                                              <p:pRg st="1" end="1"/>
                                            </p:txEl>
                                          </p:spTgt>
                                        </p:tgtEl>
                                        <p:attrNameLst>
                                          <p:attrName>style.visibility</p:attrName>
                                        </p:attrNameLst>
                                      </p:cBhvr>
                                      <p:to>
                                        <p:strVal val="visible"/>
                                      </p:to>
                                    </p:set>
                                    <p:animEffect transition="in" filter="wipe(left)">
                                      <p:cBhvr>
                                        <p:cTn id="160" dur="500"/>
                                        <p:tgtEl>
                                          <p:spTgt spid="2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074" grpId="1"/>
      <p:bldP spid="22" grpId="0"/>
      <p:bldP spid="22" grpId="1"/>
      <p:bldP spid="3" grpId="0"/>
      <p:bldP spid="4" grpId="0"/>
      <p:bldP spid="4" grpId="1"/>
      <p:bldP spid="4" grpId="2"/>
      <p:bldP spid="5" grpId="0"/>
      <p:bldP spid="5" grpId="1"/>
      <p:bldP spid="5" grpId="2"/>
      <p:bldP spid="6" grpId="0"/>
      <p:bldP spid="6" grpId="1"/>
      <p:bldP spid="6" grpId="2"/>
      <p:bldP spid="7" grpId="0"/>
      <p:bldP spid="7" grpId="1"/>
      <p:bldP spid="7" grpId="2"/>
      <p:bldP spid="8" grpId="0"/>
      <p:bldP spid="8" grpId="1"/>
      <p:bldP spid="8" grpId="2"/>
      <p:bldP spid="9" grpId="0"/>
      <p:bldP spid="9" grpId="1"/>
      <p:bldP spid="9" grpId="2"/>
      <p:bldP spid="10" grpId="0"/>
      <p:bldP spid="10" grpId="1"/>
      <p:bldP spid="10" grpId="2"/>
      <p:bldP spid="11" grpId="0"/>
      <p:bldP spid="11" grpId="1"/>
      <p:bldP spid="11" grpId="2"/>
      <p:bldP spid="12" grpId="0"/>
      <p:bldP spid="12" grpId="1"/>
      <p:bldP spid="12" grpId="2"/>
      <p:bldP spid="13" grpId="0"/>
      <p:bldP spid="13" grpId="1"/>
      <p:bldP spid="13" grpId="2"/>
      <p:bldP spid="14" grpId="0"/>
      <p:bldP spid="14" grpId="1"/>
      <p:bldP spid="14" grpId="2"/>
      <p:bldP spid="15" grpId="0"/>
      <p:bldP spid="15" grpId="1"/>
      <p:bldP spid="15" grpId="2"/>
      <p:bldP spid="16" grpId="0" animBg="1"/>
      <p:bldP spid="17" grpId="0" animBg="1"/>
      <p:bldP spid="20" grpId="0"/>
      <p:bldP spid="20" grpId="2"/>
      <p:bldP spid="21" grpId="0"/>
      <p:bldP spid="21" grpId="2"/>
      <p:bldP spid="25" grpId="0"/>
    </p:bldLst>
  </p:timing>
</p:sld>
</file>

<file path=ppt/slides/slide5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l="-17000" r="-17000"/>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E089F0FF-6E1A-4F02-B761-5F5547A8AF92}"/>
              </a:ext>
            </a:extLst>
          </p:cNvPr>
          <p:cNvSpPr txBox="1">
            <a:spLocks/>
          </p:cNvSpPr>
          <p:nvPr/>
        </p:nvSpPr>
        <p:spPr>
          <a:xfrm>
            <a:off x="3125631" y="4692630"/>
            <a:ext cx="4525899"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 b="1" i="0" u="none" strike="noStrike" kern="1200" cap="none" spc="0" normalizeH="0" baseline="0" noProof="0" dirty="0">
                <a:ln w="3175" cmpd="sng">
                  <a:solidFill>
                    <a:srgbClr val="FFFFFF"/>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a:t>
            </a:r>
            <a:r>
              <a:rPr kumimoji="0" lang="en-US" sz="4420" b="1" i="0" u="none" strike="noStrike" kern="1200" cap="none" spc="0" normalizeH="0" baseline="0" noProof="0" dirty="0">
                <a:ln w="3175" cmpd="sng">
                  <a:solidFill>
                    <a:srgbClr val="FFFFFF"/>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                                </a:t>
            </a:r>
            <a:r>
              <a:rPr kumimoji="0" lang="en-US" sz="100" b="1" i="0" u="none" strike="noStrike" kern="1200" cap="none" spc="0" normalizeH="0" baseline="0" noProof="0" dirty="0">
                <a:ln w="3175" cmpd="sng">
                  <a:solidFill>
                    <a:srgbClr val="FFFFFF"/>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a:t>
            </a:r>
          </a:p>
        </p:txBody>
      </p:sp>
      <p:sp>
        <p:nvSpPr>
          <p:cNvPr id="3074" name="Rectangle 2"/>
          <p:cNvSpPr>
            <a:spLocks noGrp="1" noChangeArrowheads="1"/>
          </p:cNvSpPr>
          <p:nvPr>
            <p:ph type="title"/>
          </p:nvPr>
        </p:nvSpPr>
        <p:spPr>
          <a:xfrm>
            <a:off x="457200" y="670719"/>
            <a:ext cx="8229600" cy="55165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"But the hour is coming, and now is, when the true worshipers will worship the Father in spirit and truth; for the Father is seeking such to worship Him. God is Spirit, and those who worship Him must worship in spirit and truth."             </a:t>
            </a:r>
            <a:r>
              <a:rPr lang="en-US" altLang="en-US" sz="3200" b="1" i="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 John 4:23-24</a:t>
            </a:r>
            <a:r>
              <a:rPr lang="en-US" altLang="en-US" sz="4000" b="1" i="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 </a:t>
            </a:r>
          </a:p>
        </p:txBody>
      </p:sp>
      <p:sp>
        <p:nvSpPr>
          <p:cNvPr id="4" name="Rectangle 6">
            <a:extLst>
              <a:ext uri="{FF2B5EF4-FFF2-40B4-BE49-F238E27FC236}">
                <a16:creationId xmlns:a16="http://schemas.microsoft.com/office/drawing/2014/main" id="{D8C6BCDC-0B82-46F8-AB63-B1B342B67F6C}"/>
              </a:ext>
            </a:extLst>
          </p:cNvPr>
          <p:cNvSpPr>
            <a:spLocks noChangeArrowheads="1"/>
          </p:cNvSpPr>
          <p:nvPr/>
        </p:nvSpPr>
        <p:spPr bwMode="auto">
          <a:xfrm>
            <a:off x="3164353" y="4658054"/>
            <a:ext cx="800100" cy="954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w="11430"/>
                <a:solidFill>
                  <a:srgbClr val="FFFFFF"/>
                </a:solidFill>
                <a:effectLst>
                  <a:glow rad="63500">
                    <a:srgbClr val="000000"/>
                  </a:glow>
                  <a:outerShdw blurRad="50800" dist="39000" dir="5460000" algn="tl">
                    <a:srgbClr val="000000">
                      <a:alpha val="38000"/>
                    </a:srgbClr>
                  </a:outerShdw>
                </a:effectLst>
                <a:uLnTx/>
                <a:uFillTx/>
                <a:latin typeface="Calibri" panose="020F0502020204030204" pitchFamily="34" charset="0"/>
                <a:ea typeface="+mn-ea"/>
                <a:cs typeface="+mn-cs"/>
              </a:rPr>
              <a:t>in</a:t>
            </a:r>
          </a:p>
        </p:txBody>
      </p:sp>
      <p:sp>
        <p:nvSpPr>
          <p:cNvPr id="5" name="Integrity">
            <a:extLst>
              <a:ext uri="{FF2B5EF4-FFF2-40B4-BE49-F238E27FC236}">
                <a16:creationId xmlns:a16="http://schemas.microsoft.com/office/drawing/2014/main" id="{B47102B2-8F54-4CCE-8A0D-7EAFAC4FD90B}"/>
              </a:ext>
            </a:extLst>
          </p:cNvPr>
          <p:cNvSpPr txBox="1">
            <a:spLocks noChangeArrowheads="1"/>
          </p:cNvSpPr>
          <p:nvPr/>
        </p:nvSpPr>
        <p:spPr bwMode="auto">
          <a:xfrm>
            <a:off x="3857723" y="4763112"/>
            <a:ext cx="1239794" cy="7389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5400" b="1" kern="0" dirty="0">
                <a:ln w="17780" cmpd="sng">
                  <a:solidFill>
                    <a:srgbClr val="FFFFFF"/>
                  </a:solidFill>
                  <a:prstDash val="solid"/>
                  <a:miter lim="800000"/>
                </a:ln>
                <a:solidFill>
                  <a:srgbClr val="0066FF"/>
                </a:solidFill>
                <a:effectLst>
                  <a:glow rad="127000">
                    <a:schemeClr val="tx1"/>
                  </a:glow>
                  <a:outerShdw blurRad="50800" algn="tl" rotWithShape="0">
                    <a:srgbClr val="000000"/>
                  </a:outerShdw>
                </a:effectLst>
                <a:latin typeface="Calibri" panose="020F0502020204030204" pitchFamily="34" charset="0"/>
              </a:rPr>
              <a:t>self</a:t>
            </a:r>
          </a:p>
        </p:txBody>
      </p:sp>
      <p:sp>
        <p:nvSpPr>
          <p:cNvPr id="6" name="Integrity">
            <a:extLst>
              <a:ext uri="{FF2B5EF4-FFF2-40B4-BE49-F238E27FC236}">
                <a16:creationId xmlns:a16="http://schemas.microsoft.com/office/drawing/2014/main" id="{16F45A8B-ACA3-4792-800F-BF9F31A3B1E4}"/>
              </a:ext>
            </a:extLst>
          </p:cNvPr>
          <p:cNvSpPr txBox="1">
            <a:spLocks noChangeArrowheads="1"/>
          </p:cNvSpPr>
          <p:nvPr/>
        </p:nvSpPr>
        <p:spPr bwMode="auto">
          <a:xfrm>
            <a:off x="6178378" y="4763111"/>
            <a:ext cx="1204389" cy="7389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5400" b="1" kern="0" dirty="0">
                <a:ln w="17780" cmpd="sng">
                  <a:solidFill>
                    <a:srgbClr val="FFFFFF"/>
                  </a:solidFill>
                  <a:prstDash val="solid"/>
                  <a:miter lim="800000"/>
                </a:ln>
                <a:solidFill>
                  <a:srgbClr val="0066FF"/>
                </a:solidFill>
                <a:effectLst>
                  <a:glow rad="127000">
                    <a:schemeClr val="tx1"/>
                  </a:glow>
                  <a:outerShdw blurRad="50800" algn="tl" rotWithShape="0">
                    <a:srgbClr val="000000"/>
                  </a:outerShdw>
                </a:effectLst>
                <a:latin typeface="Calibri" panose="020F0502020204030204" pitchFamily="34" charset="0"/>
              </a:rPr>
              <a:t>lies</a:t>
            </a:r>
          </a:p>
        </p:txBody>
      </p:sp>
      <p:sp>
        <p:nvSpPr>
          <p:cNvPr id="7" name="!!BulletsOfTruth">
            <a:extLst>
              <a:ext uri="{FF2B5EF4-FFF2-40B4-BE49-F238E27FC236}">
                <a16:creationId xmlns:a16="http://schemas.microsoft.com/office/drawing/2014/main" id="{E1A6F941-D02A-4EB8-A074-EEC7D6351A80}"/>
              </a:ext>
            </a:extLst>
          </p:cNvPr>
          <p:cNvSpPr txBox="1">
            <a:spLocks noChangeArrowheads="1"/>
          </p:cNvSpPr>
          <p:nvPr/>
        </p:nvSpPr>
        <p:spPr bwMode="auto">
          <a:xfrm>
            <a:off x="1784019" y="613495"/>
            <a:ext cx="5486400" cy="548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Circle">
              <a:avLst>
                <a:gd name="adj" fmla="val 10881754"/>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lvl="0" eaLnBrk="1" hangingPunct="1">
              <a:defRPr/>
            </a:pPr>
            <a:r>
              <a:rPr kumimoji="0" lang="en-US" altLang="en-US" sz="7300" b="1" i="0" u="none" strike="noStrike" kern="0" cap="none" spc="0" normalizeH="0" baseline="0" noProof="0" dirty="0">
                <a:ln w="17780" cmpd="sng">
                  <a:solidFill>
                    <a:srgbClr val="FFFFFF"/>
                  </a:solidFill>
                  <a:prstDash val="solid"/>
                  <a:miter lim="800000"/>
                </a:ln>
                <a:solidFill>
                  <a:srgbClr val="CC99FF"/>
                </a:solidFill>
                <a:effectLst>
                  <a:glow rad="101600">
                    <a:srgbClr val="000000"/>
                  </a:glow>
                  <a:outerShdw blurRad="50800" algn="tl" rotWithShape="0">
                    <a:srgbClr val="000000"/>
                  </a:outerShdw>
                </a:effectLst>
                <a:uLnTx/>
                <a:uFillTx/>
                <a:latin typeface="Calibri" panose="020F0502020204030204" pitchFamily="34" charset="0"/>
              </a:rPr>
              <a:t>Goodness</a:t>
            </a:r>
            <a:r>
              <a:rPr kumimoji="0" lang="en-US" altLang="en-US" sz="73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rPr>
              <a:t>  </a:t>
            </a:r>
            <a:r>
              <a:rPr lang="en-US" altLang="en-US" sz="73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7300" b="1" kern="0" dirty="0">
                <a:ln w="17780" cmpd="sng">
                  <a:solidFill>
                    <a:srgbClr val="FFFFFF"/>
                  </a:solidFill>
                  <a:prstDash val="solid"/>
                  <a:miter lim="800000"/>
                </a:ln>
                <a:solidFill>
                  <a:srgbClr val="66FF33"/>
                </a:solidFill>
                <a:effectLst>
                  <a:glow rad="101600">
                    <a:schemeClr val="tx1"/>
                  </a:glow>
                  <a:outerShdw blurRad="50800" algn="tl" rotWithShape="0">
                    <a:srgbClr val="000000"/>
                  </a:outerShdw>
                </a:effectLst>
                <a:latin typeface="Calibri" panose="020F0502020204030204" pitchFamily="34" charset="0"/>
              </a:rPr>
              <a:t>Decency</a:t>
            </a:r>
            <a:r>
              <a:rPr lang="en-US" altLang="en-US" sz="73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  </a:t>
            </a:r>
            <a:r>
              <a:rPr lang="en-US" altLang="en-US" sz="7300" b="1" kern="0" dirty="0">
                <a:ln w="17780"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rPr>
              <a:t>Love</a:t>
            </a:r>
            <a:r>
              <a:rPr lang="en-US" altLang="en-US" sz="73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  </a:t>
            </a:r>
            <a:r>
              <a:rPr lang="en-US" altLang="en-US" sz="7300" b="1" kern="0" dirty="0">
                <a:ln w="17780" cmpd="sng">
                  <a:solidFill>
                    <a:srgbClr val="FFFFFF"/>
                  </a:solidFill>
                  <a:prstDash val="solid"/>
                  <a:miter lim="800000"/>
                </a:ln>
                <a:solidFill>
                  <a:srgbClr val="FFFF00"/>
                </a:solidFill>
                <a:effectLst>
                  <a:glow rad="101600">
                    <a:schemeClr val="tx1"/>
                  </a:glow>
                  <a:outerShdw blurRad="50800" algn="tl" rotWithShape="0">
                    <a:srgbClr val="000000"/>
                  </a:outerShdw>
                </a:effectLst>
                <a:latin typeface="Calibri" panose="020F0502020204030204" pitchFamily="34" charset="0"/>
              </a:rPr>
              <a:t>Kindness</a:t>
            </a:r>
            <a:r>
              <a:rPr lang="en-US" altLang="en-US" sz="96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73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endParaRPr kumimoji="0" lang="en-US" altLang="en-US" sz="7300" b="1" i="1"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ndParaRPr>
          </a:p>
        </p:txBody>
      </p:sp>
      <p:sp>
        <p:nvSpPr>
          <p:cNvPr id="9" name="Rectangle 2">
            <a:extLst>
              <a:ext uri="{FF2B5EF4-FFF2-40B4-BE49-F238E27FC236}">
                <a16:creationId xmlns:a16="http://schemas.microsoft.com/office/drawing/2014/main" id="{9B445CEE-0F97-47BC-AA3E-C1D838AC071B}"/>
              </a:ext>
            </a:extLst>
          </p:cNvPr>
          <p:cNvSpPr txBox="1">
            <a:spLocks noChangeArrowheads="1"/>
          </p:cNvSpPr>
          <p:nvPr/>
        </p:nvSpPr>
        <p:spPr bwMode="auto">
          <a:xfrm>
            <a:off x="3164114" y="2164426"/>
            <a:ext cx="2815771" cy="2384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6000"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Bullets of Truth</a:t>
            </a:r>
            <a:endParaRPr lang="en-US" altLang="en-US" sz="5400" b="1" i="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109143593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childTnLst>
                                </p:cTn>
                              </p:par>
                              <p:par>
                                <p:cTn id="9" presetID="8" presetClass="emph" presetSubtype="0" repeatCount="indefinite" fill="hold" grpId="1" nodeType="withEffect">
                                  <p:stCondLst>
                                    <p:cond delay="0"/>
                                  </p:stCondLst>
                                  <p:childTnLst>
                                    <p:animRot by="21600000">
                                      <p:cBhvr>
                                        <p:cTn id="10" dur="8000" fill="hold"/>
                                        <p:tgtEl>
                                          <p:spTgt spid="7"/>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500"/>
                                  </p:stCondLst>
                                  <p:childTnLst>
                                    <p:set>
                                      <p:cBhvr>
                                        <p:cTn id="14" dur="1" fill="hold">
                                          <p:stCondLst>
                                            <p:cond delay="0"/>
                                          </p:stCondLst>
                                        </p:cTn>
                                        <p:tgtEl>
                                          <p:spTgt spid="3074"/>
                                        </p:tgtEl>
                                        <p:attrNameLst>
                                          <p:attrName>style.visibility</p:attrName>
                                        </p:attrNameLst>
                                      </p:cBhvr>
                                      <p:to>
                                        <p:strVal val="visible"/>
                                      </p:to>
                                    </p:set>
                                    <p:anim calcmode="lin" valueType="num">
                                      <p:cBhvr additive="base">
                                        <p:cTn id="15" dur="500" fill="hold"/>
                                        <p:tgtEl>
                                          <p:spTgt spid="3074"/>
                                        </p:tgtEl>
                                        <p:attrNameLst>
                                          <p:attrName>ppt_x</p:attrName>
                                        </p:attrNameLst>
                                      </p:cBhvr>
                                      <p:tavLst>
                                        <p:tav tm="0">
                                          <p:val>
                                            <p:strVal val="#ppt_x"/>
                                          </p:val>
                                        </p:tav>
                                        <p:tav tm="100000">
                                          <p:val>
                                            <p:strVal val="#ppt_x"/>
                                          </p:val>
                                        </p:tav>
                                      </p:tavLst>
                                    </p:anim>
                                    <p:anim calcmode="lin" valueType="num">
                                      <p:cBhvr additive="base">
                                        <p:cTn id="16" dur="500" fill="hold"/>
                                        <p:tgtEl>
                                          <p:spTgt spid="3074"/>
                                        </p:tgtEl>
                                        <p:attrNameLst>
                                          <p:attrName>ppt_y</p:attrName>
                                        </p:attrNameLst>
                                      </p:cBhvr>
                                      <p:tavLst>
                                        <p:tav tm="0">
                                          <p:val>
                                            <p:strVal val="1+#ppt_h/2"/>
                                          </p:val>
                                        </p:tav>
                                        <p:tav tm="100000">
                                          <p:val>
                                            <p:strVal val="#ppt_y"/>
                                          </p:val>
                                        </p:tav>
                                      </p:tavLst>
                                    </p:anim>
                                  </p:childTnLst>
                                </p:cTn>
                              </p:par>
                              <p:par>
                                <p:cTn id="17" presetID="23" presetClass="exit" presetSubtype="32" fill="hold" grpId="0" nodeType="withEffect">
                                  <p:stCondLst>
                                    <p:cond delay="0"/>
                                  </p:stCondLst>
                                  <p:childTnLst>
                                    <p:anim calcmode="lin" valueType="num">
                                      <p:cBhvr>
                                        <p:cTn id="18" dur="750"/>
                                        <p:tgtEl>
                                          <p:spTgt spid="7"/>
                                        </p:tgtEl>
                                        <p:attrNameLst>
                                          <p:attrName>ppt_w</p:attrName>
                                        </p:attrNameLst>
                                      </p:cBhvr>
                                      <p:tavLst>
                                        <p:tav tm="0">
                                          <p:val>
                                            <p:strVal val="ppt_w"/>
                                          </p:val>
                                        </p:tav>
                                        <p:tav tm="100000">
                                          <p:val>
                                            <p:fltVal val="0"/>
                                          </p:val>
                                        </p:tav>
                                      </p:tavLst>
                                    </p:anim>
                                    <p:anim calcmode="lin" valueType="num">
                                      <p:cBhvr>
                                        <p:cTn id="19" dur="750"/>
                                        <p:tgtEl>
                                          <p:spTgt spid="7"/>
                                        </p:tgtEl>
                                        <p:attrNameLst>
                                          <p:attrName>ppt_h</p:attrName>
                                        </p:attrNameLst>
                                      </p:cBhvr>
                                      <p:tavLst>
                                        <p:tav tm="0">
                                          <p:val>
                                            <p:strVal val="ppt_h"/>
                                          </p:val>
                                        </p:tav>
                                        <p:tav tm="100000">
                                          <p:val>
                                            <p:fltVal val="0"/>
                                          </p:val>
                                        </p:tav>
                                      </p:tavLst>
                                    </p:anim>
                                    <p:set>
                                      <p:cBhvr>
                                        <p:cTn id="20" dur="1" fill="hold">
                                          <p:stCondLst>
                                            <p:cond delay="749"/>
                                          </p:stCondLst>
                                        </p:cTn>
                                        <p:tgtEl>
                                          <p:spTgt spid="7"/>
                                        </p:tgtEl>
                                        <p:attrNameLst>
                                          <p:attrName>style.visibility</p:attrName>
                                        </p:attrNameLst>
                                      </p:cBhvr>
                                      <p:to>
                                        <p:strVal val="hidden"/>
                                      </p:to>
                                    </p:set>
                                  </p:childTnLst>
                                </p:cTn>
                              </p:par>
                              <p:par>
                                <p:cTn id="21" presetID="42" presetClass="path" presetSubtype="0" accel="50000" decel="50000" fill="hold" grpId="2" nodeType="withEffect">
                                  <p:stCondLst>
                                    <p:cond delay="0"/>
                                  </p:stCondLst>
                                  <p:childTnLst>
                                    <p:animMotion origin="layout" path="M 1.11111E-6 -1.85185E-6 L 0.01128 -0.00185 " pathEditMode="relative" rAng="0" ptsTypes="AA">
                                      <p:cBhvr>
                                        <p:cTn id="22" dur="750" fill="hold"/>
                                        <p:tgtEl>
                                          <p:spTgt spid="7"/>
                                        </p:tgtEl>
                                        <p:attrNameLst>
                                          <p:attrName>ppt_x</p:attrName>
                                          <p:attrName>ppt_y</p:attrName>
                                        </p:attrNameLst>
                                      </p:cBhvr>
                                      <p:rCtr x="55600" y="-9300"/>
                                    </p:animMotion>
                                  </p:childTnLst>
                                </p:cTn>
                              </p:par>
                              <p:par>
                                <p:cTn id="23" presetID="23" presetClass="exit" presetSubtype="32" fill="hold" grpId="1" nodeType="withEffect">
                                  <p:stCondLst>
                                    <p:cond delay="0"/>
                                  </p:stCondLst>
                                  <p:childTnLst>
                                    <p:anim calcmode="lin" valueType="num">
                                      <p:cBhvr>
                                        <p:cTn id="24" dur="750"/>
                                        <p:tgtEl>
                                          <p:spTgt spid="9"/>
                                        </p:tgtEl>
                                        <p:attrNameLst>
                                          <p:attrName>ppt_w</p:attrName>
                                        </p:attrNameLst>
                                      </p:cBhvr>
                                      <p:tavLst>
                                        <p:tav tm="0">
                                          <p:val>
                                            <p:strVal val="ppt_w"/>
                                          </p:val>
                                        </p:tav>
                                        <p:tav tm="100000">
                                          <p:val>
                                            <p:fltVal val="0"/>
                                          </p:val>
                                        </p:tav>
                                      </p:tavLst>
                                    </p:anim>
                                    <p:anim calcmode="lin" valueType="num">
                                      <p:cBhvr>
                                        <p:cTn id="25" dur="750"/>
                                        <p:tgtEl>
                                          <p:spTgt spid="9"/>
                                        </p:tgtEl>
                                        <p:attrNameLst>
                                          <p:attrName>ppt_h</p:attrName>
                                        </p:attrNameLst>
                                      </p:cBhvr>
                                      <p:tavLst>
                                        <p:tav tm="0">
                                          <p:val>
                                            <p:strVal val="ppt_h"/>
                                          </p:val>
                                        </p:tav>
                                        <p:tav tm="100000">
                                          <p:val>
                                            <p:fltVal val="0"/>
                                          </p:val>
                                        </p:tav>
                                      </p:tavLst>
                                    </p:anim>
                                    <p:set>
                                      <p:cBhvr>
                                        <p:cTn id="26" dur="1" fill="hold">
                                          <p:stCondLst>
                                            <p:cond delay="749"/>
                                          </p:stCondLst>
                                        </p:cTn>
                                        <p:tgtEl>
                                          <p:spTgt spid="9"/>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wipe(left)">
                                      <p:cBhvr>
                                        <p:cTn id="31" dur="500"/>
                                        <p:tgtEl>
                                          <p:spTgt spid="3"/>
                                        </p:tgtEl>
                                      </p:cBhvr>
                                    </p:animEffect>
                                  </p:childTnLst>
                                </p:cTn>
                              </p:par>
                              <p:par>
                                <p:cTn id="32" presetID="18" presetClass="emph" presetSubtype="0" fill="hold" grpId="1" nodeType="withEffect">
                                  <p:stCondLst>
                                    <p:cond delay="0"/>
                                  </p:stCondLst>
                                  <p:childTnLst>
                                    <p:set>
                                      <p:cBhvr override="childStyle">
                                        <p:cTn id="33" dur="500" fill="hold"/>
                                        <p:tgtEl>
                                          <p:spTgt spid="3"/>
                                        </p:tgtEl>
                                        <p:attrNameLst>
                                          <p:attrName>style.textDecorationUnderline</p:attrName>
                                        </p:attrNameLst>
                                      </p:cBhvr>
                                      <p:to>
                                        <p:strVal val="true"/>
                                      </p:to>
                                    </p:set>
                                  </p:childTnLst>
                                </p:cTn>
                              </p:par>
                            </p:childTnLst>
                          </p:cTn>
                        </p:par>
                        <p:par>
                          <p:cTn id="34" fill="hold">
                            <p:stCondLst>
                              <p:cond delay="500"/>
                            </p:stCondLst>
                            <p:childTnLst>
                              <p:par>
                                <p:cTn id="35" presetID="0" presetClass="entr" presetSubtype="0" fill="hold" grpId="0" nodeType="afterEffect">
                                  <p:stCondLst>
                                    <p:cond delay="0"/>
                                  </p:stCondLst>
                                  <p:childTnLst>
                                    <p:set>
                                      <p:cBhvr>
                                        <p:cTn id="36" dur="1" fill="hold">
                                          <p:stCondLst>
                                            <p:cond delay="0"/>
                                          </p:stCondLst>
                                        </p:cTn>
                                        <p:tgtEl>
                                          <p:spTgt spid="4"/>
                                        </p:tgtEl>
                                        <p:attrNameLst>
                                          <p:attrName>style.visibility</p:attrName>
                                        </p:attrNameLst>
                                      </p:cBhvr>
                                      <p:to>
                                        <p:strVal val="visible"/>
                                      </p:to>
                                    </p:set>
                                    <p:animEffect transition="in" filter="dissolve">
                                      <p:cBhvr>
                                        <p:cTn id="37" dur="500">
                                          <p:stCondLst>
                                            <p:cond delay="0"/>
                                          </p:stCondLst>
                                        </p:cTn>
                                        <p:tgtEl>
                                          <p:spTgt spid="4"/>
                                        </p:tgtEl>
                                      </p:cBhvr>
                                    </p:animEffect>
                                    <p:anim to="" calcmode="lin" valueType="num">
                                      <p:cBhvr>
                                        <p:cTn id="38" dur="500" fill="hold">
                                          <p:stCondLst>
                                            <p:cond delay="0"/>
                                          </p:stCondLst>
                                        </p:cTn>
                                        <p:tgtEl>
                                          <p:spTgt spid="4"/>
                                        </p:tgtEl>
                                        <p:attrNameLst>
                                          <p:attrName>ppt_w</p:attrName>
                                        </p:attrNameLst>
                                      </p:cBhvr>
                                      <p:tavLst>
                                        <p:tav tm="0">
                                          <p:val>
                                            <p:strVal val="#ppt_w*4"/>
                                          </p:val>
                                        </p:tav>
                                        <p:tav tm="100000">
                                          <p:val>
                                            <p:strVal val="#ppt_w"/>
                                          </p:val>
                                        </p:tav>
                                      </p:tavLst>
                                    </p:anim>
                                    <p:anim to="" calcmode="lin" valueType="num">
                                      <p:cBhvr>
                                        <p:cTn id="39" dur="500" fill="hold">
                                          <p:stCondLst>
                                            <p:cond delay="0"/>
                                          </p:stCondLst>
                                        </p:cTn>
                                        <p:tgtEl>
                                          <p:spTgt spid="4"/>
                                        </p:tgtEl>
                                        <p:attrNameLst>
                                          <p:attrName>ppt_h</p:attrName>
                                        </p:attrNameLst>
                                      </p:cBhvr>
                                      <p:tavLst>
                                        <p:tav tm="0">
                                          <p:val>
                                            <p:strVal val="#ppt_h*4"/>
                                          </p:val>
                                        </p:tav>
                                        <p:tav tm="100000">
                                          <p:val>
                                            <p:strVal val="#ppt_h"/>
                                          </p:val>
                                        </p:tav>
                                      </p:tavLst>
                                    </p:anim>
                                  </p:childTnLst>
                                </p:cTn>
                              </p:par>
                            </p:childTnLst>
                          </p:cTn>
                        </p:par>
                      </p:childTnLst>
                    </p:cTn>
                  </p:par>
                  <p:par>
                    <p:cTn id="40" fill="hold">
                      <p:stCondLst>
                        <p:cond delay="indefinite"/>
                      </p:stCondLst>
                      <p:childTnLst>
                        <p:par>
                          <p:cTn id="41" fill="hold">
                            <p:stCondLst>
                              <p:cond delay="0"/>
                            </p:stCondLst>
                            <p:childTnLst>
                              <p:par>
                                <p:cTn id="42" presetID="23" presetClass="entr" presetSubtype="16" fill="hold" grpId="0" nodeType="clickEffect">
                                  <p:stCondLst>
                                    <p:cond delay="0"/>
                                  </p:stCondLst>
                                  <p:childTnLst>
                                    <p:set>
                                      <p:cBhvr>
                                        <p:cTn id="43" dur="1" fill="hold">
                                          <p:stCondLst>
                                            <p:cond delay="0"/>
                                          </p:stCondLst>
                                        </p:cTn>
                                        <p:tgtEl>
                                          <p:spTgt spid="5"/>
                                        </p:tgtEl>
                                        <p:attrNameLst>
                                          <p:attrName>style.visibility</p:attrName>
                                        </p:attrNameLst>
                                      </p:cBhvr>
                                      <p:to>
                                        <p:strVal val="visible"/>
                                      </p:to>
                                    </p:set>
                                    <p:anim calcmode="lin" valueType="num">
                                      <p:cBhvr>
                                        <p:cTn id="44" dur="500" fill="hold"/>
                                        <p:tgtEl>
                                          <p:spTgt spid="5"/>
                                        </p:tgtEl>
                                        <p:attrNameLst>
                                          <p:attrName>ppt_w</p:attrName>
                                        </p:attrNameLst>
                                      </p:cBhvr>
                                      <p:tavLst>
                                        <p:tav tm="0">
                                          <p:val>
                                            <p:fltVal val="0"/>
                                          </p:val>
                                        </p:tav>
                                        <p:tav tm="100000">
                                          <p:val>
                                            <p:strVal val="#ppt_w"/>
                                          </p:val>
                                        </p:tav>
                                      </p:tavLst>
                                    </p:anim>
                                    <p:anim calcmode="lin" valueType="num">
                                      <p:cBhvr>
                                        <p:cTn id="45" dur="500" fill="hold"/>
                                        <p:tgtEl>
                                          <p:spTgt spid="5"/>
                                        </p:tgtEl>
                                        <p:attrNameLst>
                                          <p:attrName>ppt_h</p:attrName>
                                        </p:attrNameLst>
                                      </p:cBhvr>
                                      <p:tavLst>
                                        <p:tav tm="0">
                                          <p:val>
                                            <p:fltVal val="0"/>
                                          </p:val>
                                        </p:tav>
                                        <p:tav tm="100000">
                                          <p:val>
                                            <p:strVal val="#ppt_h"/>
                                          </p:val>
                                        </p:tav>
                                      </p:tavLst>
                                    </p:anim>
                                  </p:childTnLst>
                                </p:cTn>
                              </p:par>
                              <p:par>
                                <p:cTn id="46" presetID="23" presetClass="entr" presetSubtype="16" fill="hold" grpId="0" nodeType="withEffect">
                                  <p:stCondLst>
                                    <p:cond delay="400"/>
                                  </p:stCondLst>
                                  <p:childTnLst>
                                    <p:set>
                                      <p:cBhvr>
                                        <p:cTn id="47" dur="1" fill="hold">
                                          <p:stCondLst>
                                            <p:cond delay="0"/>
                                          </p:stCondLst>
                                        </p:cTn>
                                        <p:tgtEl>
                                          <p:spTgt spid="6"/>
                                        </p:tgtEl>
                                        <p:attrNameLst>
                                          <p:attrName>style.visibility</p:attrName>
                                        </p:attrNameLst>
                                      </p:cBhvr>
                                      <p:to>
                                        <p:strVal val="visible"/>
                                      </p:to>
                                    </p:set>
                                    <p:anim calcmode="lin" valueType="num">
                                      <p:cBhvr>
                                        <p:cTn id="48" dur="500" fill="hold"/>
                                        <p:tgtEl>
                                          <p:spTgt spid="6"/>
                                        </p:tgtEl>
                                        <p:attrNameLst>
                                          <p:attrName>ppt_w</p:attrName>
                                        </p:attrNameLst>
                                      </p:cBhvr>
                                      <p:tavLst>
                                        <p:tav tm="0">
                                          <p:val>
                                            <p:fltVal val="0"/>
                                          </p:val>
                                        </p:tav>
                                        <p:tav tm="100000">
                                          <p:val>
                                            <p:strVal val="#ppt_w"/>
                                          </p:val>
                                        </p:tav>
                                      </p:tavLst>
                                    </p:anim>
                                    <p:anim calcmode="lin" valueType="num">
                                      <p:cBhvr>
                                        <p:cTn id="49" dur="500" fill="hold"/>
                                        <p:tgtEl>
                                          <p:spTgt spid="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3074" grpId="0"/>
      <p:bldP spid="4" grpId="0"/>
      <p:bldP spid="5" grpId="0"/>
      <p:bldP spid="6" grpId="0"/>
      <p:bldP spid="7" grpId="0"/>
      <p:bldP spid="7" grpId="1"/>
      <p:bldP spid="7" grpId="2"/>
      <p:bldP spid="9" grpId="0"/>
      <p:bldP spid="9" grpId="1"/>
    </p:bldLst>
  </p:timing>
</p:sld>
</file>

<file path=ppt/slides/slide5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7000" r="-17000"/>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57200" y="2248059"/>
            <a:ext cx="8229600" cy="236188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“For years politicians have promised the Moon. I'm the first one to be able to deliver it.”</a:t>
            </a:r>
            <a:endPar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pic>
        <p:nvPicPr>
          <p:cNvPr id="3" name="!!Moon">
            <a:extLst>
              <a:ext uri="{FF2B5EF4-FFF2-40B4-BE49-F238E27FC236}">
                <a16:creationId xmlns:a16="http://schemas.microsoft.com/office/drawing/2014/main" id="{8516A0D1-3A2A-4F2C-AC64-5995B3F09D7A}"/>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9123" b="94035" l="9167" r="90000">
                        <a14:foregroundMark x1="39083" y1="10877" x2="52583" y2="9123"/>
                        <a14:foregroundMark x1="52583" y1="9123" x2="58583" y2="10263"/>
                        <a14:foregroundMark x1="9750" y1="42982" x2="9167" y2="56754"/>
                        <a14:foregroundMark x1="9167" y1="56754" x2="13250" y2="62018"/>
                        <a14:foregroundMark x1="89917" y1="43246" x2="89083" y2="60789"/>
                        <a14:foregroundMark x1="89667" y1="48421" x2="88833" y2="57193"/>
                        <a14:foregroundMark x1="34167" y1="89825" x2="47333" y2="92368"/>
                        <a14:foregroundMark x1="47333" y1="92368" x2="60917" y2="92105"/>
                        <a14:foregroundMark x1="60917" y1="92105" x2="65833" y2="90439"/>
                        <a14:foregroundMark x1="47083" y1="93860" x2="46917" y2="93860"/>
                        <a14:foregroundMark x1="61250" y1="92018" x2="61000" y2="92018"/>
                        <a14:foregroundMark x1="58250" y1="92982" x2="57583" y2="93158"/>
                        <a14:foregroundMark x1="40417" y1="93070" x2="24833" y2="85263"/>
                        <a14:foregroundMark x1="30000" y1="88772" x2="50083" y2="93947"/>
                        <a14:foregroundMark x1="35833" y1="91491" x2="42083" y2="92632"/>
                        <a14:foregroundMark x1="46000" y1="93772" x2="48917" y2="94035"/>
                        <a14:foregroundMark x1="20000" y1="80351" x2="22500" y2="82719"/>
                        <a14:foregroundMark x1="85333" y1="72719" x2="84333" y2="74912"/>
                        <a14:foregroundMark x1="81417" y1="78684" x2="79750" y2="80263"/>
                      </a14:backgroundRemoval>
                    </a14:imgEffect>
                  </a14:imgLayer>
                </a14:imgProps>
              </a:ext>
              <a:ext uri="{28A0092B-C50C-407E-A947-70E740481C1C}">
                <a14:useLocalDpi xmlns:a14="http://schemas.microsoft.com/office/drawing/2010/main" val="0"/>
              </a:ext>
            </a:extLst>
          </a:blip>
          <a:stretch>
            <a:fillRect/>
          </a:stretch>
        </p:blipFill>
        <p:spPr>
          <a:xfrm>
            <a:off x="3600450" y="2433446"/>
            <a:ext cx="2154856" cy="2047114"/>
          </a:xfrm>
          <a:prstGeom prst="rect">
            <a:avLst/>
          </a:prstGeom>
        </p:spPr>
      </p:pic>
    </p:spTree>
    <p:extLst>
      <p:ext uri="{BB962C8B-B14F-4D97-AF65-F5344CB8AC3E}">
        <p14:creationId xmlns:p14="http://schemas.microsoft.com/office/powerpoint/2010/main" val="406128456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8"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wheel(8)">
                                      <p:cBhvr>
                                        <p:cTn id="7" dur="1000"/>
                                        <p:tgtEl>
                                          <p:spTgt spid="307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slides/slide5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17000" r="-17000"/>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593C76D6-0E0E-48E0-A951-DA29512E31B3}"/>
              </a:ext>
            </a:extLst>
          </p:cNvPr>
          <p:cNvSpPr txBox="1">
            <a:spLocks/>
          </p:cNvSpPr>
          <p:nvPr/>
        </p:nvSpPr>
        <p:spPr>
          <a:xfrm>
            <a:off x="2955916" y="3995278"/>
            <a:ext cx="4834676"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 b="1" i="0" u="none" strike="noStrike" kern="1200" cap="none" spc="0" normalizeH="0" baseline="0" noProof="0" dirty="0">
                <a:ln w="3175" cmpd="sng">
                  <a:solidFill>
                    <a:srgbClr val="FFFFFF"/>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a:t>
            </a:r>
            <a:r>
              <a:rPr kumimoji="0" lang="en-US" sz="4420" b="1" i="0" u="none" strike="noStrike" kern="1200" cap="none" spc="0" normalizeH="0" baseline="0" noProof="0" dirty="0">
                <a:ln w="3175" cmpd="sng">
                  <a:solidFill>
                    <a:srgbClr val="FFFFFF"/>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                 </a:t>
            </a:r>
            <a:r>
              <a:rPr kumimoji="0" lang="en-US" sz="3200" b="1" i="0" u="none" strike="noStrike" kern="1200" cap="none" spc="0" normalizeH="0" baseline="0" noProof="0" dirty="0">
                <a:ln w="3175" cmpd="sng">
                  <a:solidFill>
                    <a:srgbClr val="FFFFFF"/>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 </a:t>
            </a:r>
            <a:r>
              <a:rPr kumimoji="0" lang="en-US" sz="4420" b="1" i="0" u="none" strike="noStrike" kern="1200" cap="none" spc="0" normalizeH="0" baseline="0" noProof="0" dirty="0">
                <a:ln w="3175" cmpd="sng">
                  <a:solidFill>
                    <a:srgbClr val="FFFFFF"/>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               </a:t>
            </a:r>
            <a:r>
              <a:rPr kumimoji="0" lang="en-US" sz="100" b="1" i="0" u="none" strike="noStrike" kern="1200" cap="none" spc="0" normalizeH="0" baseline="0" noProof="0" dirty="0">
                <a:ln w="3175" cmpd="sng">
                  <a:solidFill>
                    <a:srgbClr val="FFFFFF"/>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a:t>
            </a:r>
          </a:p>
        </p:txBody>
      </p:sp>
      <p:sp>
        <p:nvSpPr>
          <p:cNvPr id="3074" name="Rectangle 2"/>
          <p:cNvSpPr>
            <a:spLocks noGrp="1" noChangeArrowheads="1"/>
          </p:cNvSpPr>
          <p:nvPr>
            <p:ph type="title"/>
          </p:nvPr>
        </p:nvSpPr>
        <p:spPr>
          <a:xfrm>
            <a:off x="457200" y="1299875"/>
            <a:ext cx="8229600" cy="4258249"/>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“For one priceless moment in the whole history of man, all of the people on this earth are truly one. One in their pride at what you have done, one in our prayers that you will return safely to earth.”</a:t>
            </a:r>
            <a:endPar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5" name="!!One1">
            <a:extLst>
              <a:ext uri="{FF2B5EF4-FFF2-40B4-BE49-F238E27FC236}">
                <a16:creationId xmlns:a16="http://schemas.microsoft.com/office/drawing/2014/main" id="{7C4D2FC1-C118-4BA4-A528-19B1D123020D}"/>
              </a:ext>
            </a:extLst>
          </p:cNvPr>
          <p:cNvSpPr txBox="1">
            <a:spLocks noChangeArrowheads="1"/>
          </p:cNvSpPr>
          <p:nvPr/>
        </p:nvSpPr>
        <p:spPr bwMode="auto">
          <a:xfrm>
            <a:off x="1672488" y="1394504"/>
            <a:ext cx="1201681" cy="7044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one</a:t>
            </a:r>
          </a:p>
        </p:txBody>
      </p:sp>
      <p:sp>
        <p:nvSpPr>
          <p:cNvPr id="6" name="!!One2">
            <a:extLst>
              <a:ext uri="{FF2B5EF4-FFF2-40B4-BE49-F238E27FC236}">
                <a16:creationId xmlns:a16="http://schemas.microsoft.com/office/drawing/2014/main" id="{94B2C671-FCBA-4E01-B7D5-4C03107BA43D}"/>
              </a:ext>
            </a:extLst>
          </p:cNvPr>
          <p:cNvSpPr txBox="1">
            <a:spLocks noChangeArrowheads="1"/>
          </p:cNvSpPr>
          <p:nvPr/>
        </p:nvSpPr>
        <p:spPr bwMode="auto">
          <a:xfrm>
            <a:off x="3097428" y="4082459"/>
            <a:ext cx="1201681" cy="7044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one</a:t>
            </a:r>
          </a:p>
        </p:txBody>
      </p:sp>
      <p:sp>
        <p:nvSpPr>
          <p:cNvPr id="2" name="HighlightTextFragmentsShape67a83146-b67d-438a-a282-1bec27298067">
            <a:extLst>
              <a:ext uri="{FF2B5EF4-FFF2-40B4-BE49-F238E27FC236}">
                <a16:creationId xmlns:a16="http://schemas.microsoft.com/office/drawing/2014/main" id="{4F83A018-322A-40BF-A2B1-332411AED8E1}"/>
              </a:ext>
            </a:extLst>
          </p:cNvPr>
          <p:cNvSpPr/>
          <p:nvPr>
            <p:custDataLst>
              <p:tags r:id="rId1"/>
            </p:custDataLst>
          </p:nvPr>
        </p:nvSpPr>
        <p:spPr>
          <a:xfrm>
            <a:off x="3168453" y="4143816"/>
            <a:ext cx="1078787" cy="670560"/>
          </a:xfrm>
          <a:prstGeom prst="roundRect">
            <a:avLst>
              <a:gd name="adj" fmla="val 25000"/>
            </a:avLst>
          </a:prstGeom>
          <a:solidFill>
            <a:srgbClr val="FFFF00">
              <a:alpha val="50000"/>
            </a:srgbClr>
          </a:solid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t>
            </a:r>
          </a:p>
        </p:txBody>
      </p:sp>
      <p:sp>
        <p:nvSpPr>
          <p:cNvPr id="8" name="Rectangle 2">
            <a:extLst>
              <a:ext uri="{FF2B5EF4-FFF2-40B4-BE49-F238E27FC236}">
                <a16:creationId xmlns:a16="http://schemas.microsoft.com/office/drawing/2014/main" id="{0DDB7AE0-8FB3-4EA7-9BDC-BD82D8DA403D}"/>
              </a:ext>
            </a:extLst>
          </p:cNvPr>
          <p:cNvSpPr txBox="1">
            <a:spLocks noChangeArrowheads="1"/>
          </p:cNvSpPr>
          <p:nvPr/>
        </p:nvSpPr>
        <p:spPr bwMode="auto">
          <a:xfrm>
            <a:off x="2990931" y="4056250"/>
            <a:ext cx="4777548"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one in our prayers</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4" name="Rectangle 3">
            <a:extLst>
              <a:ext uri="{FF2B5EF4-FFF2-40B4-BE49-F238E27FC236}">
                <a16:creationId xmlns:a16="http://schemas.microsoft.com/office/drawing/2014/main" id="{71275357-ED3F-47F2-BD97-74FF33B9F74E}"/>
              </a:ext>
            </a:extLst>
          </p:cNvPr>
          <p:cNvSpPr>
            <a:spLocks noChangeArrowheads="1"/>
          </p:cNvSpPr>
          <p:nvPr/>
        </p:nvSpPr>
        <p:spPr bwMode="auto">
          <a:xfrm>
            <a:off x="4087769" y="3952875"/>
            <a:ext cx="800100" cy="954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w="11430"/>
                <a:solidFill>
                  <a:srgbClr val="FFFFFF"/>
                </a:solidFill>
                <a:effectLst>
                  <a:glow rad="63500">
                    <a:srgbClr val="000000"/>
                  </a:glow>
                  <a:outerShdw blurRad="50800" dist="39000" dir="5460000" algn="tl">
                    <a:srgbClr val="000000">
                      <a:alpha val="38000"/>
                    </a:srgbClr>
                  </a:outerShdw>
                </a:effectLst>
                <a:uLnTx/>
                <a:uFillTx/>
                <a:latin typeface="Calibri" panose="020F0502020204030204" pitchFamily="34" charset="0"/>
                <a:ea typeface="+mn-ea"/>
                <a:cs typeface="+mn-cs"/>
              </a:rPr>
              <a:t>in</a:t>
            </a:r>
          </a:p>
        </p:txBody>
      </p:sp>
      <p:pic>
        <p:nvPicPr>
          <p:cNvPr id="7" name="!!Moon">
            <a:extLst>
              <a:ext uri="{FF2B5EF4-FFF2-40B4-BE49-F238E27FC236}">
                <a16:creationId xmlns:a16="http://schemas.microsoft.com/office/drawing/2014/main" id="{F0654B89-A0CF-4325-B666-1A544CB23CFD}"/>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9123" b="94035" l="9167" r="90000">
                        <a14:foregroundMark x1="39083" y1="10877" x2="52583" y2="9123"/>
                        <a14:foregroundMark x1="52583" y1="9123" x2="58583" y2="10263"/>
                        <a14:foregroundMark x1="9750" y1="42982" x2="9167" y2="56754"/>
                        <a14:foregroundMark x1="9167" y1="56754" x2="13250" y2="62018"/>
                        <a14:foregroundMark x1="89917" y1="43246" x2="89083" y2="60789"/>
                        <a14:foregroundMark x1="89667" y1="48421" x2="88833" y2="57193"/>
                        <a14:foregroundMark x1="34167" y1="89825" x2="47333" y2="92368"/>
                        <a14:foregroundMark x1="47333" y1="92368" x2="60917" y2="92105"/>
                        <a14:foregroundMark x1="60917" y1="92105" x2="65833" y2="90439"/>
                        <a14:foregroundMark x1="47083" y1="93860" x2="46917" y2="93860"/>
                        <a14:foregroundMark x1="61250" y1="92018" x2="61000" y2="92018"/>
                        <a14:foregroundMark x1="58250" y1="92982" x2="57583" y2="93158"/>
                        <a14:foregroundMark x1="40417" y1="93070" x2="24833" y2="85263"/>
                        <a14:foregroundMark x1="30000" y1="88772" x2="50083" y2="93947"/>
                        <a14:foregroundMark x1="35833" y1="91491" x2="42083" y2="92632"/>
                        <a14:foregroundMark x1="46000" y1="93772" x2="48917" y2="94035"/>
                        <a14:foregroundMark x1="20000" y1="80351" x2="22500" y2="82719"/>
                        <a14:foregroundMark x1="85333" y1="72719" x2="84333" y2="74912"/>
                        <a14:foregroundMark x1="81417" y1="78684" x2="79750" y2="80263"/>
                      </a14:backgroundRemoval>
                    </a14:imgEffect>
                  </a14:imgLayer>
                </a14:imgProps>
              </a:ext>
              <a:ext uri="{28A0092B-C50C-407E-A947-70E740481C1C}">
                <a14:useLocalDpi xmlns:a14="http://schemas.microsoft.com/office/drawing/2010/main" val="0"/>
              </a:ext>
            </a:extLst>
          </a:blip>
          <a:stretch>
            <a:fillRect/>
          </a:stretch>
        </p:blipFill>
        <p:spPr>
          <a:xfrm>
            <a:off x="2080101" y="1061694"/>
            <a:ext cx="4983797" cy="4734609"/>
          </a:xfrm>
          <a:prstGeom prst="rect">
            <a:avLst/>
          </a:prstGeom>
        </p:spPr>
      </p:pic>
    </p:spTree>
    <p:extLst>
      <p:ext uri="{BB962C8B-B14F-4D97-AF65-F5344CB8AC3E}">
        <p14:creationId xmlns:p14="http://schemas.microsoft.com/office/powerpoint/2010/main" val="823608435"/>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exit" presetSubtype="0" fill="hold" nodeType="withEffect">
                                  <p:stCondLst>
                                    <p:cond delay="0"/>
                                  </p:stCondLst>
                                  <p:childTnLst>
                                    <p:set>
                                      <p:cBhvr>
                                        <p:cTn id="6" dur="1" fill="hold">
                                          <p:stCondLst>
                                            <p:cond delay="999"/>
                                          </p:stCondLst>
                                        </p:cTn>
                                        <p:tgtEl>
                                          <p:spTgt spid="7"/>
                                        </p:tgtEl>
                                        <p:attrNameLst>
                                          <p:attrName>style.visibility</p:attrName>
                                        </p:attrNameLst>
                                      </p:cBhvr>
                                      <p:to>
                                        <p:strVal val="hidden"/>
                                      </p:to>
                                    </p:set>
                                    <p:animEffect transition="out" filter="dissolve">
                                      <p:cBhvr>
                                        <p:cTn id="7" dur="1000">
                                          <p:stCondLst>
                                            <p:cond delay="0"/>
                                          </p:stCondLst>
                                        </p:cTn>
                                        <p:tgtEl>
                                          <p:spTgt spid="7"/>
                                        </p:tgtEl>
                                      </p:cBhvr>
                                    </p:animEffect>
                                    <p:anim to="" calcmode="lin" valueType="num">
                                      <p:cBhvr>
                                        <p:cTn id="8" dur="1000" fill="hold">
                                          <p:stCondLst>
                                            <p:cond delay="0"/>
                                          </p:stCondLst>
                                        </p:cTn>
                                        <p:tgtEl>
                                          <p:spTgt spid="7"/>
                                        </p:tgtEl>
                                        <p:attrNameLst>
                                          <p:attrName>ppt_w</p:attrName>
                                        </p:attrNameLst>
                                      </p:cBhvr>
                                      <p:tavLst>
                                        <p:tav tm="0">
                                          <p:val>
                                            <p:strVal val="#ppt_w"/>
                                          </p:val>
                                        </p:tav>
                                        <p:tav tm="100000">
                                          <p:val>
                                            <p:strVal val="#ppt_w*4"/>
                                          </p:val>
                                        </p:tav>
                                      </p:tavLst>
                                    </p:anim>
                                    <p:anim to="" calcmode="lin" valueType="num">
                                      <p:cBhvr>
                                        <p:cTn id="9" dur="1000" fill="hold">
                                          <p:stCondLst>
                                            <p:cond delay="0"/>
                                          </p:stCondLst>
                                        </p:cTn>
                                        <p:tgtEl>
                                          <p:spTgt spid="7"/>
                                        </p:tgtEl>
                                        <p:attrNameLst>
                                          <p:attrName>ppt_h</p:attrName>
                                        </p:attrNameLst>
                                      </p:cBhvr>
                                      <p:tavLst>
                                        <p:tav tm="0">
                                          <p:val>
                                            <p:strVal val="#ppt_h"/>
                                          </p:val>
                                        </p:tav>
                                        <p:tav tm="100000">
                                          <p:val>
                                            <p:strVal val="#ppt_h*4"/>
                                          </p:val>
                                        </p:tav>
                                      </p:tavLst>
                                    </p:anim>
                                  </p:childTnLst>
                                </p:cTn>
                              </p:par>
                              <p:par>
                                <p:cTn id="10" presetID="17" presetClass="entr" presetSubtype="1" fill="hold" grpId="0" nodeType="withEffect">
                                  <p:stCondLst>
                                    <p:cond delay="500"/>
                                  </p:stCondLst>
                                  <p:childTnLst>
                                    <p:set>
                                      <p:cBhvr>
                                        <p:cTn id="11" dur="1" fill="hold">
                                          <p:stCondLst>
                                            <p:cond delay="0"/>
                                          </p:stCondLst>
                                        </p:cTn>
                                        <p:tgtEl>
                                          <p:spTgt spid="3074"/>
                                        </p:tgtEl>
                                        <p:attrNameLst>
                                          <p:attrName>style.visibility</p:attrName>
                                        </p:attrNameLst>
                                      </p:cBhvr>
                                      <p:to>
                                        <p:strVal val="visible"/>
                                      </p:to>
                                    </p:set>
                                    <p:anim calcmode="lin" valueType="num">
                                      <p:cBhvr>
                                        <p:cTn id="12" dur="500" fill="hold"/>
                                        <p:tgtEl>
                                          <p:spTgt spid="3074"/>
                                        </p:tgtEl>
                                        <p:attrNameLst>
                                          <p:attrName>ppt_x</p:attrName>
                                        </p:attrNameLst>
                                      </p:cBhvr>
                                      <p:tavLst>
                                        <p:tav tm="0">
                                          <p:val>
                                            <p:strVal val="#ppt_x"/>
                                          </p:val>
                                        </p:tav>
                                        <p:tav tm="100000">
                                          <p:val>
                                            <p:strVal val="#ppt_x"/>
                                          </p:val>
                                        </p:tav>
                                      </p:tavLst>
                                    </p:anim>
                                    <p:anim calcmode="lin" valueType="num">
                                      <p:cBhvr>
                                        <p:cTn id="13" dur="500" fill="hold"/>
                                        <p:tgtEl>
                                          <p:spTgt spid="3074"/>
                                        </p:tgtEl>
                                        <p:attrNameLst>
                                          <p:attrName>ppt_y</p:attrName>
                                        </p:attrNameLst>
                                      </p:cBhvr>
                                      <p:tavLst>
                                        <p:tav tm="0">
                                          <p:val>
                                            <p:strVal val="#ppt_y-#ppt_h/2"/>
                                          </p:val>
                                        </p:tav>
                                        <p:tav tm="100000">
                                          <p:val>
                                            <p:strVal val="#ppt_y"/>
                                          </p:val>
                                        </p:tav>
                                      </p:tavLst>
                                    </p:anim>
                                    <p:anim calcmode="lin" valueType="num">
                                      <p:cBhvr>
                                        <p:cTn id="14" dur="500" fill="hold"/>
                                        <p:tgtEl>
                                          <p:spTgt spid="3074"/>
                                        </p:tgtEl>
                                        <p:attrNameLst>
                                          <p:attrName>ppt_w</p:attrName>
                                        </p:attrNameLst>
                                      </p:cBhvr>
                                      <p:tavLst>
                                        <p:tav tm="0">
                                          <p:val>
                                            <p:strVal val="#ppt_w"/>
                                          </p:val>
                                        </p:tav>
                                        <p:tav tm="100000">
                                          <p:val>
                                            <p:strVal val="#ppt_w"/>
                                          </p:val>
                                        </p:tav>
                                      </p:tavLst>
                                    </p:anim>
                                    <p:anim calcmode="lin" valueType="num">
                                      <p:cBhvr>
                                        <p:cTn id="15" dur="500" fill="hold"/>
                                        <p:tgtEl>
                                          <p:spTgt spid="3074"/>
                                        </p:tgtEl>
                                        <p:attrNameLst>
                                          <p:attrName>ppt_h</p:attrName>
                                        </p:attrNameLst>
                                      </p:cBhvr>
                                      <p:tavLst>
                                        <p:tav tm="0">
                                          <p:val>
                                            <p:fltVal val="0"/>
                                          </p:val>
                                        </p:tav>
                                        <p:tav tm="100000">
                                          <p:val>
                                            <p:strVal val="#ppt_h"/>
                                          </p:val>
                                        </p:tav>
                                      </p:tavLst>
                                    </p:anim>
                                  </p:childTnLst>
                                </p:cTn>
                              </p:par>
                            </p:childTnLst>
                          </p:cTn>
                        </p:par>
                        <p:par>
                          <p:cTn id="16" fill="hold">
                            <p:stCondLst>
                              <p:cond delay="1000"/>
                            </p:stCondLst>
                            <p:childTnLst>
                              <p:par>
                                <p:cTn id="17" presetID="10" presetClass="entr" presetSubtype="0" fill="hold" grpId="0"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250"/>
                                        <p:tgtEl>
                                          <p:spTgt spid="5"/>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25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wipe(left)">
                                      <p:cBhvr>
                                        <p:cTn id="27" dur="500"/>
                                        <p:tgtEl>
                                          <p:spTgt spid="3"/>
                                        </p:tgtEl>
                                      </p:cBhvr>
                                    </p:animEffect>
                                  </p:childTnLst>
                                </p:cTn>
                              </p:par>
                              <p:par>
                                <p:cTn id="28" presetID="18" presetClass="emph" presetSubtype="0" fill="hold" grpId="1" nodeType="withEffect">
                                  <p:stCondLst>
                                    <p:cond delay="0"/>
                                  </p:stCondLst>
                                  <p:childTnLst>
                                    <p:set>
                                      <p:cBhvr override="childStyle">
                                        <p:cTn id="29" dur="500" fill="hold"/>
                                        <p:tgtEl>
                                          <p:spTgt spid="3"/>
                                        </p:tgtEl>
                                        <p:attrNameLst>
                                          <p:attrName>style.textDecorationUnderline</p:attrName>
                                        </p:attrNameLst>
                                      </p:cBhvr>
                                      <p:to>
                                        <p:strVal val="true"/>
                                      </p:to>
                                    </p:set>
                                  </p:childTnLst>
                                </p:cTn>
                              </p:par>
                              <p:par>
                                <p:cTn id="30" presetID="22" presetClass="entr" presetSubtype="8" fill="hold" grpId="0" nodeType="with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wipe(left)">
                                      <p:cBhvr>
                                        <p:cTn id="32" dur="500"/>
                                        <p:tgtEl>
                                          <p:spTgt spid="8"/>
                                        </p:tgtEl>
                                      </p:cBhvr>
                                    </p:animEffect>
                                  </p:childTnLst>
                                </p:cTn>
                              </p:par>
                            </p:childTnLst>
                          </p:cTn>
                        </p:par>
                        <p:par>
                          <p:cTn id="33" fill="hold">
                            <p:stCondLst>
                              <p:cond delay="500"/>
                            </p:stCondLst>
                            <p:childTnLst>
                              <p:par>
                                <p:cTn id="34" presetID="0" presetClass="entr" presetSubtype="0" fill="hold" grpId="0" nodeType="after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dissolve">
                                      <p:cBhvr>
                                        <p:cTn id="36" dur="500">
                                          <p:stCondLst>
                                            <p:cond delay="0"/>
                                          </p:stCondLst>
                                        </p:cTn>
                                        <p:tgtEl>
                                          <p:spTgt spid="4"/>
                                        </p:tgtEl>
                                      </p:cBhvr>
                                    </p:animEffect>
                                    <p:anim to="" calcmode="lin" valueType="num">
                                      <p:cBhvr>
                                        <p:cTn id="37" dur="500" fill="hold">
                                          <p:stCondLst>
                                            <p:cond delay="0"/>
                                          </p:stCondLst>
                                        </p:cTn>
                                        <p:tgtEl>
                                          <p:spTgt spid="4"/>
                                        </p:tgtEl>
                                        <p:attrNameLst>
                                          <p:attrName>ppt_w</p:attrName>
                                        </p:attrNameLst>
                                      </p:cBhvr>
                                      <p:tavLst>
                                        <p:tav tm="0">
                                          <p:val>
                                            <p:strVal val="#ppt_w*4"/>
                                          </p:val>
                                        </p:tav>
                                        <p:tav tm="100000">
                                          <p:val>
                                            <p:strVal val="#ppt_w"/>
                                          </p:val>
                                        </p:tav>
                                      </p:tavLst>
                                    </p:anim>
                                    <p:anim to="" calcmode="lin" valueType="num">
                                      <p:cBhvr>
                                        <p:cTn id="38" dur="500" fill="hold">
                                          <p:stCondLst>
                                            <p:cond delay="0"/>
                                          </p:stCondLst>
                                        </p:cTn>
                                        <p:tgtEl>
                                          <p:spTgt spid="4"/>
                                        </p:tgtEl>
                                        <p:attrNameLst>
                                          <p:attrName>ppt_h</p:attrName>
                                        </p:attrNameLst>
                                      </p:cBhvr>
                                      <p:tavLst>
                                        <p:tav tm="0">
                                          <p:val>
                                            <p:strVal val="#ppt_h*4"/>
                                          </p:val>
                                        </p:tav>
                                        <p:tav tm="100000">
                                          <p:val>
                                            <p:strVal val="#ppt_h"/>
                                          </p:val>
                                        </p:tav>
                                      </p:tavLst>
                                    </p:anim>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2"/>
                                        </p:tgtEl>
                                        <p:attrNameLst>
                                          <p:attrName>style.visibility</p:attrName>
                                        </p:attrNameLst>
                                      </p:cBhvr>
                                      <p:to>
                                        <p:strVal val="visible"/>
                                      </p:to>
                                    </p:set>
                                    <p:animEffect transition="in" filter="fade">
                                      <p:cBhvr>
                                        <p:cTn id="4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3074" grpId="0"/>
      <p:bldP spid="5" grpId="0"/>
      <p:bldP spid="6" grpId="0"/>
      <p:bldP spid="2" grpId="0" animBg="1"/>
      <p:bldP spid="8" grpId="0"/>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57200" y="2377599"/>
            <a:ext cx="8229600" cy="210280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“People react to fear, not love; they don't teach that in Sunday School, but it's true.”</a:t>
            </a:r>
            <a:endPar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306655616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decel="50000" fill="hold">
                                          <p:stCondLst>
                                            <p:cond delay="0"/>
                                          </p:stCondLst>
                                        </p:cTn>
                                        <p:tgtEl>
                                          <p:spTgt spid="3074"/>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3074"/>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3074"/>
                                        </p:tgtEl>
                                        <p:attrNameLst>
                                          <p:attrName>ppt_w</p:attrName>
                                        </p:attrNameLst>
                                      </p:cBhvr>
                                      <p:tavLst>
                                        <p:tav tm="0">
                                          <p:val>
                                            <p:strVal val="#ppt_w*.05"/>
                                          </p:val>
                                        </p:tav>
                                        <p:tav tm="100000">
                                          <p:val>
                                            <p:strVal val="#ppt_w"/>
                                          </p:val>
                                        </p:tav>
                                      </p:tavLst>
                                    </p:anim>
                                    <p:anim calcmode="lin" valueType="num">
                                      <p:cBhvr>
                                        <p:cTn id="10" dur="1000" fill="hold"/>
                                        <p:tgtEl>
                                          <p:spTgt spid="3074"/>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3074"/>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3074"/>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3074"/>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slides/slide6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l="-17000" r="-17000"/>
          </a:stretch>
        </a:blip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D217E128-4F34-4141-A77E-1DBDE172834F}"/>
              </a:ext>
            </a:extLst>
          </p:cNvPr>
          <p:cNvSpPr txBox="1">
            <a:spLocks/>
          </p:cNvSpPr>
          <p:nvPr/>
        </p:nvSpPr>
        <p:spPr>
          <a:xfrm>
            <a:off x="5958274" y="1675411"/>
            <a:ext cx="2494411"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 b="1" i="0" u="none" strike="noStrike" kern="1200" cap="none" spc="0" normalizeH="0" baseline="0" noProof="0" dirty="0">
                <a:ln w="3175" cmpd="sng">
                  <a:solidFill>
                    <a:srgbClr val="FFFFFF"/>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a:t>
            </a:r>
            <a:r>
              <a:rPr kumimoji="0" lang="en-US" sz="4420" b="1" i="0" u="none" strike="noStrike" kern="1200" cap="none" spc="0" normalizeH="0" baseline="0" noProof="0" dirty="0">
                <a:ln w="3175" cmpd="sng">
                  <a:solidFill>
                    <a:srgbClr val="FFFFFF"/>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                 </a:t>
            </a:r>
            <a:r>
              <a:rPr kumimoji="0" lang="en-US" sz="100" b="1" i="0" u="none" strike="noStrike" kern="1200" cap="none" spc="0" normalizeH="0" baseline="0" noProof="0" dirty="0">
                <a:ln w="3175" cmpd="sng">
                  <a:solidFill>
                    <a:srgbClr val="FFFFFF"/>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a:t>
            </a:r>
          </a:p>
        </p:txBody>
      </p:sp>
      <p:sp>
        <p:nvSpPr>
          <p:cNvPr id="6" name="!!OneMind">
            <a:extLst>
              <a:ext uri="{FF2B5EF4-FFF2-40B4-BE49-F238E27FC236}">
                <a16:creationId xmlns:a16="http://schemas.microsoft.com/office/drawing/2014/main" id="{D8BA0F41-BEA7-40B5-8E45-EFE859079854}"/>
              </a:ext>
            </a:extLst>
          </p:cNvPr>
          <p:cNvSpPr txBox="1">
            <a:spLocks noChangeArrowheads="1"/>
          </p:cNvSpPr>
          <p:nvPr/>
        </p:nvSpPr>
        <p:spPr bwMode="auto">
          <a:xfrm>
            <a:off x="5920178" y="1757949"/>
            <a:ext cx="2534270" cy="7044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FFC000"/>
                </a:solidFill>
                <a:effectLst>
                  <a:glow rad="76200">
                    <a:schemeClr val="tx1"/>
                  </a:glow>
                  <a:outerShdw blurRad="50800" algn="tl" rotWithShape="0">
                    <a:srgbClr val="000000"/>
                  </a:outerShdw>
                </a:effectLst>
                <a:latin typeface="Calibri" panose="020F0502020204030204" pitchFamily="34" charset="0"/>
              </a:rPr>
              <a:t>one mind</a:t>
            </a:r>
          </a:p>
        </p:txBody>
      </p:sp>
      <p:sp>
        <p:nvSpPr>
          <p:cNvPr id="7" name="Rectangle 2">
            <a:extLst>
              <a:ext uri="{FF2B5EF4-FFF2-40B4-BE49-F238E27FC236}">
                <a16:creationId xmlns:a16="http://schemas.microsoft.com/office/drawing/2014/main" id="{4CAAAB39-A34D-4678-959D-94364DA1F065}"/>
              </a:ext>
            </a:extLst>
          </p:cNvPr>
          <p:cNvSpPr txBox="1">
            <a:spLocks noChangeArrowheads="1"/>
          </p:cNvSpPr>
          <p:nvPr/>
        </p:nvSpPr>
        <p:spPr bwMode="auto">
          <a:xfrm>
            <a:off x="2576514" y="2394743"/>
            <a:ext cx="4368800" cy="27963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eaLnBrk="1" hangingPunct="1"/>
            <a:r>
              <a:rPr lang="en-US" altLang="en-US"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 compassion </a:t>
            </a:r>
          </a:p>
          <a:p>
            <a:pPr algn="l" eaLnBrk="1" hangingPunct="1"/>
            <a:r>
              <a:rPr lang="en-US" altLang="en-US"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 love </a:t>
            </a:r>
          </a:p>
          <a:p>
            <a:pPr algn="l" eaLnBrk="1" hangingPunct="1"/>
            <a:r>
              <a:rPr lang="en-US" altLang="en-US"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 tenderhearted </a:t>
            </a:r>
          </a:p>
          <a:p>
            <a:pPr algn="l" eaLnBrk="1" hangingPunct="1"/>
            <a:r>
              <a:rPr lang="en-US" altLang="en-US"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 courteous</a:t>
            </a:r>
            <a:endParaRPr lang="en-US" altLang="en-US" sz="4000" b="1" i="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endParaRPr>
          </a:p>
        </p:txBody>
      </p:sp>
      <p:sp>
        <p:nvSpPr>
          <p:cNvPr id="3074" name="Rectangle 2"/>
          <p:cNvSpPr>
            <a:spLocks noGrp="1" noChangeArrowheads="1"/>
          </p:cNvSpPr>
          <p:nvPr>
            <p:ph type="title"/>
          </p:nvPr>
        </p:nvSpPr>
        <p:spPr>
          <a:xfrm>
            <a:off x="457200" y="1623219"/>
            <a:ext cx="8229600" cy="36115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Finally, all of you be of one mind, having compassion for one another; love as brothers, be tenderhearted, be courteous;          </a:t>
            </a:r>
            <a:r>
              <a:rPr lang="en-US" altLang="en-US" sz="3200" b="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1</a:t>
            </a:r>
            <a:r>
              <a:rPr lang="en-US" altLang="en-US" sz="3200" b="1" i="1" baseline="3000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st</a:t>
            </a:r>
            <a:r>
              <a:rPr lang="en-US" altLang="en-US" sz="3200" b="1" i="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 Peter 3:8 </a:t>
            </a:r>
            <a:r>
              <a:rPr lang="en-US" altLang="en-US" sz="4000" b="1" i="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 </a:t>
            </a:r>
          </a:p>
        </p:txBody>
      </p:sp>
      <p:sp>
        <p:nvSpPr>
          <p:cNvPr id="4" name="!!One2">
            <a:extLst>
              <a:ext uri="{FF2B5EF4-FFF2-40B4-BE49-F238E27FC236}">
                <a16:creationId xmlns:a16="http://schemas.microsoft.com/office/drawing/2014/main" id="{09A9B031-20EB-445A-83EB-A99E2418A740}"/>
              </a:ext>
            </a:extLst>
          </p:cNvPr>
          <p:cNvSpPr txBox="1">
            <a:spLocks noChangeArrowheads="1"/>
          </p:cNvSpPr>
          <p:nvPr/>
        </p:nvSpPr>
        <p:spPr bwMode="auto">
          <a:xfrm>
            <a:off x="6643548" y="2436207"/>
            <a:ext cx="1201681" cy="7044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one</a:t>
            </a:r>
          </a:p>
        </p:txBody>
      </p:sp>
      <p:sp>
        <p:nvSpPr>
          <p:cNvPr id="3" name="!!One1">
            <a:extLst>
              <a:ext uri="{FF2B5EF4-FFF2-40B4-BE49-F238E27FC236}">
                <a16:creationId xmlns:a16="http://schemas.microsoft.com/office/drawing/2014/main" id="{B4B0C5E4-9819-4C6A-A35B-B5C88C14BB5F}"/>
              </a:ext>
            </a:extLst>
          </p:cNvPr>
          <p:cNvSpPr txBox="1">
            <a:spLocks noChangeArrowheads="1"/>
          </p:cNvSpPr>
          <p:nvPr/>
        </p:nvSpPr>
        <p:spPr bwMode="auto">
          <a:xfrm>
            <a:off x="5921092" y="1763625"/>
            <a:ext cx="1201681" cy="7044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one</a:t>
            </a:r>
          </a:p>
        </p:txBody>
      </p:sp>
      <p:sp>
        <p:nvSpPr>
          <p:cNvPr id="8" name="Text">
            <a:extLst>
              <a:ext uri="{FF2B5EF4-FFF2-40B4-BE49-F238E27FC236}">
                <a16:creationId xmlns:a16="http://schemas.microsoft.com/office/drawing/2014/main" id="{009ACF52-E095-46BE-A8B6-CB71A218657D}"/>
              </a:ext>
            </a:extLst>
          </p:cNvPr>
          <p:cNvSpPr txBox="1">
            <a:spLocks noChangeArrowheads="1"/>
          </p:cNvSpPr>
          <p:nvPr/>
        </p:nvSpPr>
        <p:spPr bwMode="auto">
          <a:xfrm>
            <a:off x="2818859" y="2434371"/>
            <a:ext cx="3361604" cy="7044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FFC000"/>
                </a:solidFill>
                <a:effectLst>
                  <a:glow rad="76200">
                    <a:schemeClr val="tx1"/>
                  </a:glow>
                  <a:outerShdw blurRad="50800" algn="tl" rotWithShape="0">
                    <a:srgbClr val="000000"/>
                  </a:outerShdw>
                </a:effectLst>
                <a:latin typeface="Calibri" panose="020F0502020204030204" pitchFamily="34" charset="0"/>
              </a:rPr>
              <a:t>compassion</a:t>
            </a:r>
          </a:p>
        </p:txBody>
      </p:sp>
      <p:sp>
        <p:nvSpPr>
          <p:cNvPr id="9" name="Text">
            <a:extLst>
              <a:ext uri="{FF2B5EF4-FFF2-40B4-BE49-F238E27FC236}">
                <a16:creationId xmlns:a16="http://schemas.microsoft.com/office/drawing/2014/main" id="{69116667-058C-424F-82D6-62A4CD968326}"/>
              </a:ext>
            </a:extLst>
          </p:cNvPr>
          <p:cNvSpPr txBox="1">
            <a:spLocks noChangeArrowheads="1"/>
          </p:cNvSpPr>
          <p:nvPr/>
        </p:nvSpPr>
        <p:spPr bwMode="auto">
          <a:xfrm>
            <a:off x="3137426" y="3107890"/>
            <a:ext cx="1399142" cy="7044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FFC000"/>
                </a:solidFill>
                <a:effectLst>
                  <a:glow rad="76200">
                    <a:schemeClr val="tx1"/>
                  </a:glow>
                  <a:outerShdw blurRad="50800" algn="tl" rotWithShape="0">
                    <a:srgbClr val="000000"/>
                  </a:outerShdw>
                </a:effectLst>
                <a:latin typeface="Calibri" panose="020F0502020204030204" pitchFamily="34" charset="0"/>
              </a:rPr>
              <a:t>love</a:t>
            </a:r>
          </a:p>
        </p:txBody>
      </p:sp>
      <p:sp>
        <p:nvSpPr>
          <p:cNvPr id="10" name="Text">
            <a:extLst>
              <a:ext uri="{FF2B5EF4-FFF2-40B4-BE49-F238E27FC236}">
                <a16:creationId xmlns:a16="http://schemas.microsoft.com/office/drawing/2014/main" id="{3F28FC33-7882-4CE4-9116-0B42E29BD6C0}"/>
              </a:ext>
            </a:extLst>
          </p:cNvPr>
          <p:cNvSpPr txBox="1">
            <a:spLocks noChangeArrowheads="1"/>
          </p:cNvSpPr>
          <p:nvPr/>
        </p:nvSpPr>
        <p:spPr bwMode="auto">
          <a:xfrm>
            <a:off x="953738" y="3779920"/>
            <a:ext cx="3769228" cy="7044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FFC000"/>
                </a:solidFill>
                <a:effectLst>
                  <a:glow rad="76200">
                    <a:schemeClr val="tx1"/>
                  </a:glow>
                  <a:outerShdw blurRad="50800" algn="tl" rotWithShape="0">
                    <a:srgbClr val="000000"/>
                  </a:outerShdw>
                </a:effectLst>
                <a:latin typeface="Calibri" panose="020F0502020204030204" pitchFamily="34" charset="0"/>
              </a:rPr>
              <a:t>tenderhearted</a:t>
            </a:r>
          </a:p>
        </p:txBody>
      </p:sp>
      <p:sp>
        <p:nvSpPr>
          <p:cNvPr id="11" name="Text">
            <a:extLst>
              <a:ext uri="{FF2B5EF4-FFF2-40B4-BE49-F238E27FC236}">
                <a16:creationId xmlns:a16="http://schemas.microsoft.com/office/drawing/2014/main" id="{CC5BFCC6-9AC9-41B5-A1EF-54277948670D}"/>
              </a:ext>
            </a:extLst>
          </p:cNvPr>
          <p:cNvSpPr txBox="1">
            <a:spLocks noChangeArrowheads="1"/>
          </p:cNvSpPr>
          <p:nvPr/>
        </p:nvSpPr>
        <p:spPr bwMode="auto">
          <a:xfrm>
            <a:off x="5329783" y="3779029"/>
            <a:ext cx="2699132" cy="7044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FFC000"/>
                </a:solidFill>
                <a:effectLst>
                  <a:glow rad="76200">
                    <a:schemeClr val="tx1"/>
                  </a:glow>
                  <a:outerShdw blurRad="50800" algn="tl" rotWithShape="0">
                    <a:srgbClr val="000000"/>
                  </a:outerShdw>
                </a:effectLst>
                <a:latin typeface="Calibri" panose="020F0502020204030204" pitchFamily="34" charset="0"/>
              </a:rPr>
              <a:t>courteous</a:t>
            </a:r>
          </a:p>
        </p:txBody>
      </p:sp>
      <p:sp>
        <p:nvSpPr>
          <p:cNvPr id="12" name="Heart 10">
            <a:extLst>
              <a:ext uri="{FF2B5EF4-FFF2-40B4-BE49-F238E27FC236}">
                <a16:creationId xmlns:a16="http://schemas.microsoft.com/office/drawing/2014/main" id="{0AA7CF6E-0937-46AF-99EA-5C61D8C0C373}"/>
              </a:ext>
            </a:extLst>
          </p:cNvPr>
          <p:cNvSpPr/>
          <p:nvPr/>
        </p:nvSpPr>
        <p:spPr bwMode="auto">
          <a:xfrm>
            <a:off x="4897220" y="3131536"/>
            <a:ext cx="609600" cy="685800"/>
          </a:xfrm>
          <a:prstGeom prst="heart">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Arial" charset="0"/>
              <a:ea typeface="+mn-ea"/>
              <a:cs typeface="+mn-cs"/>
            </a:endParaRPr>
          </a:p>
        </p:txBody>
      </p:sp>
    </p:spTree>
    <p:extLst>
      <p:ext uri="{BB962C8B-B14F-4D97-AF65-F5344CB8AC3E}">
        <p14:creationId xmlns:p14="http://schemas.microsoft.com/office/powerpoint/2010/main" val="182884102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mph" presetSubtype="2" fill="hold" grpId="1" nodeType="withEffect">
                                  <p:stCondLst>
                                    <p:cond delay="0"/>
                                  </p:stCondLst>
                                  <p:childTnLst>
                                    <p:animClr clrSpc="rgb" dir="cw">
                                      <p:cBhvr override="childStyle">
                                        <p:cTn id="6" dur="1250" fill="hold"/>
                                        <p:tgtEl>
                                          <p:spTgt spid="3"/>
                                        </p:tgtEl>
                                        <p:attrNameLst>
                                          <p:attrName>style.color</p:attrName>
                                        </p:attrNameLst>
                                      </p:cBhvr>
                                      <p:to>
                                        <a:srgbClr val="FFCC00"/>
                                      </p:to>
                                    </p:animClr>
                                  </p:childTnLst>
                                </p:cTn>
                              </p:par>
                              <p:par>
                                <p:cTn id="7" presetID="3" presetClass="emph" presetSubtype="2" fill="hold" grpId="1" nodeType="withEffect">
                                  <p:stCondLst>
                                    <p:cond delay="0"/>
                                  </p:stCondLst>
                                  <p:childTnLst>
                                    <p:animClr clrSpc="rgb" dir="cw">
                                      <p:cBhvr override="childStyle">
                                        <p:cTn id="8" dur="1250" fill="hold"/>
                                        <p:tgtEl>
                                          <p:spTgt spid="4"/>
                                        </p:tgtEl>
                                        <p:attrNameLst>
                                          <p:attrName>style.color</p:attrName>
                                        </p:attrNameLst>
                                      </p:cBhvr>
                                      <p:to>
                                        <a:srgbClr val="FFCC00"/>
                                      </p:to>
                                    </p:animClr>
                                  </p:childTnLst>
                                </p:cTn>
                              </p:par>
                              <p:par>
                                <p:cTn id="9" presetID="2" presetClass="entr" presetSubtype="12" fill="hold" grpId="0" nodeType="withEffect">
                                  <p:stCondLst>
                                    <p:cond delay="500"/>
                                  </p:stCondLst>
                                  <p:childTnLst>
                                    <p:set>
                                      <p:cBhvr>
                                        <p:cTn id="10" dur="1" fill="hold">
                                          <p:stCondLst>
                                            <p:cond delay="0"/>
                                          </p:stCondLst>
                                        </p:cTn>
                                        <p:tgtEl>
                                          <p:spTgt spid="3074"/>
                                        </p:tgtEl>
                                        <p:attrNameLst>
                                          <p:attrName>style.visibility</p:attrName>
                                        </p:attrNameLst>
                                      </p:cBhvr>
                                      <p:to>
                                        <p:strVal val="visible"/>
                                      </p:to>
                                    </p:set>
                                    <p:anim calcmode="lin" valueType="num">
                                      <p:cBhvr additive="base">
                                        <p:cTn id="11" dur="500" fill="hold"/>
                                        <p:tgtEl>
                                          <p:spTgt spid="3074"/>
                                        </p:tgtEl>
                                        <p:attrNameLst>
                                          <p:attrName>ppt_x</p:attrName>
                                        </p:attrNameLst>
                                      </p:cBhvr>
                                      <p:tavLst>
                                        <p:tav tm="0">
                                          <p:val>
                                            <p:strVal val="0-#ppt_w/2"/>
                                          </p:val>
                                        </p:tav>
                                        <p:tav tm="100000">
                                          <p:val>
                                            <p:strVal val="#ppt_x"/>
                                          </p:val>
                                        </p:tav>
                                      </p:tavLst>
                                    </p:anim>
                                    <p:anim calcmode="lin" valueType="num">
                                      <p:cBhvr additive="base">
                                        <p:cTn id="12" dur="500" fill="hold"/>
                                        <p:tgtEl>
                                          <p:spTgt spid="3074"/>
                                        </p:tgtEl>
                                        <p:attrNameLst>
                                          <p:attrName>ppt_y</p:attrName>
                                        </p:attrNameLst>
                                      </p:cBhvr>
                                      <p:tavLst>
                                        <p:tav tm="0">
                                          <p:val>
                                            <p:strVal val="1+#ppt_h/2"/>
                                          </p:val>
                                        </p:tav>
                                        <p:tav tm="100000">
                                          <p:val>
                                            <p:strVal val="#ppt_y"/>
                                          </p:val>
                                        </p:tav>
                                      </p:tavLst>
                                    </p:anim>
                                  </p:childTnLst>
                                </p:cTn>
                              </p:par>
                            </p:childTnLst>
                          </p:cTn>
                        </p:par>
                        <p:par>
                          <p:cTn id="13" fill="hold">
                            <p:stCondLst>
                              <p:cond delay="1250"/>
                            </p:stCondLst>
                            <p:childTnLst>
                              <p:par>
                                <p:cTn id="14" presetID="10" presetClass="exit" presetSubtype="0" fill="hold" grpId="0" nodeType="afterEffect">
                                  <p:stCondLst>
                                    <p:cond delay="0"/>
                                  </p:stCondLst>
                                  <p:childTnLst>
                                    <p:animEffect transition="out" filter="fade">
                                      <p:cBhvr>
                                        <p:cTn id="15" dur="250"/>
                                        <p:tgtEl>
                                          <p:spTgt spid="3"/>
                                        </p:tgtEl>
                                      </p:cBhvr>
                                    </p:animEffect>
                                    <p:set>
                                      <p:cBhvr>
                                        <p:cTn id="16" dur="1" fill="hold">
                                          <p:stCondLst>
                                            <p:cond delay="249"/>
                                          </p:stCondLst>
                                        </p:cTn>
                                        <p:tgtEl>
                                          <p:spTgt spid="3"/>
                                        </p:tgtEl>
                                        <p:attrNameLst>
                                          <p:attrName>style.visibility</p:attrName>
                                        </p:attrNameLst>
                                      </p:cBhvr>
                                      <p:to>
                                        <p:strVal val="hidden"/>
                                      </p:to>
                                    </p:set>
                                  </p:childTnLst>
                                </p:cTn>
                              </p:par>
                              <p:par>
                                <p:cTn id="17" presetID="10" presetClass="exit" presetSubtype="0" fill="hold" grpId="0" nodeType="withEffect">
                                  <p:stCondLst>
                                    <p:cond delay="0"/>
                                  </p:stCondLst>
                                  <p:childTnLst>
                                    <p:animEffect transition="out" filter="fade">
                                      <p:cBhvr>
                                        <p:cTn id="18" dur="250"/>
                                        <p:tgtEl>
                                          <p:spTgt spid="4"/>
                                        </p:tgtEl>
                                      </p:cBhvr>
                                    </p:animEffect>
                                    <p:set>
                                      <p:cBhvr>
                                        <p:cTn id="19" dur="1" fill="hold">
                                          <p:stCondLst>
                                            <p:cond delay="249"/>
                                          </p:stCondLst>
                                        </p:cTn>
                                        <p:tgtEl>
                                          <p:spTgt spid="4"/>
                                        </p:tgtEl>
                                        <p:attrNameLst>
                                          <p:attrName>style.visibility</p:attrName>
                                        </p:attrNameLst>
                                      </p:cBhvr>
                                      <p:to>
                                        <p:strVal val="hidden"/>
                                      </p:to>
                                    </p:set>
                                  </p:childTnLst>
                                </p:cTn>
                              </p:par>
                              <p:par>
                                <p:cTn id="20" presetID="10" presetClass="entr" presetSubtype="0" fill="hold" grpId="1"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25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wipe(left)">
                                      <p:cBhvr>
                                        <p:cTn id="27" dur="500"/>
                                        <p:tgtEl>
                                          <p:spTgt spid="5"/>
                                        </p:tgtEl>
                                      </p:cBhvr>
                                    </p:animEffect>
                                  </p:childTnLst>
                                </p:cTn>
                              </p:par>
                              <p:par>
                                <p:cTn id="28" presetID="18" presetClass="emph" presetSubtype="0" fill="hold" grpId="1" nodeType="withEffect">
                                  <p:stCondLst>
                                    <p:cond delay="0"/>
                                  </p:stCondLst>
                                  <p:childTnLst>
                                    <p:set>
                                      <p:cBhvr override="childStyle">
                                        <p:cTn id="29" dur="500" fill="hold"/>
                                        <p:tgtEl>
                                          <p:spTgt spid="5"/>
                                        </p:tgtEl>
                                        <p:attrNameLst>
                                          <p:attrName>style.textDecorationUnderline</p:attrName>
                                        </p:attrNameLst>
                                      </p:cBhvr>
                                      <p:to>
                                        <p:strVal val="true"/>
                                      </p:to>
                                    </p:se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1" nodeType="click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fade">
                                      <p:cBhvr>
                                        <p:cTn id="34" dur="250"/>
                                        <p:tgtEl>
                                          <p:spTgt spid="8"/>
                                        </p:tgtEl>
                                      </p:cBhvr>
                                    </p:animEffect>
                                  </p:childTnLst>
                                </p:cTn>
                              </p:par>
                              <p:par>
                                <p:cTn id="35" presetID="10" presetClass="entr" presetSubtype="0" fill="hold" grpId="1" nodeType="with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fade">
                                      <p:cBhvr>
                                        <p:cTn id="37" dur="250"/>
                                        <p:tgtEl>
                                          <p:spTgt spid="9"/>
                                        </p:tgtEl>
                                      </p:cBhvr>
                                    </p:animEffect>
                                  </p:childTnLst>
                                </p:cTn>
                              </p:par>
                              <p:par>
                                <p:cTn id="38" presetID="10" presetClass="entr" presetSubtype="0" fill="hold" grpId="1" nodeType="with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fade">
                                      <p:cBhvr>
                                        <p:cTn id="40" dur="250"/>
                                        <p:tgtEl>
                                          <p:spTgt spid="10"/>
                                        </p:tgtEl>
                                      </p:cBhvr>
                                    </p:animEffect>
                                  </p:childTnLst>
                                </p:cTn>
                              </p:par>
                              <p:par>
                                <p:cTn id="41" presetID="10" presetClass="entr" presetSubtype="0" fill="hold" grpId="1" nodeType="with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fade">
                                      <p:cBhvr>
                                        <p:cTn id="43" dur="250"/>
                                        <p:tgtEl>
                                          <p:spTgt spid="11"/>
                                        </p:tgtEl>
                                      </p:cBhvr>
                                    </p:animEffect>
                                  </p:childTnLst>
                                </p:cTn>
                              </p:par>
                              <p:par>
                                <p:cTn id="44" presetID="42" presetClass="path" presetSubtype="0" accel="50000" decel="50000" fill="hold" grpId="2" nodeType="withEffect">
                                  <p:stCondLst>
                                    <p:cond delay="0"/>
                                  </p:stCondLst>
                                  <p:childTnLst>
                                    <p:animMotion origin="layout" path="M 1.94444E-6 1.85185E-6 L -0.02327 -0.00023 " pathEditMode="relative" rAng="0" ptsTypes="AA">
                                      <p:cBhvr>
                                        <p:cTn id="45" dur="2000" fill="hold"/>
                                        <p:tgtEl>
                                          <p:spTgt spid="9"/>
                                        </p:tgtEl>
                                        <p:attrNameLst>
                                          <p:attrName>ppt_x</p:attrName>
                                          <p:attrName>ppt_y</p:attrName>
                                        </p:attrNameLst>
                                      </p:cBhvr>
                                      <p:rCtr x="-1163" y="-23"/>
                                    </p:animMotion>
                                  </p:childTnLst>
                                </p:cTn>
                              </p:par>
                              <p:par>
                                <p:cTn id="46" presetID="42" presetClass="path" presetSubtype="0" accel="50000" decel="50000" fill="hold" grpId="2" nodeType="withEffect">
                                  <p:stCondLst>
                                    <p:cond delay="0"/>
                                  </p:stCondLst>
                                  <p:childTnLst>
                                    <p:animMotion origin="layout" path="M 3.33333E-6 3.7037E-6 L 0.21771 -0.00093 " pathEditMode="relative" rAng="0" ptsTypes="AA">
                                      <p:cBhvr>
                                        <p:cTn id="47" dur="2000" fill="hold"/>
                                        <p:tgtEl>
                                          <p:spTgt spid="10"/>
                                        </p:tgtEl>
                                        <p:attrNameLst>
                                          <p:attrName>ppt_x</p:attrName>
                                          <p:attrName>ppt_y</p:attrName>
                                        </p:attrNameLst>
                                      </p:cBhvr>
                                      <p:rCtr x="10885" y="-46"/>
                                    </p:animMotion>
                                  </p:childTnLst>
                                </p:cTn>
                              </p:par>
                              <p:par>
                                <p:cTn id="48" presetID="42" presetClass="path" presetSubtype="0" accel="50000" decel="50000" fill="hold" grpId="2" nodeType="withEffect">
                                  <p:stCondLst>
                                    <p:cond delay="0"/>
                                  </p:stCondLst>
                                  <p:childTnLst>
                                    <p:animMotion origin="layout" path="M -1.94444E-6 -4.81481E-6 L -0.26059 0.097 " pathEditMode="relative" rAng="0" ptsTypes="AA">
                                      <p:cBhvr>
                                        <p:cTn id="49" dur="2000" fill="hold"/>
                                        <p:tgtEl>
                                          <p:spTgt spid="11"/>
                                        </p:tgtEl>
                                        <p:attrNameLst>
                                          <p:attrName>ppt_x</p:attrName>
                                          <p:attrName>ppt_y</p:attrName>
                                        </p:attrNameLst>
                                      </p:cBhvr>
                                      <p:rCtr x="-13038" y="4838"/>
                                    </p:animMotion>
                                  </p:childTnLst>
                                </p:cTn>
                              </p:par>
                              <p:par>
                                <p:cTn id="50" presetID="10" presetClass="exit" presetSubtype="0" fill="hold" grpId="1" nodeType="withEffect">
                                  <p:stCondLst>
                                    <p:cond delay="0"/>
                                  </p:stCondLst>
                                  <p:childTnLst>
                                    <p:animEffect transition="out" filter="fade">
                                      <p:cBhvr>
                                        <p:cTn id="51" dur="1250"/>
                                        <p:tgtEl>
                                          <p:spTgt spid="3074"/>
                                        </p:tgtEl>
                                      </p:cBhvr>
                                    </p:animEffect>
                                    <p:set>
                                      <p:cBhvr>
                                        <p:cTn id="52" dur="1" fill="hold">
                                          <p:stCondLst>
                                            <p:cond delay="1249"/>
                                          </p:stCondLst>
                                        </p:cTn>
                                        <p:tgtEl>
                                          <p:spTgt spid="3074"/>
                                        </p:tgtEl>
                                        <p:attrNameLst>
                                          <p:attrName>style.visibility</p:attrName>
                                        </p:attrNameLst>
                                      </p:cBhvr>
                                      <p:to>
                                        <p:strVal val="hidden"/>
                                      </p:to>
                                    </p:set>
                                  </p:childTnLst>
                                </p:cTn>
                              </p:par>
                            </p:childTnLst>
                          </p:cTn>
                        </p:par>
                        <p:par>
                          <p:cTn id="53" fill="hold">
                            <p:stCondLst>
                              <p:cond delay="2000"/>
                            </p:stCondLst>
                            <p:childTnLst>
                              <p:par>
                                <p:cTn id="54" presetID="10" presetClass="entr" presetSubtype="0" fill="hold" grpId="0" nodeType="afterEffect">
                                  <p:stCondLst>
                                    <p:cond delay="0"/>
                                  </p:stCondLst>
                                  <p:childTnLst>
                                    <p:set>
                                      <p:cBhvr>
                                        <p:cTn id="55" dur="1" fill="hold">
                                          <p:stCondLst>
                                            <p:cond delay="0"/>
                                          </p:stCondLst>
                                        </p:cTn>
                                        <p:tgtEl>
                                          <p:spTgt spid="7"/>
                                        </p:tgtEl>
                                        <p:attrNameLst>
                                          <p:attrName>style.visibility</p:attrName>
                                        </p:attrNameLst>
                                      </p:cBhvr>
                                      <p:to>
                                        <p:strVal val="visible"/>
                                      </p:to>
                                    </p:set>
                                    <p:animEffect transition="in" filter="fade">
                                      <p:cBhvr>
                                        <p:cTn id="56" dur="250"/>
                                        <p:tgtEl>
                                          <p:spTgt spid="7"/>
                                        </p:tgtEl>
                                      </p:cBhvr>
                                    </p:animEffect>
                                  </p:childTnLst>
                                </p:cTn>
                              </p:par>
                              <p:par>
                                <p:cTn id="57" presetID="10" presetClass="exit" presetSubtype="0" fill="hold" grpId="0" nodeType="withEffect">
                                  <p:stCondLst>
                                    <p:cond delay="0"/>
                                  </p:stCondLst>
                                  <p:childTnLst>
                                    <p:animEffect transition="out" filter="fade">
                                      <p:cBhvr>
                                        <p:cTn id="58" dur="500"/>
                                        <p:tgtEl>
                                          <p:spTgt spid="8"/>
                                        </p:tgtEl>
                                      </p:cBhvr>
                                    </p:animEffect>
                                    <p:set>
                                      <p:cBhvr>
                                        <p:cTn id="59" dur="1" fill="hold">
                                          <p:stCondLst>
                                            <p:cond delay="499"/>
                                          </p:stCondLst>
                                        </p:cTn>
                                        <p:tgtEl>
                                          <p:spTgt spid="8"/>
                                        </p:tgtEl>
                                        <p:attrNameLst>
                                          <p:attrName>style.visibility</p:attrName>
                                        </p:attrNameLst>
                                      </p:cBhvr>
                                      <p:to>
                                        <p:strVal val="hidden"/>
                                      </p:to>
                                    </p:set>
                                  </p:childTnLst>
                                </p:cTn>
                              </p:par>
                              <p:par>
                                <p:cTn id="60" presetID="10" presetClass="exit" presetSubtype="0" fill="hold" grpId="0" nodeType="withEffect">
                                  <p:stCondLst>
                                    <p:cond delay="0"/>
                                  </p:stCondLst>
                                  <p:childTnLst>
                                    <p:animEffect transition="out" filter="fade">
                                      <p:cBhvr>
                                        <p:cTn id="61" dur="500"/>
                                        <p:tgtEl>
                                          <p:spTgt spid="9"/>
                                        </p:tgtEl>
                                      </p:cBhvr>
                                    </p:animEffect>
                                    <p:set>
                                      <p:cBhvr>
                                        <p:cTn id="62" dur="1" fill="hold">
                                          <p:stCondLst>
                                            <p:cond delay="499"/>
                                          </p:stCondLst>
                                        </p:cTn>
                                        <p:tgtEl>
                                          <p:spTgt spid="9"/>
                                        </p:tgtEl>
                                        <p:attrNameLst>
                                          <p:attrName>style.visibility</p:attrName>
                                        </p:attrNameLst>
                                      </p:cBhvr>
                                      <p:to>
                                        <p:strVal val="hidden"/>
                                      </p:to>
                                    </p:set>
                                  </p:childTnLst>
                                </p:cTn>
                              </p:par>
                              <p:par>
                                <p:cTn id="63" presetID="10" presetClass="exit" presetSubtype="0" fill="hold" grpId="0" nodeType="withEffect">
                                  <p:stCondLst>
                                    <p:cond delay="0"/>
                                  </p:stCondLst>
                                  <p:childTnLst>
                                    <p:animEffect transition="out" filter="fade">
                                      <p:cBhvr>
                                        <p:cTn id="64" dur="500"/>
                                        <p:tgtEl>
                                          <p:spTgt spid="10"/>
                                        </p:tgtEl>
                                      </p:cBhvr>
                                    </p:animEffect>
                                    <p:set>
                                      <p:cBhvr>
                                        <p:cTn id="65" dur="1" fill="hold">
                                          <p:stCondLst>
                                            <p:cond delay="499"/>
                                          </p:stCondLst>
                                        </p:cTn>
                                        <p:tgtEl>
                                          <p:spTgt spid="10"/>
                                        </p:tgtEl>
                                        <p:attrNameLst>
                                          <p:attrName>style.visibility</p:attrName>
                                        </p:attrNameLst>
                                      </p:cBhvr>
                                      <p:to>
                                        <p:strVal val="hidden"/>
                                      </p:to>
                                    </p:set>
                                  </p:childTnLst>
                                </p:cTn>
                              </p:par>
                              <p:par>
                                <p:cTn id="66" presetID="10" presetClass="exit" presetSubtype="0" fill="hold" grpId="0" nodeType="withEffect">
                                  <p:stCondLst>
                                    <p:cond delay="0"/>
                                  </p:stCondLst>
                                  <p:childTnLst>
                                    <p:animEffect transition="out" filter="fade">
                                      <p:cBhvr>
                                        <p:cTn id="67" dur="500"/>
                                        <p:tgtEl>
                                          <p:spTgt spid="11"/>
                                        </p:tgtEl>
                                      </p:cBhvr>
                                    </p:animEffect>
                                    <p:set>
                                      <p:cBhvr>
                                        <p:cTn id="68" dur="1" fill="hold">
                                          <p:stCondLst>
                                            <p:cond delay="499"/>
                                          </p:stCondLst>
                                        </p:cTn>
                                        <p:tgtEl>
                                          <p:spTgt spid="11"/>
                                        </p:tgtEl>
                                        <p:attrNameLst>
                                          <p:attrName>style.visibility</p:attrName>
                                        </p:attrNameLst>
                                      </p:cBhvr>
                                      <p:to>
                                        <p:strVal val="hidden"/>
                                      </p:to>
                                    </p:set>
                                  </p:childTnLst>
                                </p:cTn>
                              </p:par>
                            </p:childTnLst>
                          </p:cTn>
                        </p:par>
                      </p:childTnLst>
                    </p:cTn>
                  </p:par>
                  <p:par>
                    <p:cTn id="69" fill="hold">
                      <p:stCondLst>
                        <p:cond delay="indefinite"/>
                      </p:stCondLst>
                      <p:childTnLst>
                        <p:par>
                          <p:cTn id="70" fill="hold">
                            <p:stCondLst>
                              <p:cond delay="0"/>
                            </p:stCondLst>
                            <p:childTnLst>
                              <p:par>
                                <p:cTn id="71" presetID="42" presetClass="path" presetSubtype="0" accel="50000" decel="50000" fill="hold" grpId="1" nodeType="clickEffect">
                                  <p:stCondLst>
                                    <p:cond delay="0"/>
                                  </p:stCondLst>
                                  <p:childTnLst>
                                    <p:animMotion origin="layout" path="M 2.77778E-7 7.40741E-7 L 0.19201 -0.23542 " pathEditMode="relative" rAng="0" ptsTypes="AA">
                                      <p:cBhvr>
                                        <p:cTn id="72" dur="1750" fill="hold"/>
                                        <p:tgtEl>
                                          <p:spTgt spid="7"/>
                                        </p:tgtEl>
                                        <p:attrNameLst>
                                          <p:attrName>ppt_x</p:attrName>
                                          <p:attrName>ppt_y</p:attrName>
                                        </p:attrNameLst>
                                      </p:cBhvr>
                                      <p:rCtr x="9601" y="-11782"/>
                                    </p:animMotion>
                                  </p:childTnLst>
                                </p:cTn>
                              </p:par>
                              <p:par>
                                <p:cTn id="73" presetID="8" presetClass="emph" presetSubtype="0" fill="hold" grpId="3" nodeType="withEffect">
                                  <p:stCondLst>
                                    <p:cond delay="0"/>
                                  </p:stCondLst>
                                  <p:childTnLst>
                                    <p:animRot by="43200000">
                                      <p:cBhvr>
                                        <p:cTn id="74" dur="1750" fill="hold"/>
                                        <p:tgtEl>
                                          <p:spTgt spid="7"/>
                                        </p:tgtEl>
                                        <p:attrNameLst>
                                          <p:attrName>r</p:attrName>
                                        </p:attrNameLst>
                                      </p:cBhvr>
                                    </p:animRot>
                                  </p:childTnLst>
                                </p:cTn>
                              </p:par>
                              <p:par>
                                <p:cTn id="75" presetID="23" presetClass="exit" presetSubtype="32" fill="hold" grpId="2" nodeType="withEffect">
                                  <p:stCondLst>
                                    <p:cond delay="0"/>
                                  </p:stCondLst>
                                  <p:childTnLst>
                                    <p:anim calcmode="lin" valueType="num">
                                      <p:cBhvr>
                                        <p:cTn id="76" dur="1750"/>
                                        <p:tgtEl>
                                          <p:spTgt spid="7"/>
                                        </p:tgtEl>
                                        <p:attrNameLst>
                                          <p:attrName>ppt_w</p:attrName>
                                        </p:attrNameLst>
                                      </p:cBhvr>
                                      <p:tavLst>
                                        <p:tav tm="0">
                                          <p:val>
                                            <p:strVal val="ppt_w"/>
                                          </p:val>
                                        </p:tav>
                                        <p:tav tm="100000">
                                          <p:val>
                                            <p:fltVal val="0"/>
                                          </p:val>
                                        </p:tav>
                                      </p:tavLst>
                                    </p:anim>
                                    <p:anim calcmode="lin" valueType="num">
                                      <p:cBhvr>
                                        <p:cTn id="77" dur="1750"/>
                                        <p:tgtEl>
                                          <p:spTgt spid="7"/>
                                        </p:tgtEl>
                                        <p:attrNameLst>
                                          <p:attrName>ppt_h</p:attrName>
                                        </p:attrNameLst>
                                      </p:cBhvr>
                                      <p:tavLst>
                                        <p:tav tm="0">
                                          <p:val>
                                            <p:strVal val="ppt_h"/>
                                          </p:val>
                                        </p:tav>
                                        <p:tav tm="100000">
                                          <p:val>
                                            <p:fltVal val="0"/>
                                          </p:val>
                                        </p:tav>
                                      </p:tavLst>
                                    </p:anim>
                                    <p:set>
                                      <p:cBhvr>
                                        <p:cTn id="78" dur="1" fill="hold">
                                          <p:stCondLst>
                                            <p:cond delay="1749"/>
                                          </p:stCondLst>
                                        </p:cTn>
                                        <p:tgtEl>
                                          <p:spTgt spid="7"/>
                                        </p:tgtEl>
                                        <p:attrNameLst>
                                          <p:attrName>style.visibility</p:attrName>
                                        </p:attrNameLst>
                                      </p:cBhvr>
                                      <p:to>
                                        <p:strVal val="hidden"/>
                                      </p:to>
                                    </p:set>
                                  </p:childTnLst>
                                </p:cTn>
                              </p:par>
                              <p:par>
                                <p:cTn id="79" presetID="23" presetClass="entr" presetSubtype="16" fill="hold" grpId="0" nodeType="withEffect">
                                  <p:stCondLst>
                                    <p:cond delay="250"/>
                                  </p:stCondLst>
                                  <p:childTnLst>
                                    <p:set>
                                      <p:cBhvr>
                                        <p:cTn id="80" dur="1" fill="hold">
                                          <p:stCondLst>
                                            <p:cond delay="0"/>
                                          </p:stCondLst>
                                        </p:cTn>
                                        <p:tgtEl>
                                          <p:spTgt spid="12"/>
                                        </p:tgtEl>
                                        <p:attrNameLst>
                                          <p:attrName>style.visibility</p:attrName>
                                        </p:attrNameLst>
                                      </p:cBhvr>
                                      <p:to>
                                        <p:strVal val="visible"/>
                                      </p:to>
                                    </p:set>
                                    <p:anim calcmode="lin" valueType="num">
                                      <p:cBhvr>
                                        <p:cTn id="81" dur="750" fill="hold"/>
                                        <p:tgtEl>
                                          <p:spTgt spid="12"/>
                                        </p:tgtEl>
                                        <p:attrNameLst>
                                          <p:attrName>ppt_w</p:attrName>
                                        </p:attrNameLst>
                                      </p:cBhvr>
                                      <p:tavLst>
                                        <p:tav tm="0">
                                          <p:val>
                                            <p:fltVal val="0"/>
                                          </p:val>
                                        </p:tav>
                                        <p:tav tm="100000">
                                          <p:val>
                                            <p:strVal val="#ppt_w"/>
                                          </p:val>
                                        </p:tav>
                                      </p:tavLst>
                                    </p:anim>
                                    <p:anim calcmode="lin" valueType="num">
                                      <p:cBhvr>
                                        <p:cTn id="82" dur="750" fill="hold"/>
                                        <p:tgtEl>
                                          <p:spTgt spid="12"/>
                                        </p:tgtEl>
                                        <p:attrNameLst>
                                          <p:attrName>ppt_h</p:attrName>
                                        </p:attrNameLst>
                                      </p:cBhvr>
                                      <p:tavLst>
                                        <p:tav tm="0">
                                          <p:val>
                                            <p:fltVal val="0"/>
                                          </p:val>
                                        </p:tav>
                                        <p:tav tm="100000">
                                          <p:val>
                                            <p:strVal val="#ppt_h"/>
                                          </p:val>
                                        </p:tav>
                                      </p:tavLst>
                                    </p:anim>
                                  </p:childTnLst>
                                </p:cTn>
                              </p:par>
                              <p:par>
                                <p:cTn id="83" presetID="23" presetClass="exit" presetSubtype="32" fill="hold" grpId="1" nodeType="withEffect">
                                  <p:stCondLst>
                                    <p:cond delay="1000"/>
                                  </p:stCondLst>
                                  <p:childTnLst>
                                    <p:anim calcmode="lin" valueType="num">
                                      <p:cBhvr>
                                        <p:cTn id="84" dur="750"/>
                                        <p:tgtEl>
                                          <p:spTgt spid="12"/>
                                        </p:tgtEl>
                                        <p:attrNameLst>
                                          <p:attrName>ppt_w</p:attrName>
                                        </p:attrNameLst>
                                      </p:cBhvr>
                                      <p:tavLst>
                                        <p:tav tm="0">
                                          <p:val>
                                            <p:strVal val="ppt_w"/>
                                          </p:val>
                                        </p:tav>
                                        <p:tav tm="100000">
                                          <p:val>
                                            <p:fltVal val="0"/>
                                          </p:val>
                                        </p:tav>
                                      </p:tavLst>
                                    </p:anim>
                                    <p:anim calcmode="lin" valueType="num">
                                      <p:cBhvr>
                                        <p:cTn id="85" dur="750"/>
                                        <p:tgtEl>
                                          <p:spTgt spid="12"/>
                                        </p:tgtEl>
                                        <p:attrNameLst>
                                          <p:attrName>ppt_h</p:attrName>
                                        </p:attrNameLst>
                                      </p:cBhvr>
                                      <p:tavLst>
                                        <p:tav tm="0">
                                          <p:val>
                                            <p:strVal val="ppt_h"/>
                                          </p:val>
                                        </p:tav>
                                        <p:tav tm="100000">
                                          <p:val>
                                            <p:fltVal val="0"/>
                                          </p:val>
                                        </p:tav>
                                      </p:tavLst>
                                    </p:anim>
                                    <p:set>
                                      <p:cBhvr>
                                        <p:cTn id="86" dur="1" fill="hold">
                                          <p:stCondLst>
                                            <p:cond delay="749"/>
                                          </p:stCondLst>
                                        </p:cTn>
                                        <p:tgtEl>
                                          <p:spTgt spid="12"/>
                                        </p:tgtEl>
                                        <p:attrNameLst>
                                          <p:attrName>style.visibility</p:attrName>
                                        </p:attrNameLst>
                                      </p:cBhvr>
                                      <p:to>
                                        <p:strVal val="hidden"/>
                                      </p:to>
                                    </p:set>
                                  </p:childTnLst>
                                </p:cTn>
                              </p:par>
                              <p:par>
                                <p:cTn id="87" presetID="10" presetClass="exit" presetSubtype="0" fill="hold" grpId="2" nodeType="withEffect">
                                  <p:stCondLst>
                                    <p:cond delay="1000"/>
                                  </p:stCondLst>
                                  <p:childTnLst>
                                    <p:animEffect transition="out" filter="fade">
                                      <p:cBhvr>
                                        <p:cTn id="88" dur="750"/>
                                        <p:tgtEl>
                                          <p:spTgt spid="12"/>
                                        </p:tgtEl>
                                      </p:cBhvr>
                                    </p:animEffect>
                                    <p:set>
                                      <p:cBhvr>
                                        <p:cTn id="89" dur="1" fill="hold">
                                          <p:stCondLst>
                                            <p:cond delay="749"/>
                                          </p:stCondLst>
                                        </p:cTn>
                                        <p:tgtEl>
                                          <p:spTgt spid="12"/>
                                        </p:tgtEl>
                                        <p:attrNameLst>
                                          <p:attrName>style.visibility</p:attrName>
                                        </p:attrNameLst>
                                      </p:cBhvr>
                                      <p:to>
                                        <p:strVal val="hidden"/>
                                      </p:to>
                                    </p:set>
                                  </p:childTnLst>
                                </p:cTn>
                              </p:par>
                              <p:par>
                                <p:cTn id="90" presetID="8" presetClass="emph" presetSubtype="0" fill="hold" grpId="3" nodeType="withEffect">
                                  <p:stCondLst>
                                    <p:cond delay="250"/>
                                  </p:stCondLst>
                                  <p:childTnLst>
                                    <p:animRot by="21600000">
                                      <p:cBhvr>
                                        <p:cTn id="91" dur="1500" fill="hold"/>
                                        <p:tgtEl>
                                          <p:spTgt spid="12"/>
                                        </p:tgtEl>
                                        <p:attrNameLst>
                                          <p:attrName>r</p:attrName>
                                        </p:attrNameLst>
                                      </p:cBhvr>
                                    </p:animRot>
                                  </p:childTnLst>
                                </p:cTn>
                              </p:par>
                              <p:par>
                                <p:cTn id="92" presetID="42" presetClass="path" presetSubtype="0" accel="50000" decel="50000" fill="hold" grpId="4" nodeType="withEffect">
                                  <p:stCondLst>
                                    <p:cond delay="250"/>
                                  </p:stCondLst>
                                  <p:childTnLst>
                                    <p:animMotion origin="layout" path="M -3.61111E-6 -2.96296E-6 L 0.13924 -0.1875 " pathEditMode="relative" rAng="0" ptsTypes="AA">
                                      <p:cBhvr>
                                        <p:cTn id="93" dur="1500" fill="hold"/>
                                        <p:tgtEl>
                                          <p:spTgt spid="12"/>
                                        </p:tgtEl>
                                        <p:attrNameLst>
                                          <p:attrName>ppt_x</p:attrName>
                                          <p:attrName>ppt_y</p:attrName>
                                        </p:attrNameLst>
                                      </p:cBhvr>
                                      <p:rCtr x="6962" y="-937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6" grpId="1"/>
      <p:bldP spid="7" grpId="0"/>
      <p:bldP spid="7" grpId="1"/>
      <p:bldP spid="7" grpId="2"/>
      <p:bldP spid="7" grpId="3"/>
      <p:bldP spid="3074" grpId="0"/>
      <p:bldP spid="3074" grpId="1"/>
      <p:bldP spid="4" grpId="0"/>
      <p:bldP spid="4" grpId="1"/>
      <p:bldP spid="3" grpId="0"/>
      <p:bldP spid="3" grpId="1"/>
      <p:bldP spid="8" grpId="0"/>
      <p:bldP spid="8" grpId="1"/>
      <p:bldP spid="9" grpId="0"/>
      <p:bldP spid="9" grpId="1"/>
      <p:bldP spid="9" grpId="2"/>
      <p:bldP spid="10" grpId="0"/>
      <p:bldP spid="10" grpId="1"/>
      <p:bldP spid="10" grpId="2"/>
      <p:bldP spid="11" grpId="0"/>
      <p:bldP spid="11" grpId="1"/>
      <p:bldP spid="11" grpId="2"/>
      <p:bldP spid="12" grpId="0" animBg="1"/>
      <p:bldP spid="12" grpId="1" animBg="1"/>
      <p:bldP spid="12" grpId="2" animBg="1"/>
      <p:bldP spid="12" grpId="3" animBg="1"/>
      <p:bldP spid="12" grpId="4" animBg="1"/>
    </p:bldLst>
  </p:timing>
</p:sld>
</file>

<file path=ppt/slides/slide6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7000" r="-17000"/>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0E0E04A4-9B39-45D8-B896-5A0A641CAC00}"/>
              </a:ext>
            </a:extLst>
          </p:cNvPr>
          <p:cNvSpPr txBox="1">
            <a:spLocks/>
          </p:cNvSpPr>
          <p:nvPr/>
        </p:nvSpPr>
        <p:spPr>
          <a:xfrm>
            <a:off x="2763188" y="2391508"/>
            <a:ext cx="3037022" cy="75749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 b="1" i="0" u="none" strike="noStrike" kern="1200" cap="none" spc="0" normalizeH="0" baseline="0" noProof="0" dirty="0">
                <a:ln w="3175" cmpd="sng">
                  <a:solidFill>
                    <a:srgbClr val="FFFFFF"/>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a:t>
            </a:r>
            <a:r>
              <a:rPr kumimoji="0" lang="en-US" sz="4420" b="1" i="0" u="none" strike="noStrike" kern="1200" cap="none" spc="0" normalizeH="0" baseline="0" noProof="0" dirty="0">
                <a:ln w="3175" cmpd="sng">
                  <a:solidFill>
                    <a:srgbClr val="FFFFFF"/>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    </a:t>
            </a:r>
            <a:r>
              <a:rPr kumimoji="0" lang="en-US" sz="4000" b="1" i="0" u="none" strike="noStrike" kern="1200" cap="none" spc="0" normalizeH="0" baseline="0" noProof="0" dirty="0">
                <a:ln w="3175" cmpd="sng">
                  <a:solidFill>
                    <a:srgbClr val="FFFFFF"/>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  </a:t>
            </a:r>
            <a:r>
              <a:rPr kumimoji="0" lang="en-US" sz="4420" b="1" i="0" u="none" strike="noStrike" kern="1200" cap="none" spc="0" normalizeH="0" baseline="0" noProof="0" dirty="0">
                <a:ln w="3175" cmpd="sng">
                  <a:solidFill>
                    <a:srgbClr val="FFFFFF"/>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               </a:t>
            </a:r>
            <a:r>
              <a:rPr kumimoji="0" lang="en-US" sz="100" b="1" i="0" u="none" strike="noStrike" kern="1200" cap="none" spc="0" normalizeH="0" baseline="0" noProof="0" dirty="0">
                <a:ln w="3175" cmpd="sng">
                  <a:solidFill>
                    <a:srgbClr val="FFFFFF"/>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a:t>
            </a:r>
          </a:p>
        </p:txBody>
      </p:sp>
      <p:sp>
        <p:nvSpPr>
          <p:cNvPr id="3074" name="Rectangle 2"/>
          <p:cNvSpPr>
            <a:spLocks noGrp="1" noChangeArrowheads="1"/>
          </p:cNvSpPr>
          <p:nvPr>
            <p:ph type="title"/>
          </p:nvPr>
        </p:nvSpPr>
        <p:spPr>
          <a:xfrm>
            <a:off x="457200" y="1577499"/>
            <a:ext cx="8229600" cy="370300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“Let us begin by committing ourselves to the truth to see it like it is, and tell it like it is, to find the truth, to speak the truth, and           to live the truth.”</a:t>
            </a:r>
            <a:endPar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10" name="Rectangle 2">
            <a:extLst>
              <a:ext uri="{FF2B5EF4-FFF2-40B4-BE49-F238E27FC236}">
                <a16:creationId xmlns:a16="http://schemas.microsoft.com/office/drawing/2014/main" id="{456E2FDF-6389-4642-A58D-3800D1F502E3}"/>
              </a:ext>
            </a:extLst>
          </p:cNvPr>
          <p:cNvSpPr txBox="1">
            <a:spLocks noChangeArrowheads="1"/>
          </p:cNvSpPr>
          <p:nvPr/>
        </p:nvSpPr>
        <p:spPr bwMode="auto">
          <a:xfrm>
            <a:off x="2712254" y="2374563"/>
            <a:ext cx="3117112"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to the truth</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6" name="Rectangle 6">
            <a:extLst>
              <a:ext uri="{FF2B5EF4-FFF2-40B4-BE49-F238E27FC236}">
                <a16:creationId xmlns:a16="http://schemas.microsoft.com/office/drawing/2014/main" id="{432D3FD0-1277-4FDE-905B-A3683DA0BBBD}"/>
              </a:ext>
            </a:extLst>
          </p:cNvPr>
          <p:cNvSpPr>
            <a:spLocks noChangeArrowheads="1"/>
          </p:cNvSpPr>
          <p:nvPr/>
        </p:nvSpPr>
        <p:spPr bwMode="auto">
          <a:xfrm>
            <a:off x="4193627" y="2411106"/>
            <a:ext cx="1681655" cy="7045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w="11430"/>
                <a:solidFill>
                  <a:srgbClr val="FFFFFF"/>
                </a:solidFill>
                <a:effectLst>
                  <a:glow rad="63500">
                    <a:srgbClr val="000000"/>
                  </a:glow>
                  <a:outerShdw blurRad="50800" dist="39000" dir="5460000" algn="tl">
                    <a:srgbClr val="000000">
                      <a:alpha val="38000"/>
                    </a:srgbClr>
                  </a:outerShdw>
                </a:effectLst>
                <a:uLnTx/>
                <a:uFillTx/>
                <a:latin typeface="Calibri" panose="020F0502020204030204" pitchFamily="34" charset="0"/>
                <a:ea typeface="+mn-ea"/>
                <a:cs typeface="+mn-cs"/>
              </a:rPr>
              <a:t>truth</a:t>
            </a:r>
          </a:p>
        </p:txBody>
      </p:sp>
      <p:sp>
        <p:nvSpPr>
          <p:cNvPr id="7" name="Rectangle 6">
            <a:extLst>
              <a:ext uri="{FF2B5EF4-FFF2-40B4-BE49-F238E27FC236}">
                <a16:creationId xmlns:a16="http://schemas.microsoft.com/office/drawing/2014/main" id="{6FDAA361-3DCF-40B1-9195-277FE7A0D43F}"/>
              </a:ext>
            </a:extLst>
          </p:cNvPr>
          <p:cNvSpPr>
            <a:spLocks noChangeArrowheads="1"/>
          </p:cNvSpPr>
          <p:nvPr/>
        </p:nvSpPr>
        <p:spPr bwMode="auto">
          <a:xfrm>
            <a:off x="939320" y="3752955"/>
            <a:ext cx="1681655" cy="7045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w="11430"/>
                <a:solidFill>
                  <a:srgbClr val="FFFFFF"/>
                </a:solidFill>
                <a:effectLst>
                  <a:glow rad="63500">
                    <a:srgbClr val="000000"/>
                  </a:glow>
                  <a:outerShdw blurRad="50800" dist="39000" dir="5460000" algn="tl">
                    <a:srgbClr val="000000">
                      <a:alpha val="38000"/>
                    </a:srgbClr>
                  </a:outerShdw>
                </a:effectLst>
                <a:uLnTx/>
                <a:uFillTx/>
                <a:latin typeface="Calibri" panose="020F0502020204030204" pitchFamily="34" charset="0"/>
                <a:ea typeface="+mn-ea"/>
                <a:cs typeface="+mn-cs"/>
              </a:rPr>
              <a:t>truth</a:t>
            </a:r>
          </a:p>
        </p:txBody>
      </p:sp>
      <p:sp>
        <p:nvSpPr>
          <p:cNvPr id="8" name="Rectangle 6">
            <a:extLst>
              <a:ext uri="{FF2B5EF4-FFF2-40B4-BE49-F238E27FC236}">
                <a16:creationId xmlns:a16="http://schemas.microsoft.com/office/drawing/2014/main" id="{6D18DBA9-FA90-4BDF-B395-28C1718ABBD4}"/>
              </a:ext>
            </a:extLst>
          </p:cNvPr>
          <p:cNvSpPr>
            <a:spLocks noChangeArrowheads="1"/>
          </p:cNvSpPr>
          <p:nvPr/>
        </p:nvSpPr>
        <p:spPr bwMode="auto">
          <a:xfrm>
            <a:off x="5448935" y="3746259"/>
            <a:ext cx="1560788" cy="7045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w="11430"/>
                <a:solidFill>
                  <a:srgbClr val="FFFFFF"/>
                </a:solidFill>
                <a:effectLst>
                  <a:glow rad="63500">
                    <a:srgbClr val="000000"/>
                  </a:glow>
                  <a:outerShdw blurRad="50800" dist="39000" dir="5460000" algn="tl">
                    <a:srgbClr val="000000">
                      <a:alpha val="38000"/>
                    </a:srgbClr>
                  </a:outerShdw>
                </a:effectLst>
                <a:uLnTx/>
                <a:uFillTx/>
                <a:latin typeface="Calibri" panose="020F0502020204030204" pitchFamily="34" charset="0"/>
                <a:ea typeface="+mn-ea"/>
                <a:cs typeface="+mn-cs"/>
              </a:rPr>
              <a:t>truth</a:t>
            </a:r>
          </a:p>
        </p:txBody>
      </p:sp>
      <p:sp>
        <p:nvSpPr>
          <p:cNvPr id="9" name="Rectangle 6">
            <a:extLst>
              <a:ext uri="{FF2B5EF4-FFF2-40B4-BE49-F238E27FC236}">
                <a16:creationId xmlns:a16="http://schemas.microsoft.com/office/drawing/2014/main" id="{8894A580-B17E-4F50-9D4C-15BB64B15E56}"/>
              </a:ext>
            </a:extLst>
          </p:cNvPr>
          <p:cNvSpPr>
            <a:spLocks noChangeArrowheads="1"/>
          </p:cNvSpPr>
          <p:nvPr/>
        </p:nvSpPr>
        <p:spPr bwMode="auto">
          <a:xfrm>
            <a:off x="4778731" y="4419600"/>
            <a:ext cx="1681655" cy="7045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w="11430"/>
                <a:solidFill>
                  <a:srgbClr val="FFFFFF"/>
                </a:solidFill>
                <a:effectLst>
                  <a:glow rad="63500">
                    <a:srgbClr val="000000"/>
                  </a:glow>
                  <a:outerShdw blurRad="50800" dist="39000" dir="5460000" algn="tl">
                    <a:srgbClr val="000000">
                      <a:alpha val="38000"/>
                    </a:srgbClr>
                  </a:outerShdw>
                </a:effectLst>
                <a:uLnTx/>
                <a:uFillTx/>
                <a:latin typeface="Calibri" panose="020F0502020204030204" pitchFamily="34" charset="0"/>
                <a:ea typeface="+mn-ea"/>
                <a:cs typeface="+mn-cs"/>
              </a:rPr>
              <a:t>truth</a:t>
            </a:r>
          </a:p>
        </p:txBody>
      </p:sp>
      <p:sp>
        <p:nvSpPr>
          <p:cNvPr id="11" name="!!OneMind">
            <a:extLst>
              <a:ext uri="{FF2B5EF4-FFF2-40B4-BE49-F238E27FC236}">
                <a16:creationId xmlns:a16="http://schemas.microsoft.com/office/drawing/2014/main" id="{B9829E23-2E54-4BD0-93A1-980C5BF91EAC}"/>
              </a:ext>
            </a:extLst>
          </p:cNvPr>
          <p:cNvSpPr txBox="1">
            <a:spLocks noChangeArrowheads="1"/>
          </p:cNvSpPr>
          <p:nvPr/>
        </p:nvSpPr>
        <p:spPr bwMode="auto">
          <a:xfrm>
            <a:off x="4250206" y="2398029"/>
            <a:ext cx="1562158" cy="7044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FFC000"/>
                </a:solidFill>
                <a:effectLst>
                  <a:glow rad="76200">
                    <a:schemeClr val="tx1"/>
                  </a:glow>
                  <a:outerShdw blurRad="50800" algn="tl" rotWithShape="0">
                    <a:srgbClr val="000000"/>
                  </a:outerShdw>
                </a:effectLst>
                <a:latin typeface="Calibri" panose="020F0502020204030204" pitchFamily="34" charset="0"/>
              </a:rPr>
              <a:t>truth</a:t>
            </a:r>
          </a:p>
        </p:txBody>
      </p:sp>
    </p:spTree>
    <p:extLst>
      <p:ext uri="{BB962C8B-B14F-4D97-AF65-F5344CB8AC3E}">
        <p14:creationId xmlns:p14="http://schemas.microsoft.com/office/powerpoint/2010/main" val="188455042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mph" presetSubtype="2" fill="hold" grpId="1" nodeType="withEffect">
                                  <p:stCondLst>
                                    <p:cond delay="0"/>
                                  </p:stCondLst>
                                  <p:childTnLst>
                                    <p:animClr clrSpc="rgb" dir="cw">
                                      <p:cBhvr override="childStyle">
                                        <p:cTn id="6" dur="1000" fill="hold"/>
                                        <p:tgtEl>
                                          <p:spTgt spid="11"/>
                                        </p:tgtEl>
                                        <p:attrNameLst>
                                          <p:attrName>style.color</p:attrName>
                                        </p:attrNameLst>
                                      </p:cBhvr>
                                      <p:to>
                                        <a:srgbClr val="0066FF"/>
                                      </p:to>
                                    </p:animClr>
                                  </p:childTnLst>
                                </p:cTn>
                              </p:par>
                              <p:par>
                                <p:cTn id="7" presetID="17" presetClass="entr" presetSubtype="4" fill="hold" grpId="0" nodeType="withEffect">
                                  <p:stCondLst>
                                    <p:cond delay="250"/>
                                  </p:stCondLst>
                                  <p:childTnLst>
                                    <p:set>
                                      <p:cBhvr>
                                        <p:cTn id="8" dur="1" fill="hold">
                                          <p:stCondLst>
                                            <p:cond delay="0"/>
                                          </p:stCondLst>
                                        </p:cTn>
                                        <p:tgtEl>
                                          <p:spTgt spid="3074"/>
                                        </p:tgtEl>
                                        <p:attrNameLst>
                                          <p:attrName>style.visibility</p:attrName>
                                        </p:attrNameLst>
                                      </p:cBhvr>
                                      <p:to>
                                        <p:strVal val="visible"/>
                                      </p:to>
                                    </p:set>
                                    <p:anim calcmode="lin" valueType="num">
                                      <p:cBhvr>
                                        <p:cTn id="9" dur="500" fill="hold"/>
                                        <p:tgtEl>
                                          <p:spTgt spid="3074"/>
                                        </p:tgtEl>
                                        <p:attrNameLst>
                                          <p:attrName>ppt_x</p:attrName>
                                        </p:attrNameLst>
                                      </p:cBhvr>
                                      <p:tavLst>
                                        <p:tav tm="0">
                                          <p:val>
                                            <p:strVal val="#ppt_x"/>
                                          </p:val>
                                        </p:tav>
                                        <p:tav tm="100000">
                                          <p:val>
                                            <p:strVal val="#ppt_x"/>
                                          </p:val>
                                        </p:tav>
                                      </p:tavLst>
                                    </p:anim>
                                    <p:anim calcmode="lin" valueType="num">
                                      <p:cBhvr>
                                        <p:cTn id="10" dur="500" fill="hold"/>
                                        <p:tgtEl>
                                          <p:spTgt spid="3074"/>
                                        </p:tgtEl>
                                        <p:attrNameLst>
                                          <p:attrName>ppt_y</p:attrName>
                                        </p:attrNameLst>
                                      </p:cBhvr>
                                      <p:tavLst>
                                        <p:tav tm="0">
                                          <p:val>
                                            <p:strVal val="#ppt_y+#ppt_h/2"/>
                                          </p:val>
                                        </p:tav>
                                        <p:tav tm="100000">
                                          <p:val>
                                            <p:strVal val="#ppt_y"/>
                                          </p:val>
                                        </p:tav>
                                      </p:tavLst>
                                    </p:anim>
                                    <p:anim calcmode="lin" valueType="num">
                                      <p:cBhvr>
                                        <p:cTn id="11" dur="500" fill="hold"/>
                                        <p:tgtEl>
                                          <p:spTgt spid="3074"/>
                                        </p:tgtEl>
                                        <p:attrNameLst>
                                          <p:attrName>ppt_w</p:attrName>
                                        </p:attrNameLst>
                                      </p:cBhvr>
                                      <p:tavLst>
                                        <p:tav tm="0">
                                          <p:val>
                                            <p:strVal val="#ppt_w"/>
                                          </p:val>
                                        </p:tav>
                                        <p:tav tm="100000">
                                          <p:val>
                                            <p:strVal val="#ppt_w"/>
                                          </p:val>
                                        </p:tav>
                                      </p:tavLst>
                                    </p:anim>
                                    <p:anim calcmode="lin" valueType="num">
                                      <p:cBhvr>
                                        <p:cTn id="12" dur="500" fill="hold"/>
                                        <p:tgtEl>
                                          <p:spTgt spid="3074"/>
                                        </p:tgtEl>
                                        <p:attrNameLst>
                                          <p:attrName>ppt_h</p:attrName>
                                        </p:attrNameLst>
                                      </p:cBhvr>
                                      <p:tavLst>
                                        <p:tav tm="0">
                                          <p:val>
                                            <p:fltVal val="0"/>
                                          </p:val>
                                        </p:tav>
                                        <p:tav tm="100000">
                                          <p:val>
                                            <p:strVal val="#ppt_h"/>
                                          </p:val>
                                        </p:tav>
                                      </p:tavLst>
                                    </p:anim>
                                  </p:childTnLst>
                                </p:cTn>
                              </p:par>
                            </p:childTnLst>
                          </p:cTn>
                        </p:par>
                        <p:par>
                          <p:cTn id="13" fill="hold">
                            <p:stCondLst>
                              <p:cond delay="1000"/>
                            </p:stCondLst>
                            <p:childTnLst>
                              <p:par>
                                <p:cTn id="14" presetID="10" presetClass="exit" presetSubtype="0" fill="hold" grpId="0" nodeType="afterEffect">
                                  <p:stCondLst>
                                    <p:cond delay="0"/>
                                  </p:stCondLst>
                                  <p:childTnLst>
                                    <p:animEffect transition="out" filter="fade">
                                      <p:cBhvr>
                                        <p:cTn id="15" dur="250"/>
                                        <p:tgtEl>
                                          <p:spTgt spid="11"/>
                                        </p:tgtEl>
                                      </p:cBhvr>
                                    </p:animEffect>
                                    <p:set>
                                      <p:cBhvr>
                                        <p:cTn id="16" dur="1" fill="hold">
                                          <p:stCondLst>
                                            <p:cond delay="249"/>
                                          </p:stCondLst>
                                        </p:cTn>
                                        <p:tgtEl>
                                          <p:spTgt spid="11"/>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wipe(left)">
                                      <p:cBhvr>
                                        <p:cTn id="21" dur="500"/>
                                        <p:tgtEl>
                                          <p:spTgt spid="3"/>
                                        </p:tgtEl>
                                      </p:cBhvr>
                                    </p:animEffect>
                                  </p:childTnLst>
                                </p:cTn>
                              </p:par>
                              <p:par>
                                <p:cTn id="22" presetID="18" presetClass="emph" presetSubtype="0" fill="hold" grpId="1" nodeType="withEffect">
                                  <p:stCondLst>
                                    <p:cond delay="0"/>
                                  </p:stCondLst>
                                  <p:childTnLst>
                                    <p:set>
                                      <p:cBhvr override="childStyle">
                                        <p:cTn id="23" dur="500" fill="hold"/>
                                        <p:tgtEl>
                                          <p:spTgt spid="3"/>
                                        </p:tgtEl>
                                        <p:attrNameLst>
                                          <p:attrName>style.textDecorationUnderline</p:attrName>
                                        </p:attrNameLst>
                                      </p:cBhvr>
                                      <p:to>
                                        <p:strVal val="true"/>
                                      </p:to>
                                    </p:set>
                                  </p:childTnLst>
                                </p:cTn>
                              </p:par>
                              <p:par>
                                <p:cTn id="24" presetID="22" presetClass="entr" presetSubtype="8"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wipe(left)">
                                      <p:cBhvr>
                                        <p:cTn id="26" dur="5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0" presetClass="entr" presetSubtype="0"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dissolve">
                                      <p:cBhvr>
                                        <p:cTn id="31" dur="500">
                                          <p:stCondLst>
                                            <p:cond delay="0"/>
                                          </p:stCondLst>
                                        </p:cTn>
                                        <p:tgtEl>
                                          <p:spTgt spid="6"/>
                                        </p:tgtEl>
                                      </p:cBhvr>
                                    </p:animEffect>
                                    <p:anim to="" calcmode="lin" valueType="num">
                                      <p:cBhvr>
                                        <p:cTn id="32" dur="500" fill="hold">
                                          <p:stCondLst>
                                            <p:cond delay="0"/>
                                          </p:stCondLst>
                                        </p:cTn>
                                        <p:tgtEl>
                                          <p:spTgt spid="6"/>
                                        </p:tgtEl>
                                        <p:attrNameLst>
                                          <p:attrName>ppt_w</p:attrName>
                                        </p:attrNameLst>
                                      </p:cBhvr>
                                      <p:tavLst>
                                        <p:tav tm="0">
                                          <p:val>
                                            <p:strVal val="#ppt_w*4"/>
                                          </p:val>
                                        </p:tav>
                                        <p:tav tm="100000">
                                          <p:val>
                                            <p:strVal val="#ppt_w"/>
                                          </p:val>
                                        </p:tav>
                                      </p:tavLst>
                                    </p:anim>
                                    <p:anim to="" calcmode="lin" valueType="num">
                                      <p:cBhvr>
                                        <p:cTn id="33" dur="500" fill="hold">
                                          <p:stCondLst>
                                            <p:cond delay="0"/>
                                          </p:stCondLst>
                                        </p:cTn>
                                        <p:tgtEl>
                                          <p:spTgt spid="6"/>
                                        </p:tgtEl>
                                        <p:attrNameLst>
                                          <p:attrName>ppt_h</p:attrName>
                                        </p:attrNameLst>
                                      </p:cBhvr>
                                      <p:tavLst>
                                        <p:tav tm="0">
                                          <p:val>
                                            <p:strVal val="#ppt_h*4"/>
                                          </p:val>
                                        </p:tav>
                                        <p:tav tm="100000">
                                          <p:val>
                                            <p:strVal val="#ppt_h"/>
                                          </p:val>
                                        </p:tav>
                                      </p:tavLst>
                                    </p:anim>
                                  </p:childTnLst>
                                </p:cTn>
                              </p:par>
                              <p:par>
                                <p:cTn id="34" presetID="0" presetClass="entr" presetSubtype="0" fill="hold" grpId="0" nodeType="withEffect">
                                  <p:stCondLst>
                                    <p:cond delay="250"/>
                                  </p:stCondLst>
                                  <p:childTnLst>
                                    <p:set>
                                      <p:cBhvr>
                                        <p:cTn id="35" dur="1" fill="hold">
                                          <p:stCondLst>
                                            <p:cond delay="0"/>
                                          </p:stCondLst>
                                        </p:cTn>
                                        <p:tgtEl>
                                          <p:spTgt spid="7"/>
                                        </p:tgtEl>
                                        <p:attrNameLst>
                                          <p:attrName>style.visibility</p:attrName>
                                        </p:attrNameLst>
                                      </p:cBhvr>
                                      <p:to>
                                        <p:strVal val="visible"/>
                                      </p:to>
                                    </p:set>
                                    <p:animEffect transition="in" filter="dissolve">
                                      <p:cBhvr>
                                        <p:cTn id="36" dur="500">
                                          <p:stCondLst>
                                            <p:cond delay="0"/>
                                          </p:stCondLst>
                                        </p:cTn>
                                        <p:tgtEl>
                                          <p:spTgt spid="7"/>
                                        </p:tgtEl>
                                      </p:cBhvr>
                                    </p:animEffect>
                                    <p:anim to="" calcmode="lin" valueType="num">
                                      <p:cBhvr>
                                        <p:cTn id="37" dur="500" fill="hold">
                                          <p:stCondLst>
                                            <p:cond delay="0"/>
                                          </p:stCondLst>
                                        </p:cTn>
                                        <p:tgtEl>
                                          <p:spTgt spid="7"/>
                                        </p:tgtEl>
                                        <p:attrNameLst>
                                          <p:attrName>ppt_w</p:attrName>
                                        </p:attrNameLst>
                                      </p:cBhvr>
                                      <p:tavLst>
                                        <p:tav tm="0">
                                          <p:val>
                                            <p:strVal val="#ppt_w*4"/>
                                          </p:val>
                                        </p:tav>
                                        <p:tav tm="100000">
                                          <p:val>
                                            <p:strVal val="#ppt_w"/>
                                          </p:val>
                                        </p:tav>
                                      </p:tavLst>
                                    </p:anim>
                                    <p:anim to="" calcmode="lin" valueType="num">
                                      <p:cBhvr>
                                        <p:cTn id="38" dur="500" fill="hold">
                                          <p:stCondLst>
                                            <p:cond delay="0"/>
                                          </p:stCondLst>
                                        </p:cTn>
                                        <p:tgtEl>
                                          <p:spTgt spid="7"/>
                                        </p:tgtEl>
                                        <p:attrNameLst>
                                          <p:attrName>ppt_h</p:attrName>
                                        </p:attrNameLst>
                                      </p:cBhvr>
                                      <p:tavLst>
                                        <p:tav tm="0">
                                          <p:val>
                                            <p:strVal val="#ppt_h*4"/>
                                          </p:val>
                                        </p:tav>
                                        <p:tav tm="100000">
                                          <p:val>
                                            <p:strVal val="#ppt_h"/>
                                          </p:val>
                                        </p:tav>
                                      </p:tavLst>
                                    </p:anim>
                                  </p:childTnLst>
                                </p:cTn>
                              </p:par>
                              <p:par>
                                <p:cTn id="39" presetID="0" presetClass="entr" presetSubtype="0" fill="hold" grpId="0" nodeType="withEffect">
                                  <p:stCondLst>
                                    <p:cond delay="500"/>
                                  </p:stCondLst>
                                  <p:childTnLst>
                                    <p:set>
                                      <p:cBhvr>
                                        <p:cTn id="40" dur="1" fill="hold">
                                          <p:stCondLst>
                                            <p:cond delay="0"/>
                                          </p:stCondLst>
                                        </p:cTn>
                                        <p:tgtEl>
                                          <p:spTgt spid="8"/>
                                        </p:tgtEl>
                                        <p:attrNameLst>
                                          <p:attrName>style.visibility</p:attrName>
                                        </p:attrNameLst>
                                      </p:cBhvr>
                                      <p:to>
                                        <p:strVal val="visible"/>
                                      </p:to>
                                    </p:set>
                                    <p:animEffect transition="in" filter="dissolve">
                                      <p:cBhvr>
                                        <p:cTn id="41" dur="500">
                                          <p:stCondLst>
                                            <p:cond delay="0"/>
                                          </p:stCondLst>
                                        </p:cTn>
                                        <p:tgtEl>
                                          <p:spTgt spid="8"/>
                                        </p:tgtEl>
                                      </p:cBhvr>
                                    </p:animEffect>
                                    <p:anim to="" calcmode="lin" valueType="num">
                                      <p:cBhvr>
                                        <p:cTn id="42" dur="500" fill="hold">
                                          <p:stCondLst>
                                            <p:cond delay="0"/>
                                          </p:stCondLst>
                                        </p:cTn>
                                        <p:tgtEl>
                                          <p:spTgt spid="8"/>
                                        </p:tgtEl>
                                        <p:attrNameLst>
                                          <p:attrName>ppt_w</p:attrName>
                                        </p:attrNameLst>
                                      </p:cBhvr>
                                      <p:tavLst>
                                        <p:tav tm="0">
                                          <p:val>
                                            <p:strVal val="#ppt_w*4"/>
                                          </p:val>
                                        </p:tav>
                                        <p:tav tm="100000">
                                          <p:val>
                                            <p:strVal val="#ppt_w"/>
                                          </p:val>
                                        </p:tav>
                                      </p:tavLst>
                                    </p:anim>
                                    <p:anim to="" calcmode="lin" valueType="num">
                                      <p:cBhvr>
                                        <p:cTn id="43" dur="500" fill="hold">
                                          <p:stCondLst>
                                            <p:cond delay="0"/>
                                          </p:stCondLst>
                                        </p:cTn>
                                        <p:tgtEl>
                                          <p:spTgt spid="8"/>
                                        </p:tgtEl>
                                        <p:attrNameLst>
                                          <p:attrName>ppt_h</p:attrName>
                                        </p:attrNameLst>
                                      </p:cBhvr>
                                      <p:tavLst>
                                        <p:tav tm="0">
                                          <p:val>
                                            <p:strVal val="#ppt_h*4"/>
                                          </p:val>
                                        </p:tav>
                                        <p:tav tm="100000">
                                          <p:val>
                                            <p:strVal val="#ppt_h"/>
                                          </p:val>
                                        </p:tav>
                                      </p:tavLst>
                                    </p:anim>
                                  </p:childTnLst>
                                </p:cTn>
                              </p:par>
                              <p:par>
                                <p:cTn id="44" presetID="0" presetClass="entr" presetSubtype="0" fill="hold" grpId="0" nodeType="withEffect">
                                  <p:stCondLst>
                                    <p:cond delay="750"/>
                                  </p:stCondLst>
                                  <p:childTnLst>
                                    <p:set>
                                      <p:cBhvr>
                                        <p:cTn id="45" dur="1" fill="hold">
                                          <p:stCondLst>
                                            <p:cond delay="0"/>
                                          </p:stCondLst>
                                        </p:cTn>
                                        <p:tgtEl>
                                          <p:spTgt spid="9"/>
                                        </p:tgtEl>
                                        <p:attrNameLst>
                                          <p:attrName>style.visibility</p:attrName>
                                        </p:attrNameLst>
                                      </p:cBhvr>
                                      <p:to>
                                        <p:strVal val="visible"/>
                                      </p:to>
                                    </p:set>
                                    <p:animEffect transition="in" filter="dissolve">
                                      <p:cBhvr>
                                        <p:cTn id="46" dur="500">
                                          <p:stCondLst>
                                            <p:cond delay="0"/>
                                          </p:stCondLst>
                                        </p:cTn>
                                        <p:tgtEl>
                                          <p:spTgt spid="9"/>
                                        </p:tgtEl>
                                      </p:cBhvr>
                                    </p:animEffect>
                                    <p:anim to="" calcmode="lin" valueType="num">
                                      <p:cBhvr>
                                        <p:cTn id="47" dur="500" fill="hold">
                                          <p:stCondLst>
                                            <p:cond delay="0"/>
                                          </p:stCondLst>
                                        </p:cTn>
                                        <p:tgtEl>
                                          <p:spTgt spid="9"/>
                                        </p:tgtEl>
                                        <p:attrNameLst>
                                          <p:attrName>ppt_w</p:attrName>
                                        </p:attrNameLst>
                                      </p:cBhvr>
                                      <p:tavLst>
                                        <p:tav tm="0">
                                          <p:val>
                                            <p:strVal val="#ppt_w*4"/>
                                          </p:val>
                                        </p:tav>
                                        <p:tav tm="100000">
                                          <p:val>
                                            <p:strVal val="#ppt_w"/>
                                          </p:val>
                                        </p:tav>
                                      </p:tavLst>
                                    </p:anim>
                                    <p:anim to="" calcmode="lin" valueType="num">
                                      <p:cBhvr>
                                        <p:cTn id="48" dur="500" fill="hold">
                                          <p:stCondLst>
                                            <p:cond delay="0"/>
                                          </p:stCondLst>
                                        </p:cTn>
                                        <p:tgtEl>
                                          <p:spTgt spid="9"/>
                                        </p:tgtEl>
                                        <p:attrNameLst>
                                          <p:attrName>ppt_h</p:attrName>
                                        </p:attrNameLst>
                                      </p:cBhvr>
                                      <p:tavLst>
                                        <p:tav tm="0">
                                          <p:val>
                                            <p:strVal val="#ppt_h*4"/>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3074" grpId="0"/>
      <p:bldP spid="10" grpId="0"/>
      <p:bldP spid="6" grpId="0"/>
      <p:bldP spid="7" grpId="0"/>
      <p:bldP spid="8" grpId="0"/>
      <p:bldP spid="9" grpId="0"/>
      <p:bldP spid="11" grpId="0"/>
      <p:bldP spid="11" grpId="1"/>
    </p:bldLst>
  </p:timing>
</p:sld>
</file>

<file path=ppt/slides/slide6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pic>
        <p:nvPicPr>
          <p:cNvPr id="7" name="Picture 18">
            <a:extLst>
              <a:ext uri="{FF2B5EF4-FFF2-40B4-BE49-F238E27FC236}">
                <a16:creationId xmlns:a16="http://schemas.microsoft.com/office/drawing/2014/main" id="{477CE7CC-C4A6-42FE-B150-BB5C3CE4D1BB}"/>
              </a:ext>
            </a:extLst>
          </p:cNvPr>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8" name="Rectangle 14">
            <a:extLst>
              <a:ext uri="{FF2B5EF4-FFF2-40B4-BE49-F238E27FC236}">
                <a16:creationId xmlns:a16="http://schemas.microsoft.com/office/drawing/2014/main" id="{6213312E-30D5-4950-A72C-79428B3C072D}"/>
              </a:ext>
            </a:extLst>
          </p:cNvPr>
          <p:cNvSpPr/>
          <p:nvPr/>
        </p:nvSpPr>
        <p:spPr>
          <a:xfrm>
            <a:off x="2426677" y="3704493"/>
            <a:ext cx="2356338" cy="820616"/>
          </a:xfrm>
          <a:prstGeom prst="rect">
            <a:avLst/>
          </a:prstGeom>
          <a:blipFill>
            <a:blip r:embed="rId4"/>
            <a:stretch>
              <a:fillRect/>
            </a:stretch>
          </a:blipFill>
          <a:ln w="25400" cap="flat" cmpd="sng" algn="ctr">
            <a:noFill/>
            <a:prstDash val="solid"/>
          </a:ln>
          <a:effectLst>
            <a:softEdge rad="123092"/>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15">
            <a:extLst>
              <a:ext uri="{FF2B5EF4-FFF2-40B4-BE49-F238E27FC236}">
                <a16:creationId xmlns:a16="http://schemas.microsoft.com/office/drawing/2014/main" id="{9FB51CDE-C97D-425C-8939-5F80816C9B04}"/>
              </a:ext>
            </a:extLst>
          </p:cNvPr>
          <p:cNvSpPr/>
          <p:nvPr/>
        </p:nvSpPr>
        <p:spPr>
          <a:xfrm>
            <a:off x="2403230" y="4384431"/>
            <a:ext cx="1793631" cy="879231"/>
          </a:xfrm>
          <a:prstGeom prst="rect">
            <a:avLst/>
          </a:prstGeom>
          <a:blipFill>
            <a:blip r:embed="rId5"/>
            <a:stretch>
              <a:fillRect/>
            </a:stretch>
          </a:blipFill>
          <a:ln w="25400" cap="flat" cmpd="sng" algn="ctr">
            <a:noFill/>
            <a:prstDash val="solid"/>
          </a:ln>
          <a:effectLst>
            <a:softEdge rad="127000"/>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Morph">
            <a:extLst>
              <a:ext uri="{FF2B5EF4-FFF2-40B4-BE49-F238E27FC236}">
                <a16:creationId xmlns:a16="http://schemas.microsoft.com/office/drawing/2014/main" id="{843EE9BA-D961-4786-A312-E08496F1C525}"/>
              </a:ext>
            </a:extLst>
          </p:cNvPr>
          <p:cNvSpPr>
            <a:spLocks noChangeArrowheads="1"/>
          </p:cNvSpPr>
          <p:nvPr/>
        </p:nvSpPr>
        <p:spPr bwMode="auto">
          <a:xfrm>
            <a:off x="2431865" y="3774831"/>
            <a:ext cx="2489082" cy="13206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w="11430"/>
                <a:solidFill>
                  <a:srgbClr val="FFFFFF"/>
                </a:solidFill>
                <a:effectLst>
                  <a:glow rad="63500">
                    <a:srgbClr val="000000"/>
                  </a:glow>
                  <a:outerShdw blurRad="50800" dist="39000" dir="5460000" algn="tl">
                    <a:srgbClr val="000000">
                      <a:alpha val="38000"/>
                    </a:srgbClr>
                  </a:outerShdw>
                </a:effectLst>
                <a:uLnTx/>
                <a:uFillTx/>
                <a:latin typeface="Calibri" panose="020F0502020204030204" pitchFamily="34" charset="0"/>
                <a:ea typeface="+mn-ea"/>
                <a:cs typeface="+mn-cs"/>
              </a:rPr>
              <a:t> to </a:t>
            </a:r>
            <a:r>
              <a:rPr lang="en-US" sz="44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a typeface="+mj-ea"/>
                <a:cs typeface="+mj-cs"/>
              </a:rPr>
              <a:t>speak</a:t>
            </a:r>
          </a:p>
          <a:p>
            <a:pPr marL="0" marR="0" lvl="0" indent="0" defTabSz="914400" rtl="0" eaLnBrk="0" fontAlgn="base" latinLnBrk="0" hangingPunct="0">
              <a:lnSpc>
                <a:spcPct val="100000"/>
              </a:lnSpc>
              <a:spcBef>
                <a:spcPct val="0"/>
              </a:spcBef>
              <a:spcAft>
                <a:spcPct val="0"/>
              </a:spcAft>
              <a:buClrTx/>
              <a:buSzTx/>
              <a:buFontTx/>
              <a:buNone/>
              <a:tabLst/>
              <a:defRPr/>
            </a:pPr>
            <a:r>
              <a:rPr lang="en-US" sz="1000" b="1" dirty="0">
                <a:ln w="11430"/>
                <a:solidFill>
                  <a:srgbClr val="FFFFFF"/>
                </a:solidFill>
                <a:effectLst>
                  <a:glow rad="63500">
                    <a:srgbClr val="000000"/>
                  </a:glow>
                  <a:outerShdw blurRad="50800" dist="39000" dir="5460000" algn="tl">
                    <a:srgbClr val="000000">
                      <a:alpha val="38000"/>
                    </a:srgbClr>
                  </a:outerShdw>
                </a:effectLst>
                <a:latin typeface="Calibri" panose="020F0502020204030204" pitchFamily="34" charset="0"/>
              </a:rPr>
              <a:t> </a:t>
            </a:r>
            <a:r>
              <a:rPr lang="en-US" sz="4400" b="1" dirty="0">
                <a:ln w="11430"/>
                <a:solidFill>
                  <a:srgbClr val="FFFFFF"/>
                </a:solidFill>
                <a:effectLst>
                  <a:glow rad="63500">
                    <a:srgbClr val="000000"/>
                  </a:glow>
                  <a:outerShdw blurRad="50800" dist="39000" dir="5460000" algn="tl">
                    <a:srgbClr val="000000">
                      <a:alpha val="38000"/>
                    </a:srgbClr>
                  </a:outerShdw>
                </a:effectLst>
                <a:latin typeface="Calibri" panose="020F0502020204030204" pitchFamily="34" charset="0"/>
              </a:rPr>
              <a:t>to </a:t>
            </a:r>
            <a:r>
              <a:rPr lang="en-US" sz="44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a typeface="+mj-ea"/>
                <a:cs typeface="+mj-cs"/>
              </a:rPr>
              <a:t>live</a:t>
            </a:r>
          </a:p>
        </p:txBody>
      </p:sp>
      <p:sp>
        <p:nvSpPr>
          <p:cNvPr id="21" name="Rectangle 6">
            <a:extLst>
              <a:ext uri="{FF2B5EF4-FFF2-40B4-BE49-F238E27FC236}">
                <a16:creationId xmlns:a16="http://schemas.microsoft.com/office/drawing/2014/main" id="{528D7AD2-55AF-4676-9030-BAC5EBA7A551}"/>
              </a:ext>
            </a:extLst>
          </p:cNvPr>
          <p:cNvSpPr>
            <a:spLocks noChangeArrowheads="1"/>
          </p:cNvSpPr>
          <p:nvPr/>
        </p:nvSpPr>
        <p:spPr bwMode="auto">
          <a:xfrm>
            <a:off x="2493226" y="3625493"/>
            <a:ext cx="800100" cy="954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w="11430"/>
                <a:solidFill>
                  <a:srgbClr val="FFFFFF"/>
                </a:solidFill>
                <a:effectLst>
                  <a:glow rad="63500">
                    <a:srgbClr val="000000"/>
                  </a:glow>
                  <a:outerShdw blurRad="50800" dist="39000" dir="5460000" algn="tl">
                    <a:srgbClr val="000000">
                      <a:alpha val="38000"/>
                    </a:srgbClr>
                  </a:outerShdw>
                </a:effectLst>
                <a:uLnTx/>
                <a:uFillTx/>
                <a:latin typeface="Calibri" panose="020F0502020204030204" pitchFamily="34" charset="0"/>
                <a:ea typeface="+mn-ea"/>
                <a:cs typeface="+mn-cs"/>
              </a:rPr>
              <a:t>to</a:t>
            </a:r>
          </a:p>
        </p:txBody>
      </p:sp>
      <p:sp>
        <p:nvSpPr>
          <p:cNvPr id="22" name="Rectangle 6">
            <a:extLst>
              <a:ext uri="{FF2B5EF4-FFF2-40B4-BE49-F238E27FC236}">
                <a16:creationId xmlns:a16="http://schemas.microsoft.com/office/drawing/2014/main" id="{D0E48E63-0F75-40F1-81B7-BE775277D2FA}"/>
              </a:ext>
            </a:extLst>
          </p:cNvPr>
          <p:cNvSpPr>
            <a:spLocks noChangeArrowheads="1"/>
          </p:cNvSpPr>
          <p:nvPr/>
        </p:nvSpPr>
        <p:spPr bwMode="auto">
          <a:xfrm>
            <a:off x="2394307" y="4293929"/>
            <a:ext cx="800100" cy="954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w="11430"/>
                <a:solidFill>
                  <a:srgbClr val="FFFFFF"/>
                </a:solidFill>
                <a:effectLst>
                  <a:glow rad="63500">
                    <a:srgbClr val="000000"/>
                  </a:glow>
                  <a:outerShdw blurRad="50800" dist="39000" dir="5460000" algn="tl">
                    <a:srgbClr val="000000">
                      <a:alpha val="38000"/>
                    </a:srgbClr>
                  </a:outerShdw>
                </a:effectLst>
                <a:uLnTx/>
                <a:uFillTx/>
                <a:latin typeface="Calibri" panose="020F0502020204030204" pitchFamily="34" charset="0"/>
                <a:ea typeface="+mn-ea"/>
                <a:cs typeface="+mn-cs"/>
              </a:rPr>
              <a:t>to</a:t>
            </a:r>
          </a:p>
        </p:txBody>
      </p:sp>
    </p:spTree>
    <p:extLst>
      <p:ext uri="{BB962C8B-B14F-4D97-AF65-F5344CB8AC3E}">
        <p14:creationId xmlns:p14="http://schemas.microsoft.com/office/powerpoint/2010/main" val="286051079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dissolve">
                                      <p:cBhvr>
                                        <p:cTn id="7" dur="500">
                                          <p:stCondLst>
                                            <p:cond delay="0"/>
                                          </p:stCondLst>
                                        </p:cTn>
                                        <p:tgtEl>
                                          <p:spTgt spid="21"/>
                                        </p:tgtEl>
                                      </p:cBhvr>
                                    </p:animEffect>
                                    <p:anim to="" calcmode="lin" valueType="num">
                                      <p:cBhvr>
                                        <p:cTn id="8" dur="500" fill="hold">
                                          <p:stCondLst>
                                            <p:cond delay="0"/>
                                          </p:stCondLst>
                                        </p:cTn>
                                        <p:tgtEl>
                                          <p:spTgt spid="21"/>
                                        </p:tgtEl>
                                        <p:attrNameLst>
                                          <p:attrName>ppt_w</p:attrName>
                                        </p:attrNameLst>
                                      </p:cBhvr>
                                      <p:tavLst>
                                        <p:tav tm="0">
                                          <p:val>
                                            <p:strVal val="#ppt_w*4"/>
                                          </p:val>
                                        </p:tav>
                                        <p:tav tm="100000">
                                          <p:val>
                                            <p:strVal val="#ppt_w"/>
                                          </p:val>
                                        </p:tav>
                                      </p:tavLst>
                                    </p:anim>
                                    <p:anim to="" calcmode="lin" valueType="num">
                                      <p:cBhvr>
                                        <p:cTn id="9" dur="500" fill="hold">
                                          <p:stCondLst>
                                            <p:cond delay="0"/>
                                          </p:stCondLst>
                                        </p:cTn>
                                        <p:tgtEl>
                                          <p:spTgt spid="21"/>
                                        </p:tgtEl>
                                        <p:attrNameLst>
                                          <p:attrName>ppt_h</p:attrName>
                                        </p:attrNameLst>
                                      </p:cBhvr>
                                      <p:tavLst>
                                        <p:tav tm="0">
                                          <p:val>
                                            <p:strVal val="#ppt_h*4"/>
                                          </p:val>
                                        </p:tav>
                                        <p:tav tm="100000">
                                          <p:val>
                                            <p:strVal val="#ppt_h"/>
                                          </p:val>
                                        </p:tav>
                                      </p:tavLst>
                                    </p:anim>
                                  </p:childTnLst>
                                </p:cTn>
                              </p:par>
                              <p:par>
                                <p:cTn id="10" presetID="0" presetClass="entr" presetSubtype="0" fill="hold" grpId="0" nodeType="withEffect">
                                  <p:stCondLst>
                                    <p:cond delay="400"/>
                                  </p:stCondLst>
                                  <p:childTnLst>
                                    <p:set>
                                      <p:cBhvr>
                                        <p:cTn id="11" dur="1" fill="hold">
                                          <p:stCondLst>
                                            <p:cond delay="0"/>
                                          </p:stCondLst>
                                        </p:cTn>
                                        <p:tgtEl>
                                          <p:spTgt spid="22"/>
                                        </p:tgtEl>
                                        <p:attrNameLst>
                                          <p:attrName>style.visibility</p:attrName>
                                        </p:attrNameLst>
                                      </p:cBhvr>
                                      <p:to>
                                        <p:strVal val="visible"/>
                                      </p:to>
                                    </p:set>
                                    <p:animEffect transition="in" filter="dissolve">
                                      <p:cBhvr>
                                        <p:cTn id="12" dur="500">
                                          <p:stCondLst>
                                            <p:cond delay="0"/>
                                          </p:stCondLst>
                                        </p:cTn>
                                        <p:tgtEl>
                                          <p:spTgt spid="22"/>
                                        </p:tgtEl>
                                      </p:cBhvr>
                                    </p:animEffect>
                                    <p:anim to="" calcmode="lin" valueType="num">
                                      <p:cBhvr>
                                        <p:cTn id="13" dur="500" fill="hold">
                                          <p:stCondLst>
                                            <p:cond delay="0"/>
                                          </p:stCondLst>
                                        </p:cTn>
                                        <p:tgtEl>
                                          <p:spTgt spid="22"/>
                                        </p:tgtEl>
                                        <p:attrNameLst>
                                          <p:attrName>ppt_w</p:attrName>
                                        </p:attrNameLst>
                                      </p:cBhvr>
                                      <p:tavLst>
                                        <p:tav tm="0">
                                          <p:val>
                                            <p:strVal val="#ppt_w*4"/>
                                          </p:val>
                                        </p:tav>
                                        <p:tav tm="100000">
                                          <p:val>
                                            <p:strVal val="#ppt_w"/>
                                          </p:val>
                                        </p:tav>
                                      </p:tavLst>
                                    </p:anim>
                                    <p:anim to="" calcmode="lin" valueType="num">
                                      <p:cBhvr>
                                        <p:cTn id="14" dur="500" fill="hold">
                                          <p:stCondLst>
                                            <p:cond delay="0"/>
                                          </p:stCondLst>
                                        </p:cTn>
                                        <p:tgtEl>
                                          <p:spTgt spid="22"/>
                                        </p:tgtEl>
                                        <p:attrNameLst>
                                          <p:attrName>ppt_h</p:attrName>
                                        </p:attrNameLst>
                                      </p:cBhvr>
                                      <p:tavLst>
                                        <p:tav tm="0">
                                          <p:val>
                                            <p:strVal val="#ppt_h*4"/>
                                          </p:val>
                                        </p:tav>
                                        <p:tav tm="100000">
                                          <p:val>
                                            <p:strVal val="#ppt_h"/>
                                          </p:val>
                                        </p:tav>
                                      </p:tavLst>
                                    </p:anim>
                                  </p:childTnLst>
                                </p:cTn>
                              </p:par>
                            </p:childTnLst>
                          </p:cTn>
                        </p:par>
                        <p:par>
                          <p:cTn id="15" fill="hold">
                            <p:stCondLst>
                              <p:cond delay="900"/>
                            </p:stCondLst>
                            <p:childTnLst>
                              <p:par>
                                <p:cTn id="16" presetID="10" presetClass="entr" presetSubtype="0" fill="hold" grpId="0" nodeType="after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2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1" grpId="0"/>
      <p:bldP spid="22" grpId="0"/>
    </p:bldLst>
  </p:timing>
</p:sld>
</file>

<file path=ppt/slides/slide6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l="-17000" r="-17000"/>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C5908E7B-475F-4F0A-9ED9-8337129A7DB6}"/>
              </a:ext>
            </a:extLst>
          </p:cNvPr>
          <p:cNvSpPr txBox="1">
            <a:spLocks/>
          </p:cNvSpPr>
          <p:nvPr/>
        </p:nvSpPr>
        <p:spPr>
          <a:xfrm>
            <a:off x="4363366" y="2417480"/>
            <a:ext cx="1559914" cy="71529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FFFF"/>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know</a:t>
            </a:r>
          </a:p>
        </p:txBody>
      </p:sp>
      <p:sp>
        <p:nvSpPr>
          <p:cNvPr id="4" name="Title 1">
            <a:extLst>
              <a:ext uri="{FF2B5EF4-FFF2-40B4-BE49-F238E27FC236}">
                <a16:creationId xmlns:a16="http://schemas.microsoft.com/office/drawing/2014/main" id="{8937095B-FF6A-4137-8054-4D413B525937}"/>
              </a:ext>
            </a:extLst>
          </p:cNvPr>
          <p:cNvSpPr txBox="1">
            <a:spLocks/>
          </p:cNvSpPr>
          <p:nvPr/>
        </p:nvSpPr>
        <p:spPr>
          <a:xfrm>
            <a:off x="3120206" y="3748930"/>
            <a:ext cx="1306696" cy="72936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FFFF"/>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free</a:t>
            </a:r>
          </a:p>
        </p:txBody>
      </p:sp>
      <p:sp>
        <p:nvSpPr>
          <p:cNvPr id="3074" name="!!Morph"/>
          <p:cNvSpPr>
            <a:spLocks noGrp="1" noChangeArrowheads="1"/>
          </p:cNvSpPr>
          <p:nvPr>
            <p:ph type="title"/>
          </p:nvPr>
        </p:nvSpPr>
        <p:spPr>
          <a:xfrm>
            <a:off x="457200" y="2232819"/>
            <a:ext cx="8229600" cy="23923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"And you shall know the truth, and the truth shall make             you free." </a:t>
            </a:r>
            <a:r>
              <a:rPr lang="en-US" altLang="en-US" sz="3200" b="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John 8:32 </a:t>
            </a:r>
          </a:p>
        </p:txBody>
      </p:sp>
      <p:pic>
        <p:nvPicPr>
          <p:cNvPr id="5" name="SpotlightShape1_rendered">
            <a:extLst>
              <a:ext uri="{FF2B5EF4-FFF2-40B4-BE49-F238E27FC236}">
                <a16:creationId xmlns:a16="http://schemas.microsoft.com/office/drawing/2014/main" id="{5FF542B3-8D52-4684-AE9F-E53CD18C155B}"/>
              </a:ext>
            </a:extLst>
          </p:cNvPr>
          <p:cNvPicPr>
            <a:picLocks/>
          </p:cNvPicPr>
          <p:nvPr/>
        </p:nvPicPr>
        <p:blipFill>
          <a:blip r:embed="rId3">
            <a:extLst>
              <a:ext uri="{28A0092B-C50C-407E-A947-70E740481C1C}">
                <a14:useLocalDpi xmlns:a14="http://schemas.microsoft.com/office/drawing/2010/main" val="0"/>
              </a:ext>
            </a:extLst>
          </a:blip>
          <a:srcRect l="2000" t="2632" r="2010" b="2632"/>
          <a:stretch>
            <a:fillRect/>
          </a:stretch>
        </p:blipFill>
        <p:spPr>
          <a:xfrm>
            <a:off x="-1" y="-1"/>
            <a:ext cx="9144001" cy="6858001"/>
          </a:xfrm>
          <a:prstGeom prst="rect">
            <a:avLst/>
          </a:prstGeom>
        </p:spPr>
      </p:pic>
    </p:spTree>
    <p:extLst>
      <p:ext uri="{BB962C8B-B14F-4D97-AF65-F5344CB8AC3E}">
        <p14:creationId xmlns:p14="http://schemas.microsoft.com/office/powerpoint/2010/main" val="35603788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18" presetClass="emph" presetSubtype="0" fill="hold" grpId="1" nodeType="withEffect">
                                  <p:stCondLst>
                                    <p:cond delay="0"/>
                                  </p:stCondLst>
                                  <p:childTnLst>
                                    <p:set>
                                      <p:cBhvr override="childStyle">
                                        <p:cTn id="9" dur="500" fill="hold"/>
                                        <p:tgtEl>
                                          <p:spTgt spid="3"/>
                                        </p:tgtEl>
                                        <p:attrNameLst>
                                          <p:attrName>style.textDecorationUnderline</p:attrName>
                                        </p:attrNameLst>
                                      </p:cBhvr>
                                      <p:to>
                                        <p:strVal val="true"/>
                                      </p:to>
                                    </p:set>
                                  </p:childTnLst>
                                </p:cTn>
                              </p:par>
                              <p:par>
                                <p:cTn id="10" presetID="22" presetClass="entr" presetSubtype="8" fill="hold" grpId="0" nodeType="withEffect">
                                  <p:stCondLst>
                                    <p:cond delay="40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par>
                                <p:cTn id="13" presetID="18" presetClass="emph" presetSubtype="0" fill="hold" grpId="1" nodeType="withEffect">
                                  <p:stCondLst>
                                    <p:cond delay="400"/>
                                  </p:stCondLst>
                                  <p:childTnLst>
                                    <p:set>
                                      <p:cBhvr override="childStyle">
                                        <p:cTn id="14" dur="500" fill="hold"/>
                                        <p:tgtEl>
                                          <p:spTgt spid="4"/>
                                        </p:tgtEl>
                                        <p:attrNameLst>
                                          <p:attrName>style.textDecorationUnderline</p:attrName>
                                        </p:attrNameLst>
                                      </p:cBhvr>
                                      <p:to>
                                        <p:strVal val="true"/>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4" grpId="0"/>
      <p:bldP spid="4" grpId="1"/>
    </p:bldLst>
  </p:timing>
</p:sld>
</file>

<file path=ppt/slides/slide6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57200" y="274638"/>
            <a:ext cx="8229600" cy="6278562"/>
          </a:xfrm>
        </p:spPr>
        <p:txBody>
          <a:bodyPr>
            <a:scene3d>
              <a:camera prst="orthographicFront"/>
              <a:lightRig rig="flat" dir="t"/>
            </a:scene3d>
            <a:sp3d extrusionH="57150" prstMaterial="plastic">
              <a:bevelT w="38100" h="38100"/>
            </a:sp3d>
          </a:bodyPr>
          <a:lstStyle/>
          <a:p>
            <a:pPr eaLnBrk="1" hangingPunct="1"/>
            <a:r>
              <a:rPr lang="en-US" altLang="en-US" sz="40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“There may be some truth in that if the Arabs have some complaints about my policy towards Israel, they have to realize that the Jews in the  U. S. control the entire information and propaganda machine, the large newspapers, the motion pictures, radio and television, and the big companies, and there is a force that we have to take into consideration.”</a:t>
            </a:r>
            <a:endParaRPr lang="en-US" altLang="en-US" sz="28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324965452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5"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checkerboard(down)">
                                      <p:cBhvr>
                                        <p:cTn id="7"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slides/slide6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7000" r="-17000"/>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57200" y="2248059"/>
            <a:ext cx="8229600" cy="236188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“Look at the Justice Department, it's full of Jews ... The lawyers in government are damn Jews.”</a:t>
            </a:r>
            <a:endPar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111684071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decel="50000" fill="hold">
                                          <p:stCondLst>
                                            <p:cond delay="0"/>
                                          </p:stCondLst>
                                        </p:cTn>
                                        <p:tgtEl>
                                          <p:spTgt spid="3074"/>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3074"/>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3074"/>
                                        </p:tgtEl>
                                        <p:attrNameLst>
                                          <p:attrName>ppt_w</p:attrName>
                                        </p:attrNameLst>
                                      </p:cBhvr>
                                      <p:tavLst>
                                        <p:tav tm="0">
                                          <p:val>
                                            <p:strVal val="#ppt_w*.05"/>
                                          </p:val>
                                        </p:tav>
                                        <p:tav tm="100000">
                                          <p:val>
                                            <p:strVal val="#ppt_w"/>
                                          </p:val>
                                        </p:tav>
                                      </p:tavLst>
                                    </p:anim>
                                    <p:anim calcmode="lin" valueType="num">
                                      <p:cBhvr>
                                        <p:cTn id="10" dur="1000" fill="hold"/>
                                        <p:tgtEl>
                                          <p:spTgt spid="3074"/>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3074"/>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3074"/>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3074"/>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slides/slide6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1473591" y="2333851"/>
            <a:ext cx="6196818" cy="2190298"/>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“The Jews are irreligious, atheistic, immoral bunch of b#!@&amp;%.”</a:t>
            </a:r>
            <a:endPar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3" name="Rectangle 2">
            <a:extLst>
              <a:ext uri="{FF2B5EF4-FFF2-40B4-BE49-F238E27FC236}">
                <a16:creationId xmlns:a16="http://schemas.microsoft.com/office/drawing/2014/main" id="{3777E3BB-2581-4696-B5F0-BC97080BC28F}"/>
              </a:ext>
            </a:extLst>
          </p:cNvPr>
          <p:cNvSpPr txBox="1">
            <a:spLocks noChangeArrowheads="1"/>
          </p:cNvSpPr>
          <p:nvPr/>
        </p:nvSpPr>
        <p:spPr bwMode="auto">
          <a:xfrm>
            <a:off x="1044526" y="2743200"/>
            <a:ext cx="7054948" cy="2316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“The Jews are just a very aggressive and abrasive and obnoxious personality.”</a:t>
            </a:r>
            <a:endParaRPr lang="en-US" altLang="en-US" sz="32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4" name="Rectangle 2">
            <a:extLst>
              <a:ext uri="{FF2B5EF4-FFF2-40B4-BE49-F238E27FC236}">
                <a16:creationId xmlns:a16="http://schemas.microsoft.com/office/drawing/2014/main" id="{EAF835D9-B7A5-4B2C-A21F-1D750419048E}"/>
              </a:ext>
            </a:extLst>
          </p:cNvPr>
          <p:cNvSpPr txBox="1">
            <a:spLocks noChangeArrowheads="1"/>
          </p:cNvSpPr>
          <p:nvPr/>
        </p:nvSpPr>
        <p:spPr bwMode="auto">
          <a:xfrm>
            <a:off x="2152650" y="4221480"/>
            <a:ext cx="4907280" cy="1599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“The Jewish cabal is out to get me.”</a:t>
            </a:r>
            <a:endParaRPr lang="en-US" altLang="en-US" sz="32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304680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wipe(left)">
                                      <p:cBhvr>
                                        <p:cTn id="7" dur="500"/>
                                        <p:tgtEl>
                                          <p:spTgt spid="307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mph" presetSubtype="0" fill="hold" grpId="1" nodeType="clickEffect">
                                  <p:stCondLst>
                                    <p:cond delay="0"/>
                                  </p:stCondLst>
                                  <p:childTnLst>
                                    <p:animScale>
                                      <p:cBhvr>
                                        <p:cTn id="11" dur="2000" fill="hold"/>
                                        <p:tgtEl>
                                          <p:spTgt spid="3074"/>
                                        </p:tgtEl>
                                      </p:cBhvr>
                                      <p:by x="75000" y="75000"/>
                                    </p:animScale>
                                  </p:childTnLst>
                                </p:cTn>
                              </p:par>
                              <p:par>
                                <p:cTn id="12" presetID="42" presetClass="path" presetSubtype="0" accel="50000" decel="50000" fill="hold" grpId="2" nodeType="withEffect">
                                  <p:stCondLst>
                                    <p:cond delay="0"/>
                                  </p:stCondLst>
                                  <p:childTnLst>
                                    <p:animMotion origin="layout" path="M 0 0 L -0.20347 -0.32662 " pathEditMode="relative" rAng="0" ptsTypes="AA">
                                      <p:cBhvr>
                                        <p:cTn id="13" dur="2000" fill="hold"/>
                                        <p:tgtEl>
                                          <p:spTgt spid="3074"/>
                                        </p:tgtEl>
                                        <p:attrNameLst>
                                          <p:attrName>ppt_x</p:attrName>
                                          <p:attrName>ppt_y</p:attrName>
                                        </p:attrNameLst>
                                      </p:cBhvr>
                                      <p:rCtr x="-10174" y="-16343"/>
                                    </p:animMotion>
                                  </p:childTnLst>
                                </p:cTn>
                              </p:par>
                              <p:par>
                                <p:cTn id="14" presetID="52" presetClass="entr" presetSubtype="0" fill="hold" grpId="1" nodeType="withEffect">
                                  <p:stCondLst>
                                    <p:cond delay="1000"/>
                                  </p:stCondLst>
                                  <p:childTnLst>
                                    <p:set>
                                      <p:cBhvr>
                                        <p:cTn id="15" dur="1" fill="hold">
                                          <p:stCondLst>
                                            <p:cond delay="0"/>
                                          </p:stCondLst>
                                        </p:cTn>
                                        <p:tgtEl>
                                          <p:spTgt spid="3"/>
                                        </p:tgtEl>
                                        <p:attrNameLst>
                                          <p:attrName>style.visibility</p:attrName>
                                        </p:attrNameLst>
                                      </p:cBhvr>
                                      <p:to>
                                        <p:strVal val="visible"/>
                                      </p:to>
                                    </p:set>
                                    <p:animScale>
                                      <p:cBhvr>
                                        <p:cTn id="16" dur="1000" decel="50000" fill="hold">
                                          <p:stCondLst>
                                            <p:cond delay="0"/>
                                          </p:stCondLst>
                                        </p:cTn>
                                        <p:tgtEl>
                                          <p:spTgt spid="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7" dur="1000" decel="50000" fill="hold">
                                          <p:stCondLst>
                                            <p:cond delay="0"/>
                                          </p:stCondLst>
                                        </p:cTn>
                                        <p:tgtEl>
                                          <p:spTgt spid="3"/>
                                        </p:tgtEl>
                                        <p:attrNameLst>
                                          <p:attrName>ppt_x</p:attrName>
                                          <p:attrName>ppt_y</p:attrName>
                                        </p:attrNameLst>
                                      </p:cBhvr>
                                    </p:animMotion>
                                    <p:animEffect transition="in" filter="fade">
                                      <p:cBhvr>
                                        <p:cTn id="18" dur="10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mph" presetSubtype="0" fill="hold" grpId="2" nodeType="clickEffect">
                                  <p:stCondLst>
                                    <p:cond delay="0"/>
                                  </p:stCondLst>
                                  <p:childTnLst>
                                    <p:animScale>
                                      <p:cBhvr>
                                        <p:cTn id="22" dur="2000" fill="hold"/>
                                        <p:tgtEl>
                                          <p:spTgt spid="3"/>
                                        </p:tgtEl>
                                      </p:cBhvr>
                                      <p:by x="75000" y="75000"/>
                                    </p:animScale>
                                  </p:childTnLst>
                                </p:cTn>
                              </p:par>
                              <p:par>
                                <p:cTn id="23" presetID="0" presetClass="path" presetSubtype="0" accel="50000" decel="50000" fill="hold" grpId="0" nodeType="withEffect">
                                  <p:stCondLst>
                                    <p:cond delay="0"/>
                                  </p:stCondLst>
                                  <p:childTnLst>
                                    <p:animMotion origin="layout" path="M 0 1.11022E-16 C 0.02222 -0.01157 0.06597 -0.01875 0.09618 -0.03727 C 0.12604 -0.05648 0.15451 -0.08009 0.18056 -0.11412 " pathEditMode="relative" rAng="0" ptsTypes="AAA">
                                      <p:cBhvr>
                                        <p:cTn id="24" dur="2000" fill="hold"/>
                                        <p:tgtEl>
                                          <p:spTgt spid="3"/>
                                        </p:tgtEl>
                                        <p:attrNameLst>
                                          <p:attrName>ppt_x</p:attrName>
                                          <p:attrName>ppt_y</p:attrName>
                                        </p:attrNameLst>
                                      </p:cBhvr>
                                      <p:rCtr x="9028" y="-5718"/>
                                    </p:animMotion>
                                  </p:childTnLst>
                                </p:cTn>
                              </p:par>
                              <p:par>
                                <p:cTn id="25" presetID="23" presetClass="entr" presetSubtype="36" fill="hold" grpId="0" nodeType="withEffect">
                                  <p:stCondLst>
                                    <p:cond delay="1250"/>
                                  </p:stCondLst>
                                  <p:childTnLst>
                                    <p:set>
                                      <p:cBhvr>
                                        <p:cTn id="26" dur="1" fill="hold">
                                          <p:stCondLst>
                                            <p:cond delay="0"/>
                                          </p:stCondLst>
                                        </p:cTn>
                                        <p:tgtEl>
                                          <p:spTgt spid="4"/>
                                        </p:tgtEl>
                                        <p:attrNameLst>
                                          <p:attrName>style.visibility</p:attrName>
                                        </p:attrNameLst>
                                      </p:cBhvr>
                                      <p:to>
                                        <p:strVal val="visible"/>
                                      </p:to>
                                    </p:set>
                                    <p:anim calcmode="lin" valueType="num">
                                      <p:cBhvr>
                                        <p:cTn id="27" dur="750" fill="hold"/>
                                        <p:tgtEl>
                                          <p:spTgt spid="4"/>
                                        </p:tgtEl>
                                        <p:attrNameLst>
                                          <p:attrName>ppt_w</p:attrName>
                                        </p:attrNameLst>
                                      </p:cBhvr>
                                      <p:tavLst>
                                        <p:tav tm="0">
                                          <p:val>
                                            <p:strVal val="(6*min(max(#ppt_w*#ppt_h,.3),1)-7.4)/-.7*#ppt_w"/>
                                          </p:val>
                                        </p:tav>
                                        <p:tav tm="100000">
                                          <p:val>
                                            <p:strVal val="#ppt_w"/>
                                          </p:val>
                                        </p:tav>
                                      </p:tavLst>
                                    </p:anim>
                                    <p:anim calcmode="lin" valueType="num">
                                      <p:cBhvr>
                                        <p:cTn id="28" dur="750" fill="hold"/>
                                        <p:tgtEl>
                                          <p:spTgt spid="4"/>
                                        </p:tgtEl>
                                        <p:attrNameLst>
                                          <p:attrName>ppt_h</p:attrName>
                                        </p:attrNameLst>
                                      </p:cBhvr>
                                      <p:tavLst>
                                        <p:tav tm="0">
                                          <p:val>
                                            <p:strVal val="(6*min(max(#ppt_w*#ppt_h,.3),1)-7.4)/-.7*#ppt_h"/>
                                          </p:val>
                                        </p:tav>
                                        <p:tav tm="100000">
                                          <p:val>
                                            <p:strVal val="#ppt_h"/>
                                          </p:val>
                                        </p:tav>
                                      </p:tavLst>
                                    </p:anim>
                                    <p:anim calcmode="lin" valueType="num">
                                      <p:cBhvr>
                                        <p:cTn id="29" dur="750" fill="hold"/>
                                        <p:tgtEl>
                                          <p:spTgt spid="4"/>
                                        </p:tgtEl>
                                        <p:attrNameLst>
                                          <p:attrName>ppt_x</p:attrName>
                                        </p:attrNameLst>
                                      </p:cBhvr>
                                      <p:tavLst>
                                        <p:tav tm="0">
                                          <p:val>
                                            <p:fltVal val="0.5"/>
                                          </p:val>
                                        </p:tav>
                                        <p:tav tm="100000">
                                          <p:val>
                                            <p:strVal val="#ppt_x"/>
                                          </p:val>
                                        </p:tav>
                                      </p:tavLst>
                                    </p:anim>
                                    <p:anim calcmode="lin" valueType="num">
                                      <p:cBhvr>
                                        <p:cTn id="30" dur="750" fill="hold"/>
                                        <p:tgtEl>
                                          <p:spTgt spid="4"/>
                                        </p:tgtEl>
                                        <p:attrNameLst>
                                          <p:attrName>ppt_y</p:attrName>
                                        </p:attrNameLst>
                                      </p:cBhvr>
                                      <p:tavLst>
                                        <p:tav tm="0">
                                          <p:val>
                                            <p:strVal val="1+(6*min(max(#ppt_w*#ppt_h,.3),1)-7.4)/-.7*#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074" grpId="1"/>
      <p:bldP spid="3074" grpId="2"/>
      <p:bldP spid="3" grpId="0"/>
      <p:bldP spid="3" grpId="1"/>
      <p:bldP spid="3" grpId="2"/>
      <p:bldP spid="4" grpId="0"/>
    </p:bldLst>
  </p:timing>
</p:sld>
</file>

<file path=ppt/slides/slide6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0000"/>
            <a:lum/>
          </a:blip>
          <a:srcRect/>
          <a:stretch>
            <a:fillRect l="-17000" r="-17000"/>
          </a:stretch>
        </a:blipFill>
        <a:effectLst/>
      </p:bgPr>
    </p:bg>
    <p:spTree>
      <p:nvGrpSpPr>
        <p:cNvPr id="1" name=""/>
        <p:cNvGrpSpPr/>
        <p:nvPr/>
      </p:nvGrpSpPr>
      <p:grpSpPr>
        <a:xfrm>
          <a:off x="0" y="0"/>
          <a:ext cx="0" cy="0"/>
          <a:chOff x="0" y="0"/>
          <a:chExt cx="0" cy="0"/>
        </a:xfrm>
      </p:grpSpPr>
      <p:sp>
        <p:nvSpPr>
          <p:cNvPr id="5" name="Hate">
            <a:extLst>
              <a:ext uri="{FF2B5EF4-FFF2-40B4-BE49-F238E27FC236}">
                <a16:creationId xmlns:a16="http://schemas.microsoft.com/office/drawing/2014/main" id="{1F210E0B-6FF1-4C6C-A299-D65880D490F2}"/>
              </a:ext>
            </a:extLst>
          </p:cNvPr>
          <p:cNvSpPr txBox="1">
            <a:spLocks noChangeArrowheads="1"/>
          </p:cNvSpPr>
          <p:nvPr/>
        </p:nvSpPr>
        <p:spPr bwMode="auto">
          <a:xfrm>
            <a:off x="4388529" y="3629951"/>
            <a:ext cx="3211435" cy="7389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prejudice</a:t>
            </a:r>
          </a:p>
        </p:txBody>
      </p:sp>
      <p:sp>
        <p:nvSpPr>
          <p:cNvPr id="3074" name="Rectangle 2"/>
          <p:cNvSpPr>
            <a:spLocks noGrp="1" noChangeArrowheads="1"/>
          </p:cNvSpPr>
          <p:nvPr>
            <p:ph type="title"/>
          </p:nvPr>
        </p:nvSpPr>
        <p:spPr>
          <a:xfrm>
            <a:off x="617837" y="2187145"/>
            <a:ext cx="8019535" cy="2660457"/>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 have you not shown partiality among yourselves, and become judges with evil thoughts?                 </a:t>
            </a:r>
            <a:r>
              <a:rPr lang="en-US" altLang="en-US" sz="3200" b="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James 2:4 </a:t>
            </a:r>
            <a:r>
              <a:rPr lang="en-US" altLang="en-US" sz="4000" b="1" i="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 </a:t>
            </a:r>
          </a:p>
        </p:txBody>
      </p:sp>
      <p:sp>
        <p:nvSpPr>
          <p:cNvPr id="6" name="Rectangle 2">
            <a:extLst>
              <a:ext uri="{FF2B5EF4-FFF2-40B4-BE49-F238E27FC236}">
                <a16:creationId xmlns:a16="http://schemas.microsoft.com/office/drawing/2014/main" id="{B18D3407-A82F-4BCE-8026-668C01F1A824}"/>
              </a:ext>
            </a:extLst>
          </p:cNvPr>
          <p:cNvSpPr txBox="1">
            <a:spLocks noChangeArrowheads="1"/>
          </p:cNvSpPr>
          <p:nvPr/>
        </p:nvSpPr>
        <p:spPr bwMode="auto">
          <a:xfrm>
            <a:off x="518985" y="3253944"/>
            <a:ext cx="8147220" cy="26604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 but if you show partiality,     you commit sin, and are convicted by the law as transgressors.                 </a:t>
            </a:r>
            <a:r>
              <a:rPr lang="en-US" altLang="en-US" sz="3200"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 </a:t>
            </a:r>
            <a:r>
              <a:rPr lang="en-US" altLang="en-US" sz="3200" b="1" i="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James 2:9 </a:t>
            </a:r>
            <a:r>
              <a:rPr lang="en-US" altLang="en-US" sz="4000" b="1" i="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 </a:t>
            </a:r>
          </a:p>
        </p:txBody>
      </p:sp>
    </p:spTree>
    <p:extLst>
      <p:ext uri="{BB962C8B-B14F-4D97-AF65-F5344CB8AC3E}">
        <p14:creationId xmlns:p14="http://schemas.microsoft.com/office/powerpoint/2010/main" val="398096882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500" fill="hold"/>
                                        <p:tgtEl>
                                          <p:spTgt spid="3074"/>
                                        </p:tgtEl>
                                        <p:attrNameLst>
                                          <p:attrName>ppt_x</p:attrName>
                                        </p:attrNameLst>
                                      </p:cBhvr>
                                      <p:tavLst>
                                        <p:tav tm="0">
                                          <p:val>
                                            <p:strVal val="0-#ppt_w/2"/>
                                          </p:val>
                                        </p:tav>
                                        <p:tav tm="100000">
                                          <p:val>
                                            <p:strVal val="#ppt_x"/>
                                          </p:val>
                                        </p:tav>
                                      </p:tavLst>
                                    </p:anim>
                                    <p:anim calcmode="lin" valueType="num">
                                      <p:cBhvr additive="base">
                                        <p:cTn id="8" dur="500" fill="hold"/>
                                        <p:tgtEl>
                                          <p:spTgt spid="3074"/>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7"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par>
                                <p:cTn id="16" presetID="42" presetClass="path" presetSubtype="0" accel="50000" decel="50000" fill="hold" grpId="1" nodeType="withEffect">
                                  <p:stCondLst>
                                    <p:cond delay="0"/>
                                  </p:stCondLst>
                                  <p:childTnLst>
                                    <p:animMotion origin="layout" path="M -1.94444E-6 -1.85185E-6 L 0.00139 0.19352 " pathEditMode="relative" rAng="0" ptsTypes="AA">
                                      <p:cBhvr>
                                        <p:cTn id="17" dur="1000" fill="hold"/>
                                        <p:tgtEl>
                                          <p:spTgt spid="5"/>
                                        </p:tgtEl>
                                        <p:attrNameLst>
                                          <p:attrName>ppt_x</p:attrName>
                                          <p:attrName>ppt_y</p:attrName>
                                        </p:attrNameLst>
                                      </p:cBhvr>
                                      <p:rCtr x="69" y="9676"/>
                                    </p:animMotion>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100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par>
                                <p:cTn id="25" presetID="42" presetClass="path" presetSubtype="0" accel="50000" decel="50000" fill="hold" grpId="1" nodeType="withEffect">
                                  <p:stCondLst>
                                    <p:cond delay="0"/>
                                  </p:stCondLst>
                                  <p:childTnLst>
                                    <p:animMotion origin="layout" path="M 3.61111E-6 -2.96296E-6 L 3.61111E-6 -0.22291 " pathEditMode="relative" rAng="0" ptsTypes="AA">
                                      <p:cBhvr>
                                        <p:cTn id="26" dur="2000" fill="hold"/>
                                        <p:tgtEl>
                                          <p:spTgt spid="3074"/>
                                        </p:tgtEl>
                                        <p:attrNameLst>
                                          <p:attrName>ppt_x</p:attrName>
                                          <p:attrName>ppt_y</p:attrName>
                                        </p:attrNameLst>
                                      </p:cBhvr>
                                      <p:rCtr x="0" y="-11157"/>
                                    </p:animMotion>
                                  </p:childTnLst>
                                </p:cTn>
                              </p:par>
                              <p:par>
                                <p:cTn id="27" presetID="6" presetClass="emph" presetSubtype="0" fill="hold" grpId="2" nodeType="withEffect">
                                  <p:stCondLst>
                                    <p:cond delay="0"/>
                                  </p:stCondLst>
                                  <p:childTnLst>
                                    <p:animScale>
                                      <p:cBhvr>
                                        <p:cTn id="28" dur="2000" fill="hold"/>
                                        <p:tgtEl>
                                          <p:spTgt spid="3074"/>
                                        </p:tgtEl>
                                      </p:cBhvr>
                                      <p:by x="75000" y="75000"/>
                                    </p:animScale>
                                  </p:childTnLst>
                                </p:cTn>
                              </p:par>
                              <p:par>
                                <p:cTn id="29" presetID="37" presetClass="exit" presetSubtype="0" fill="hold" grpId="2" nodeType="withEffect">
                                  <p:stCondLst>
                                    <p:cond delay="0"/>
                                  </p:stCondLst>
                                  <p:childTnLst>
                                    <p:animEffect transition="out" filter="fade">
                                      <p:cBhvr>
                                        <p:cTn id="30" dur="1000"/>
                                        <p:tgtEl>
                                          <p:spTgt spid="5"/>
                                        </p:tgtEl>
                                      </p:cBhvr>
                                    </p:animEffect>
                                    <p:anim calcmode="lin" valueType="num">
                                      <p:cBhvr>
                                        <p:cTn id="31" dur="1000"/>
                                        <p:tgtEl>
                                          <p:spTgt spid="5"/>
                                        </p:tgtEl>
                                        <p:attrNameLst>
                                          <p:attrName>ppt_x</p:attrName>
                                        </p:attrNameLst>
                                      </p:cBhvr>
                                      <p:tavLst>
                                        <p:tav tm="0">
                                          <p:val>
                                            <p:strVal val="ppt_x"/>
                                          </p:val>
                                        </p:tav>
                                        <p:tav tm="100000">
                                          <p:val>
                                            <p:strVal val="ppt_x"/>
                                          </p:val>
                                        </p:tav>
                                      </p:tavLst>
                                    </p:anim>
                                    <p:anim calcmode="lin" valueType="num">
                                      <p:cBhvr>
                                        <p:cTn id="32" dur="100" decel="100000"/>
                                        <p:tgtEl>
                                          <p:spTgt spid="5"/>
                                        </p:tgtEl>
                                        <p:attrNameLst>
                                          <p:attrName>ppt_y</p:attrName>
                                        </p:attrNameLst>
                                      </p:cBhvr>
                                      <p:tavLst>
                                        <p:tav tm="0">
                                          <p:val>
                                            <p:strVal val="ppt_y"/>
                                          </p:val>
                                        </p:tav>
                                        <p:tav tm="100000">
                                          <p:val>
                                            <p:strVal val="ppt_y-.03"/>
                                          </p:val>
                                        </p:tav>
                                      </p:tavLst>
                                    </p:anim>
                                    <p:anim calcmode="lin" valueType="num">
                                      <p:cBhvr>
                                        <p:cTn id="33" dur="900" accel="100000">
                                          <p:stCondLst>
                                            <p:cond delay="100"/>
                                          </p:stCondLst>
                                        </p:cTn>
                                        <p:tgtEl>
                                          <p:spTgt spid="5"/>
                                        </p:tgtEl>
                                        <p:attrNameLst>
                                          <p:attrName>ppt_y</p:attrName>
                                        </p:attrNameLst>
                                      </p:cBhvr>
                                      <p:tavLst>
                                        <p:tav tm="0">
                                          <p:val>
                                            <p:strVal val="ppt_y"/>
                                          </p:val>
                                        </p:tav>
                                        <p:tav tm="100000">
                                          <p:val>
                                            <p:strVal val="ppt_y+1"/>
                                          </p:val>
                                        </p:tav>
                                      </p:tavLst>
                                    </p:anim>
                                    <p:set>
                                      <p:cBhvr>
                                        <p:cTn id="34" dur="1" fill="hold">
                                          <p:stCondLst>
                                            <p:cond delay="9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5" grpId="2"/>
      <p:bldP spid="3074" grpId="0"/>
      <p:bldP spid="3074" grpId="1"/>
      <p:bldP spid="3074" grpId="2"/>
      <p:bldP spid="6" grpId="0"/>
    </p:bldLst>
  </p:timing>
</p:sld>
</file>

<file path=ppt/slides/slide6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l="-17000" r="-17000"/>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57200" y="1585119"/>
            <a:ext cx="8229600" cy="36877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"Have I not commanded you?     Be strong and of good courage;  do not be afraid, nor be dismayed, for the LORD your God is with you wherever you go." </a:t>
            </a:r>
            <a:r>
              <a:rPr lang="en-US" altLang="en-US" sz="3200" b="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Joshua 1:9 </a:t>
            </a:r>
          </a:p>
        </p:txBody>
      </p:sp>
    </p:spTree>
    <p:extLst>
      <p:ext uri="{BB962C8B-B14F-4D97-AF65-F5344CB8AC3E}">
        <p14:creationId xmlns:p14="http://schemas.microsoft.com/office/powerpoint/2010/main" val="91460737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500" fill="hold"/>
                                        <p:tgtEl>
                                          <p:spTgt spid="3074"/>
                                        </p:tgtEl>
                                        <p:attrNameLst>
                                          <p:attrName>ppt_x</p:attrName>
                                        </p:attrNameLst>
                                      </p:cBhvr>
                                      <p:tavLst>
                                        <p:tav tm="0">
                                          <p:val>
                                            <p:strVal val="#ppt_x"/>
                                          </p:val>
                                        </p:tav>
                                        <p:tav tm="100000">
                                          <p:val>
                                            <p:strVal val="#ppt_x"/>
                                          </p:val>
                                        </p:tav>
                                      </p:tavLst>
                                    </p:anim>
                                    <p:anim calcmode="lin" valueType="num">
                                      <p:cBhvr additive="base">
                                        <p:cTn id="8" dur="500" fill="hold"/>
                                        <p:tgtEl>
                                          <p:spTgt spid="307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slides/slide6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l="-17000" r="-17000"/>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57200" y="1585119"/>
            <a:ext cx="8229600" cy="36877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 What then shall we say to these things? If God is for us, who can be against us? </a:t>
            </a:r>
            <a:r>
              <a:rPr lang="en-US" altLang="en-US" sz="3200" b="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Romans 8:31</a:t>
            </a:r>
          </a:p>
        </p:txBody>
      </p:sp>
    </p:spTree>
    <p:extLst>
      <p:ext uri="{BB962C8B-B14F-4D97-AF65-F5344CB8AC3E}">
        <p14:creationId xmlns:p14="http://schemas.microsoft.com/office/powerpoint/2010/main" val="335764350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500" fill="hold"/>
                                        <p:tgtEl>
                                          <p:spTgt spid="3074"/>
                                        </p:tgtEl>
                                        <p:attrNameLst>
                                          <p:attrName>ppt_x</p:attrName>
                                        </p:attrNameLst>
                                      </p:cBhvr>
                                      <p:tavLst>
                                        <p:tav tm="0">
                                          <p:val>
                                            <p:strVal val="1+#ppt_w/2"/>
                                          </p:val>
                                        </p:tav>
                                        <p:tav tm="100000">
                                          <p:val>
                                            <p:strVal val="#ppt_x"/>
                                          </p:val>
                                        </p:tav>
                                      </p:tavLst>
                                    </p:anim>
                                    <p:anim calcmode="lin" valueType="num">
                                      <p:cBhvr additive="base">
                                        <p:cTn id="8" dur="500" fill="hold"/>
                                        <p:tgtEl>
                                          <p:spTgt spid="307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0000"/>
            <a:lum/>
          </a:blip>
          <a:srcRect/>
          <a:stretch>
            <a:fillRect l="-17000" r="-17000"/>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E31639BC-7325-4B89-B874-002A02D52751}"/>
              </a:ext>
            </a:extLst>
          </p:cNvPr>
          <p:cNvSpPr txBox="1">
            <a:spLocks/>
          </p:cNvSpPr>
          <p:nvPr/>
        </p:nvSpPr>
        <p:spPr>
          <a:xfrm>
            <a:off x="3833019" y="2547841"/>
            <a:ext cx="2504208" cy="62522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20" b="1" i="0" strike="noStrike" kern="1200" cap="none" spc="0" normalizeH="0" baseline="0" noProof="0" dirty="0">
                <a:ln w="3175" cmpd="sng">
                  <a:solidFill>
                    <a:srgbClr val="FFFFFF"/>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snare on all</a:t>
            </a:r>
          </a:p>
        </p:txBody>
      </p:sp>
      <p:sp>
        <p:nvSpPr>
          <p:cNvPr id="4" name="Title 1">
            <a:extLst>
              <a:ext uri="{FF2B5EF4-FFF2-40B4-BE49-F238E27FC236}">
                <a16:creationId xmlns:a16="http://schemas.microsoft.com/office/drawing/2014/main" id="{8269EA18-2770-4ECE-ABCF-04A3BC6664AD}"/>
              </a:ext>
            </a:extLst>
          </p:cNvPr>
          <p:cNvSpPr txBox="1">
            <a:spLocks/>
          </p:cNvSpPr>
          <p:nvPr/>
        </p:nvSpPr>
        <p:spPr>
          <a:xfrm>
            <a:off x="849314" y="3582195"/>
            <a:ext cx="3444008" cy="70142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20" b="1" i="0" strike="noStrike" kern="1200" cap="none" spc="0" normalizeH="0" baseline="0" noProof="0" dirty="0">
                <a:ln w="3175" cmpd="sng">
                  <a:solidFill>
                    <a:srgbClr val="FFFFFF"/>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W</a:t>
            </a:r>
            <a:r>
              <a:rPr kumimoji="0" lang="en-US" sz="4000" b="1" i="0" strike="noStrike" kern="1200" cap="none" spc="0" normalizeH="0" baseline="0" noProof="0" dirty="0">
                <a:ln w="3175" cmpd="sng">
                  <a:solidFill>
                    <a:srgbClr val="FFFFFF"/>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a</a:t>
            </a:r>
            <a:r>
              <a:rPr kumimoji="0" lang="en-US" sz="3620" b="1" i="0" strike="noStrike" kern="1200" cap="none" spc="0" normalizeH="0" baseline="0" noProof="0" dirty="0">
                <a:ln w="3175" cmpd="sng">
                  <a:solidFill>
                    <a:srgbClr val="FFFFFF"/>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tch therefore</a:t>
            </a:r>
          </a:p>
        </p:txBody>
      </p:sp>
      <p:sp>
        <p:nvSpPr>
          <p:cNvPr id="3074" name="Rectangle 2"/>
          <p:cNvSpPr>
            <a:spLocks noGrp="1" noChangeArrowheads="1"/>
          </p:cNvSpPr>
          <p:nvPr>
            <p:ph type="title"/>
          </p:nvPr>
        </p:nvSpPr>
        <p:spPr>
          <a:xfrm>
            <a:off x="457200" y="274638"/>
            <a:ext cx="8229600" cy="6278562"/>
          </a:xfrm>
        </p:spPr>
        <p:txBody>
          <a:bodyPr>
            <a:scene3d>
              <a:camera prst="orthographicFront"/>
              <a:lightRig rig="flat" dir="t"/>
            </a:scene3d>
            <a:sp3d extrusionH="57150" prstMaterial="plastic">
              <a:bevelT w="38100" h="38100"/>
            </a:sp3d>
          </a:bodyPr>
          <a:lstStyle/>
          <a:p>
            <a:pPr eaLnBrk="1" hangingPunct="1"/>
            <a:r>
              <a:rPr lang="en-US" altLang="en-US" sz="3600" b="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"But take heed to yourselves, lest your hearts be weighed down with carousing, drunkenness, and cares of this life, and that Day come on you unexpectedly. "For it will come as a snare on all those who dwell on the face of the whole earth. "Watch therefore, and pray always that you may be counted worthy to escape all these things that will come to pass, and     to stand before the Son of Man."                          </a:t>
            </a:r>
            <a:r>
              <a:rPr lang="en-US" altLang="en-US" sz="2400" b="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Luke 21:34-36 </a:t>
            </a:r>
            <a:r>
              <a:rPr lang="en-US" altLang="en-US" sz="4000" b="1" i="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 </a:t>
            </a:r>
          </a:p>
        </p:txBody>
      </p:sp>
    </p:spTree>
    <p:extLst>
      <p:ext uri="{BB962C8B-B14F-4D97-AF65-F5344CB8AC3E}">
        <p14:creationId xmlns:p14="http://schemas.microsoft.com/office/powerpoint/2010/main" val="74134887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500" fill="hold"/>
                                        <p:tgtEl>
                                          <p:spTgt spid="3074"/>
                                        </p:tgtEl>
                                        <p:attrNameLst>
                                          <p:attrName>ppt_x</p:attrName>
                                        </p:attrNameLst>
                                      </p:cBhvr>
                                      <p:tavLst>
                                        <p:tav tm="0">
                                          <p:val>
                                            <p:strVal val="#ppt_x"/>
                                          </p:val>
                                        </p:tav>
                                        <p:tav tm="100000">
                                          <p:val>
                                            <p:strVal val="#ppt_x"/>
                                          </p:val>
                                        </p:tav>
                                      </p:tavLst>
                                    </p:anim>
                                    <p:anim calcmode="lin" valueType="num">
                                      <p:cBhvr additive="base">
                                        <p:cTn id="8" dur="500" fill="hold"/>
                                        <p:tgtEl>
                                          <p:spTgt spid="307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left)">
                                      <p:cBhvr>
                                        <p:cTn id="13" dur="500"/>
                                        <p:tgtEl>
                                          <p:spTgt spid="3"/>
                                        </p:tgtEl>
                                      </p:cBhvr>
                                    </p:animEffect>
                                  </p:childTnLst>
                                </p:cTn>
                              </p:par>
                              <p:par>
                                <p:cTn id="14" presetID="18" presetClass="emph" presetSubtype="0" fill="hold" grpId="1" nodeType="withEffect">
                                  <p:stCondLst>
                                    <p:cond delay="0"/>
                                  </p:stCondLst>
                                  <p:childTnLst>
                                    <p:set>
                                      <p:cBhvr override="childStyle">
                                        <p:cTn id="15" dur="500" fill="hold"/>
                                        <p:tgtEl>
                                          <p:spTgt spid="3"/>
                                        </p:tgtEl>
                                        <p:attrNameLst>
                                          <p:attrName>style.textDecorationUnderline</p:attrName>
                                        </p:attrNameLst>
                                      </p:cBhvr>
                                      <p:to>
                                        <p:strVal val="true"/>
                                      </p:to>
                                    </p:se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ipe(left)">
                                      <p:cBhvr>
                                        <p:cTn id="20" dur="500"/>
                                        <p:tgtEl>
                                          <p:spTgt spid="4"/>
                                        </p:tgtEl>
                                      </p:cBhvr>
                                    </p:animEffect>
                                  </p:childTnLst>
                                </p:cTn>
                              </p:par>
                              <p:par>
                                <p:cTn id="21" presetID="18" presetClass="emph" presetSubtype="0" fill="hold" grpId="1" nodeType="withEffect">
                                  <p:stCondLst>
                                    <p:cond delay="0"/>
                                  </p:stCondLst>
                                  <p:childTnLst>
                                    <p:set>
                                      <p:cBhvr override="childStyle">
                                        <p:cTn id="22" dur="500" fill="hold"/>
                                        <p:tgtEl>
                                          <p:spTgt spid="4"/>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4" grpId="0"/>
      <p:bldP spid="4" grpId="1"/>
      <p:bldP spid="3074" grpId="0"/>
    </p:bldLst>
  </p:timing>
</p:sld>
</file>

<file path=ppt/slides/slide7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57200" y="967899"/>
            <a:ext cx="8229600" cy="492220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“I want a G#!d@* strong statement on marijuana, I mean one that just tears the a#! out of them. You know, its a funny thing, every one of the b#!@&amp;% that   are out for legalizing marijuana     is Jewish.”</a:t>
            </a:r>
            <a:endPar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36004906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800" decel="100000"/>
                                        <p:tgtEl>
                                          <p:spTgt spid="3074"/>
                                        </p:tgtEl>
                                      </p:cBhvr>
                                    </p:animEffect>
                                    <p:anim calcmode="lin" valueType="num">
                                      <p:cBhvr>
                                        <p:cTn id="8" dur="800" decel="100000" fill="hold"/>
                                        <p:tgtEl>
                                          <p:spTgt spid="3074"/>
                                        </p:tgtEl>
                                        <p:attrNameLst>
                                          <p:attrName>style.rotation</p:attrName>
                                        </p:attrNameLst>
                                      </p:cBhvr>
                                      <p:tavLst>
                                        <p:tav tm="0">
                                          <p:val>
                                            <p:fltVal val="-90"/>
                                          </p:val>
                                        </p:tav>
                                        <p:tav tm="100000">
                                          <p:val>
                                            <p:fltVal val="0"/>
                                          </p:val>
                                        </p:tav>
                                      </p:tavLst>
                                    </p:anim>
                                    <p:anim calcmode="lin" valueType="num">
                                      <p:cBhvr>
                                        <p:cTn id="9" dur="800" decel="100000" fill="hold"/>
                                        <p:tgtEl>
                                          <p:spTgt spid="3074"/>
                                        </p:tgtEl>
                                        <p:attrNameLst>
                                          <p:attrName>ppt_x</p:attrName>
                                        </p:attrNameLst>
                                      </p:cBhvr>
                                      <p:tavLst>
                                        <p:tav tm="0">
                                          <p:val>
                                            <p:strVal val="#ppt_x+0.4"/>
                                          </p:val>
                                        </p:tav>
                                        <p:tav tm="100000">
                                          <p:val>
                                            <p:strVal val="#ppt_x-0.05"/>
                                          </p:val>
                                        </p:tav>
                                      </p:tavLst>
                                    </p:anim>
                                    <p:anim calcmode="lin" valueType="num">
                                      <p:cBhvr>
                                        <p:cTn id="10" dur="800" decel="100000" fill="hold"/>
                                        <p:tgtEl>
                                          <p:spTgt spid="3074"/>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074"/>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074"/>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slides/slide7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l="-17000" r="-17000"/>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57200" y="2156618"/>
            <a:ext cx="8229600" cy="3452611"/>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Let no corrupt word proceed out of your mouth, but what is good for necessary edification, that it may impart grace to the hearers. </a:t>
            </a:r>
            <a:r>
              <a:rPr lang="en-US" altLang="en-US" sz="3200" b="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Ephesians 4:29</a:t>
            </a:r>
            <a:r>
              <a:rPr lang="en-US" altLang="en-US" sz="4000" b="1" i="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 </a:t>
            </a:r>
          </a:p>
        </p:txBody>
      </p:sp>
    </p:spTree>
    <p:extLst>
      <p:ext uri="{BB962C8B-B14F-4D97-AF65-F5344CB8AC3E}">
        <p14:creationId xmlns:p14="http://schemas.microsoft.com/office/powerpoint/2010/main" val="55996591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500" fill="hold"/>
                                        <p:tgtEl>
                                          <p:spTgt spid="3074"/>
                                        </p:tgtEl>
                                        <p:attrNameLst>
                                          <p:attrName>ppt_x</p:attrName>
                                        </p:attrNameLst>
                                      </p:cBhvr>
                                      <p:tavLst>
                                        <p:tav tm="0">
                                          <p:val>
                                            <p:strVal val="#ppt_x"/>
                                          </p:val>
                                        </p:tav>
                                        <p:tav tm="100000">
                                          <p:val>
                                            <p:strVal val="#ppt_x"/>
                                          </p:val>
                                        </p:tav>
                                      </p:tavLst>
                                    </p:anim>
                                    <p:anim calcmode="lin" valueType="num">
                                      <p:cBhvr additive="base">
                                        <p:cTn id="8" dur="500" fill="hold"/>
                                        <p:tgtEl>
                                          <p:spTgt spid="307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slides/slide7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883920" y="2248059"/>
            <a:ext cx="7376160" cy="236188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“The jawbone of an a#! is just as dangerous a weapon today as in Sampson's time.”</a:t>
            </a:r>
            <a:endPar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229591309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fltVal val="0"/>
                                          </p:val>
                                        </p:tav>
                                        <p:tav tm="100000">
                                          <p:val>
                                            <p:strVal val="#ppt_w"/>
                                          </p:val>
                                        </p:tav>
                                      </p:tavLst>
                                    </p:anim>
                                    <p:anim calcmode="lin" valueType="num">
                                      <p:cBhvr>
                                        <p:cTn id="8" dur="1000" fill="hold"/>
                                        <p:tgtEl>
                                          <p:spTgt spid="3074"/>
                                        </p:tgtEl>
                                        <p:attrNameLst>
                                          <p:attrName>ppt_h</p:attrName>
                                        </p:attrNameLst>
                                      </p:cBhvr>
                                      <p:tavLst>
                                        <p:tav tm="0">
                                          <p:val>
                                            <p:fltVal val="0"/>
                                          </p:val>
                                        </p:tav>
                                        <p:tav tm="100000">
                                          <p:val>
                                            <p:strVal val="#ppt_h"/>
                                          </p:val>
                                        </p:tav>
                                      </p:tavLst>
                                    </p:anim>
                                    <p:anim calcmode="lin" valueType="num">
                                      <p:cBhvr>
                                        <p:cTn id="9" dur="1000" fill="hold"/>
                                        <p:tgtEl>
                                          <p:spTgt spid="3074"/>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3074"/>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slides/slide73.xml><?xml version="1.0" encoding="utf-8"?>
<p:sld xmlns:a="http://schemas.openxmlformats.org/drawingml/2006/main" xmlns:r="http://schemas.openxmlformats.org/officeDocument/2006/relationships" xmlns:p="http://schemas.openxmlformats.org/presentationml/2006/main" show="0">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33136" y="2142582"/>
            <a:ext cx="8229600" cy="35353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“Look, people get drunk ... People chase girls. And the point is, it's a hell of a lot better for them to get drunk than to take drugs. It's better to chase girls than boys.”</a:t>
            </a:r>
            <a:endPar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359269244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2"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ppt_x</p:attrName>
                                        </p:attrNameLst>
                                      </p:cBhvr>
                                      <p:tavLst>
                                        <p:tav tm="0">
                                          <p:val>
                                            <p:strVal val="#ppt_x+#ppt_w/2"/>
                                          </p:val>
                                        </p:tav>
                                        <p:tav tm="100000">
                                          <p:val>
                                            <p:strVal val="#ppt_x"/>
                                          </p:val>
                                        </p:tav>
                                      </p:tavLst>
                                    </p:anim>
                                    <p:anim calcmode="lin" valueType="num">
                                      <p:cBhvr>
                                        <p:cTn id="8" dur="500" fill="hold"/>
                                        <p:tgtEl>
                                          <p:spTgt spid="3074"/>
                                        </p:tgtEl>
                                        <p:attrNameLst>
                                          <p:attrName>ppt_y</p:attrName>
                                        </p:attrNameLst>
                                      </p:cBhvr>
                                      <p:tavLst>
                                        <p:tav tm="0">
                                          <p:val>
                                            <p:strVal val="#ppt_y"/>
                                          </p:val>
                                        </p:tav>
                                        <p:tav tm="100000">
                                          <p:val>
                                            <p:strVal val="#ppt_y"/>
                                          </p:val>
                                        </p:tav>
                                      </p:tavLst>
                                    </p:anim>
                                    <p:anim calcmode="lin" valueType="num">
                                      <p:cBhvr>
                                        <p:cTn id="9" dur="500" fill="hold"/>
                                        <p:tgtEl>
                                          <p:spTgt spid="3074"/>
                                        </p:tgtEl>
                                        <p:attrNameLst>
                                          <p:attrName>ppt_w</p:attrName>
                                        </p:attrNameLst>
                                      </p:cBhvr>
                                      <p:tavLst>
                                        <p:tav tm="0">
                                          <p:val>
                                            <p:fltVal val="0"/>
                                          </p:val>
                                        </p:tav>
                                        <p:tav tm="100000">
                                          <p:val>
                                            <p:strVal val="#ppt_w"/>
                                          </p:val>
                                        </p:tav>
                                      </p:tavLst>
                                    </p:anim>
                                    <p:anim calcmode="lin" valueType="num">
                                      <p:cBhvr>
                                        <p:cTn id="10" dur="500" fill="hold"/>
                                        <p:tgtEl>
                                          <p:spTgt spid="307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slides/slide7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l="-17000" r="-17000"/>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57200" y="2156619"/>
            <a:ext cx="8229600" cy="25447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Even so the tongue is a little member and boasts great things. See how great a forest a little fire kindles!. </a:t>
            </a:r>
            <a:r>
              <a:rPr lang="en-US" altLang="en-US" sz="3200" b="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James 3:5</a:t>
            </a:r>
          </a:p>
        </p:txBody>
      </p:sp>
    </p:spTree>
    <p:extLst>
      <p:ext uri="{BB962C8B-B14F-4D97-AF65-F5344CB8AC3E}">
        <p14:creationId xmlns:p14="http://schemas.microsoft.com/office/powerpoint/2010/main" val="113018524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500" fill="hold"/>
                                        <p:tgtEl>
                                          <p:spTgt spid="3074"/>
                                        </p:tgtEl>
                                        <p:attrNameLst>
                                          <p:attrName>ppt_x</p:attrName>
                                        </p:attrNameLst>
                                      </p:cBhvr>
                                      <p:tavLst>
                                        <p:tav tm="0">
                                          <p:val>
                                            <p:strVal val="1+#ppt_w/2"/>
                                          </p:val>
                                        </p:tav>
                                        <p:tav tm="100000">
                                          <p:val>
                                            <p:strVal val="#ppt_x"/>
                                          </p:val>
                                        </p:tav>
                                      </p:tavLst>
                                    </p:anim>
                                    <p:anim calcmode="lin" valueType="num">
                                      <p:cBhvr additive="base">
                                        <p:cTn id="8" dur="500" fill="hold"/>
                                        <p:tgtEl>
                                          <p:spTgt spid="307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slides/slide7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l="-17000" r="-17000"/>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57200" y="2156619"/>
            <a:ext cx="8229600" cy="25447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A wise man fears and departs from evil, But a fool rages and is self-confident. </a:t>
            </a:r>
            <a:r>
              <a:rPr lang="en-US" altLang="en-US" sz="3200" b="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Proverbs 14:16 </a:t>
            </a:r>
          </a:p>
        </p:txBody>
      </p:sp>
    </p:spTree>
    <p:extLst>
      <p:ext uri="{BB962C8B-B14F-4D97-AF65-F5344CB8AC3E}">
        <p14:creationId xmlns:p14="http://schemas.microsoft.com/office/powerpoint/2010/main" val="87770733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500" fill="hold"/>
                                        <p:tgtEl>
                                          <p:spTgt spid="3074"/>
                                        </p:tgtEl>
                                        <p:attrNameLst>
                                          <p:attrName>ppt_x</p:attrName>
                                        </p:attrNameLst>
                                      </p:cBhvr>
                                      <p:tavLst>
                                        <p:tav tm="0">
                                          <p:val>
                                            <p:strVal val="#ppt_x"/>
                                          </p:val>
                                        </p:tav>
                                        <p:tav tm="100000">
                                          <p:val>
                                            <p:strVal val="#ppt_x"/>
                                          </p:val>
                                        </p:tav>
                                      </p:tavLst>
                                    </p:anim>
                                    <p:anim calcmode="lin" valueType="num">
                                      <p:cBhvr additive="base">
                                        <p:cTn id="8" dur="500" fill="hold"/>
                                        <p:tgtEl>
                                          <p:spTgt spid="307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slides/slide7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l="-17000" r="-17000"/>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57200" y="1623219"/>
            <a:ext cx="8229600" cy="36115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A fool vents all his feelings,           But a wise man holds them back. If a ruler pays attention to lies,     All his servants become wicked.    </a:t>
            </a:r>
            <a:r>
              <a:rPr lang="en-US" altLang="en-US" sz="3200" b="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Proverbs 29:11-</a:t>
            </a:r>
            <a:r>
              <a:rPr lang="en-US" altLang="en-US" sz="3200" b="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12 </a:t>
            </a:r>
            <a:r>
              <a:rPr lang="en-US" altLang="en-US" sz="4000" b="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 </a:t>
            </a:r>
            <a:endParaRPr lang="en-US" altLang="en-US" sz="4000" b="1" i="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299799190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500" fill="hold"/>
                                        <p:tgtEl>
                                          <p:spTgt spid="3074"/>
                                        </p:tgtEl>
                                        <p:attrNameLst>
                                          <p:attrName>ppt_x</p:attrName>
                                        </p:attrNameLst>
                                      </p:cBhvr>
                                      <p:tavLst>
                                        <p:tav tm="0">
                                          <p:val>
                                            <p:strVal val="1+#ppt_w/2"/>
                                          </p:val>
                                        </p:tav>
                                        <p:tav tm="100000">
                                          <p:val>
                                            <p:strVal val="#ppt_x"/>
                                          </p:val>
                                        </p:tav>
                                      </p:tavLst>
                                    </p:anim>
                                    <p:anim calcmode="lin" valueType="num">
                                      <p:cBhvr additive="base">
                                        <p:cTn id="8" dur="500" fill="hold"/>
                                        <p:tgtEl>
                                          <p:spTgt spid="307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ECDE6A0-2435-45B5-AA92-CC4E14623B0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11094"/>
          <a:stretch/>
        </p:blipFill>
        <p:spPr>
          <a:xfrm>
            <a:off x="-1" y="0"/>
            <a:ext cx="9144001" cy="6858000"/>
          </a:xfrm>
          <a:prstGeom prst="rect">
            <a:avLst/>
          </a:prstGeom>
        </p:spPr>
      </p:pic>
    </p:spTree>
    <p:extLst>
      <p:ext uri="{BB962C8B-B14F-4D97-AF65-F5344CB8AC3E}">
        <p14:creationId xmlns:p14="http://schemas.microsoft.com/office/powerpoint/2010/main" val="51886524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54F8CAB-F0E2-4162-A4D5-257A913678F1}"/>
              </a:ext>
            </a:extLst>
          </p:cNvPr>
          <p:cNvPicPr>
            <a:picLocks noChangeAspect="1"/>
          </p:cNvPicPr>
          <p:nvPr/>
        </p:nvPicPr>
        <p:blipFill rotWithShape="1">
          <a:blip r:embed="rId2">
            <a:extLst>
              <a:ext uri="{28A0092B-C50C-407E-A947-70E740481C1C}">
                <a14:useLocalDpi xmlns:a14="http://schemas.microsoft.com/office/drawing/2010/main" val="0"/>
              </a:ext>
            </a:extLst>
          </a:blip>
          <a:srcRect l="12075" r="5258"/>
          <a:stretch/>
        </p:blipFill>
        <p:spPr>
          <a:xfrm>
            <a:off x="0" y="0"/>
            <a:ext cx="9144000" cy="6858000"/>
          </a:xfrm>
          <a:prstGeom prst="rect">
            <a:avLst/>
          </a:prstGeom>
        </p:spPr>
      </p:pic>
    </p:spTree>
    <p:extLst>
      <p:ext uri="{BB962C8B-B14F-4D97-AF65-F5344CB8AC3E}">
        <p14:creationId xmlns:p14="http://schemas.microsoft.com/office/powerpoint/2010/main" val="126632246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926B146-DC45-4985-B898-6A579FD96198}"/>
              </a:ext>
            </a:extLst>
          </p:cNvPr>
          <p:cNvPicPr>
            <a:picLocks noChangeAspect="1"/>
          </p:cNvPicPr>
          <p:nvPr/>
        </p:nvPicPr>
        <p:blipFill rotWithShape="1">
          <a:blip r:embed="rId2">
            <a:extLst>
              <a:ext uri="{28A0092B-C50C-407E-A947-70E740481C1C}">
                <a14:useLocalDpi xmlns:a14="http://schemas.microsoft.com/office/drawing/2010/main" val="0"/>
              </a:ext>
            </a:extLst>
          </a:blip>
          <a:srcRect l="31370"/>
          <a:stretch/>
        </p:blipFill>
        <p:spPr>
          <a:xfrm>
            <a:off x="0" y="0"/>
            <a:ext cx="9144000" cy="6858000"/>
          </a:xfrm>
          <a:prstGeom prst="rect">
            <a:avLst/>
          </a:prstGeom>
        </p:spPr>
      </p:pic>
    </p:spTree>
    <p:extLst>
      <p:ext uri="{BB962C8B-B14F-4D97-AF65-F5344CB8AC3E}">
        <p14:creationId xmlns:p14="http://schemas.microsoft.com/office/powerpoint/2010/main" val="550473791"/>
      </p:ext>
    </p:extLst>
  </p:cSld>
  <p:clrMapOvr>
    <a:masterClrMapping/>
  </p:clrMapOvr>
  <p:transition spd="slow">
    <p:cover/>
  </p:transition>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l="-17000" r="-17000"/>
          </a:stretch>
        </a:blipFill>
        <a:effectLst/>
      </p:bgPr>
    </p:bg>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43B91F8E-6ECE-42D6-A4E4-BA4FB581B22C}"/>
              </a:ext>
            </a:extLst>
          </p:cNvPr>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2" name="Rectangle 11">
            <a:extLst>
              <a:ext uri="{FF2B5EF4-FFF2-40B4-BE49-F238E27FC236}">
                <a16:creationId xmlns:a16="http://schemas.microsoft.com/office/drawing/2014/main" id="{9A6E4BE0-C896-4FE2-BB8F-485C7F465D22}"/>
              </a:ext>
            </a:extLst>
          </p:cNvPr>
          <p:cNvSpPr/>
          <p:nvPr/>
        </p:nvSpPr>
        <p:spPr>
          <a:xfrm>
            <a:off x="5112545" y="3657600"/>
            <a:ext cx="2428124" cy="601249"/>
          </a:xfrm>
          <a:prstGeom prst="rect">
            <a:avLst/>
          </a:prstGeom>
          <a:blipFill>
            <a:blip r:embed="rId4"/>
            <a:stretch>
              <a:fillRect/>
            </a:stretch>
          </a:blipFill>
          <a:ln w="25400" cap="flat" cmpd="sng" algn="ctr">
            <a:noFill/>
            <a:prstDash val="solid"/>
          </a:ln>
          <a:effectLst>
            <a:softEdge rad="90187"/>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4A8440C1-4EE7-49FE-8168-0303ACE3AF07}"/>
              </a:ext>
            </a:extLst>
          </p:cNvPr>
          <p:cNvSpPr/>
          <p:nvPr/>
        </p:nvSpPr>
        <p:spPr>
          <a:xfrm>
            <a:off x="2871788" y="4223358"/>
            <a:ext cx="3228387" cy="601249"/>
          </a:xfrm>
          <a:prstGeom prst="rect">
            <a:avLst/>
          </a:prstGeom>
          <a:blipFill>
            <a:blip r:embed="rId5"/>
            <a:stretch>
              <a:fillRect/>
            </a:stretch>
          </a:blipFill>
          <a:ln w="25400" cap="flat" cmpd="sng" algn="ctr">
            <a:noFill/>
            <a:prstDash val="solid"/>
          </a:ln>
          <a:effectLst>
            <a:softEdge rad="90187"/>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1B2A885B-7574-4597-BDD1-4C7EE94D5FF1}"/>
              </a:ext>
            </a:extLst>
          </p:cNvPr>
          <p:cNvSpPr/>
          <p:nvPr/>
        </p:nvSpPr>
        <p:spPr>
          <a:xfrm>
            <a:off x="1841326" y="5273458"/>
            <a:ext cx="5686816" cy="676405"/>
          </a:xfrm>
          <a:prstGeom prst="rect">
            <a:avLst/>
          </a:prstGeom>
          <a:blipFill>
            <a:blip r:embed="rId6"/>
            <a:stretch>
              <a:fillRect/>
            </a:stretch>
          </a:blipFill>
          <a:ln w="25400" cap="flat" cmpd="sng" algn="ctr">
            <a:noFill/>
            <a:prstDash val="solid"/>
          </a:ln>
          <a:effectLst>
            <a:softEdge rad="101461"/>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20143061"/>
      </p:ext>
    </p:extLst>
  </p:cSld>
  <p:clrMapOvr>
    <a:masterClrMapping/>
  </p:clrMapOvr>
  <p:transition>
    <p:fade/>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5499815-B46F-43B3-8140-3017EC6302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3" name="Picture 2">
            <a:extLst>
              <a:ext uri="{FF2B5EF4-FFF2-40B4-BE49-F238E27FC236}">
                <a16:creationId xmlns:a16="http://schemas.microsoft.com/office/drawing/2014/main" id="{5BC8032B-2560-420C-B6A7-262FFFDA14B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11280"/>
          <a:stretch/>
        </p:blipFill>
        <p:spPr>
          <a:xfrm>
            <a:off x="0" y="2590800"/>
            <a:ext cx="3070746" cy="4267200"/>
          </a:xfrm>
          <a:prstGeom prst="rect">
            <a:avLst/>
          </a:prstGeom>
        </p:spPr>
      </p:pic>
      <p:pic>
        <p:nvPicPr>
          <p:cNvPr id="4" name="Picture 3">
            <a:extLst>
              <a:ext uri="{FF2B5EF4-FFF2-40B4-BE49-F238E27FC236}">
                <a16:creationId xmlns:a16="http://schemas.microsoft.com/office/drawing/2014/main" id="{EC0428DB-3409-42B8-BE39-A767893A0BE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050878"/>
            <a:ext cx="9144000" cy="5807122"/>
          </a:xfrm>
          <a:prstGeom prst="rect">
            <a:avLst/>
          </a:prstGeom>
        </p:spPr>
      </p:pic>
    </p:spTree>
    <p:extLst>
      <p:ext uri="{BB962C8B-B14F-4D97-AF65-F5344CB8AC3E}">
        <p14:creationId xmlns:p14="http://schemas.microsoft.com/office/powerpoint/2010/main" val="2703423933"/>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3C9A951-01AD-403F-AC40-7BBD7BE4311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65364" cy="6858000"/>
          </a:xfrm>
          <a:prstGeom prst="rect">
            <a:avLst/>
          </a:prstGeom>
        </p:spPr>
      </p:pic>
    </p:spTree>
    <p:extLst>
      <p:ext uri="{BB962C8B-B14F-4D97-AF65-F5344CB8AC3E}">
        <p14:creationId xmlns:p14="http://schemas.microsoft.com/office/powerpoint/2010/main" val="296812457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34A9082-277E-4238-9069-3D02E98D20C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65364" cy="6858000"/>
          </a:xfrm>
          <a:prstGeom prst="rect">
            <a:avLst/>
          </a:prstGeom>
        </p:spPr>
      </p:pic>
    </p:spTree>
    <p:extLst>
      <p:ext uri="{BB962C8B-B14F-4D97-AF65-F5344CB8AC3E}">
        <p14:creationId xmlns:p14="http://schemas.microsoft.com/office/powerpoint/2010/main" val="2307543185"/>
      </p:ext>
    </p:extLst>
  </p:cSld>
  <p:clrMapOvr>
    <a:masterClrMapping/>
  </p:clrMapOvr>
  <p:transition spd="slow">
    <p:push dir="r"/>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810B4B7-EE30-49CD-A402-4C1956B2316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1216052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223BAED-8877-4371-91A1-FEA1FAB0F7F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72997350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3668A55-E848-4E15-83AF-C112CBCDFD6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62337810"/>
      </p:ext>
    </p:extLst>
  </p:cSld>
  <p:clrMapOvr>
    <a:masterClrMapping/>
  </p:clrMapOvr>
  <mc:AlternateContent xmlns:mc="http://schemas.openxmlformats.org/markup-compatibility/2006" xmlns:p14="http://schemas.microsoft.com/office/powerpoint/2010/main">
    <mc:Choice Requires="p14">
      <p:transition spd="slow" p14:dur="1250">
        <p14:flip dir="l"/>
      </p:transition>
    </mc:Choice>
    <mc:Fallback xmlns="">
      <p:transition spd="slow">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7A5BD521-D8A7-4AFA-AF00-F660FEFA51A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11094"/>
          <a:stretch/>
        </p:blipFill>
        <p:spPr>
          <a:xfrm>
            <a:off x="-1" y="0"/>
            <a:ext cx="9144001" cy="6858000"/>
          </a:xfrm>
          <a:prstGeom prst="rect">
            <a:avLst/>
          </a:prstGeom>
        </p:spPr>
      </p:pic>
      <p:pic>
        <p:nvPicPr>
          <p:cNvPr id="3" name="Picture 2">
            <a:extLst>
              <a:ext uri="{FF2B5EF4-FFF2-40B4-BE49-F238E27FC236}">
                <a16:creationId xmlns:a16="http://schemas.microsoft.com/office/drawing/2014/main" id="{C95EC58E-62D4-4297-AB9C-ABAA3C2576F7}"/>
              </a:ext>
            </a:extLst>
          </p:cNvPr>
          <p:cNvPicPr>
            <a:picLocks noChangeAspect="1"/>
          </p:cNvPicPr>
          <p:nvPr/>
        </p:nvPicPr>
        <p:blipFill rotWithShape="1">
          <a:blip r:embed="rId3">
            <a:extLst>
              <a:ext uri="{28A0092B-C50C-407E-A947-70E740481C1C}">
                <a14:useLocalDpi xmlns:a14="http://schemas.microsoft.com/office/drawing/2010/main" val="0"/>
              </a:ext>
            </a:extLst>
          </a:blip>
          <a:srcRect l="12075" r="5258"/>
          <a:stretch/>
        </p:blipFill>
        <p:spPr>
          <a:xfrm>
            <a:off x="0" y="0"/>
            <a:ext cx="9144000" cy="6858000"/>
          </a:xfrm>
          <a:prstGeom prst="rect">
            <a:avLst/>
          </a:prstGeom>
        </p:spPr>
      </p:pic>
      <p:pic>
        <p:nvPicPr>
          <p:cNvPr id="4" name="Picture 1">
            <a:extLst>
              <a:ext uri="{FF2B5EF4-FFF2-40B4-BE49-F238E27FC236}">
                <a16:creationId xmlns:a16="http://schemas.microsoft.com/office/drawing/2014/main" id="{4C65FE52-AFDB-409D-BAAF-CBF5FD3BE32D}"/>
              </a:ext>
            </a:extLst>
          </p:cNvPr>
          <p:cNvPicPr>
            <a:picLocks noChangeAspect="1"/>
          </p:cNvPicPr>
          <p:nvPr/>
        </p:nvPicPr>
        <p:blipFill rotWithShape="1">
          <a:blip r:embed="rId4">
            <a:extLst>
              <a:ext uri="{28A0092B-C50C-407E-A947-70E740481C1C}">
                <a14:useLocalDpi xmlns:a14="http://schemas.microsoft.com/office/drawing/2010/main" val="0"/>
              </a:ext>
            </a:extLst>
          </a:blip>
          <a:srcRect l="31370"/>
          <a:stretch/>
        </p:blipFill>
        <p:spPr>
          <a:xfrm>
            <a:off x="0" y="0"/>
            <a:ext cx="9144000" cy="6858000"/>
          </a:xfrm>
          <a:prstGeom prst="rect">
            <a:avLst/>
          </a:prstGeom>
        </p:spPr>
      </p:pic>
      <p:pic>
        <p:nvPicPr>
          <p:cNvPr id="5" name="Picture 1">
            <a:extLst>
              <a:ext uri="{FF2B5EF4-FFF2-40B4-BE49-F238E27FC236}">
                <a16:creationId xmlns:a16="http://schemas.microsoft.com/office/drawing/2014/main" id="{05A9EDBF-AC68-480F-B178-DA28F0CD373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6" name="Picture 2">
            <a:extLst>
              <a:ext uri="{FF2B5EF4-FFF2-40B4-BE49-F238E27FC236}">
                <a16:creationId xmlns:a16="http://schemas.microsoft.com/office/drawing/2014/main" id="{AD1AA134-DEB6-4BF4-9399-9C2555A9A8D0}"/>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11280"/>
          <a:stretch/>
        </p:blipFill>
        <p:spPr>
          <a:xfrm>
            <a:off x="0" y="2590800"/>
            <a:ext cx="3070746" cy="4267200"/>
          </a:xfrm>
          <a:prstGeom prst="rect">
            <a:avLst/>
          </a:prstGeom>
        </p:spPr>
      </p:pic>
      <p:pic>
        <p:nvPicPr>
          <p:cNvPr id="7" name="Picture 3">
            <a:extLst>
              <a:ext uri="{FF2B5EF4-FFF2-40B4-BE49-F238E27FC236}">
                <a16:creationId xmlns:a16="http://schemas.microsoft.com/office/drawing/2014/main" id="{1203C6A0-E742-4718-9DFA-9CE36F52AF9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1050878"/>
            <a:ext cx="9144000" cy="5807122"/>
          </a:xfrm>
          <a:prstGeom prst="rect">
            <a:avLst/>
          </a:prstGeom>
        </p:spPr>
      </p:pic>
      <p:pic>
        <p:nvPicPr>
          <p:cNvPr id="9" name="Picture 1">
            <a:extLst>
              <a:ext uri="{FF2B5EF4-FFF2-40B4-BE49-F238E27FC236}">
                <a16:creationId xmlns:a16="http://schemas.microsoft.com/office/drawing/2014/main" id="{0F256521-A76E-4DCA-A15A-B8814CF16F9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0" y="0"/>
            <a:ext cx="9165364" cy="6858000"/>
          </a:xfrm>
          <a:prstGeom prst="rect">
            <a:avLst/>
          </a:prstGeom>
        </p:spPr>
      </p:pic>
      <p:pic>
        <p:nvPicPr>
          <p:cNvPr id="10" name="Picture 1">
            <a:extLst>
              <a:ext uri="{FF2B5EF4-FFF2-40B4-BE49-F238E27FC236}">
                <a16:creationId xmlns:a16="http://schemas.microsoft.com/office/drawing/2014/main" id="{C74A000A-064C-4C73-8BE4-990286EB280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0" y="0"/>
            <a:ext cx="9165364" cy="6858000"/>
          </a:xfrm>
          <a:prstGeom prst="rect">
            <a:avLst/>
          </a:prstGeom>
        </p:spPr>
      </p:pic>
      <p:pic>
        <p:nvPicPr>
          <p:cNvPr id="11" name="Picture 3">
            <a:extLst>
              <a:ext uri="{FF2B5EF4-FFF2-40B4-BE49-F238E27FC236}">
                <a16:creationId xmlns:a16="http://schemas.microsoft.com/office/drawing/2014/main" id="{C94E25B5-C768-4287-84B9-650BF844474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2" name="Picture 1">
            <a:extLst>
              <a:ext uri="{FF2B5EF4-FFF2-40B4-BE49-F238E27FC236}">
                <a16:creationId xmlns:a16="http://schemas.microsoft.com/office/drawing/2014/main" id="{BE1A5088-661B-4805-ADB6-00B215DAD31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3" name="Picture 4">
            <a:extLst>
              <a:ext uri="{FF2B5EF4-FFF2-40B4-BE49-F238E27FC236}">
                <a16:creationId xmlns:a16="http://schemas.microsoft.com/office/drawing/2014/main" id="{764B3D13-B41D-44B7-B72D-E612E5449562}"/>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4" name="Picture 1">
            <a:extLst>
              <a:ext uri="{FF2B5EF4-FFF2-40B4-BE49-F238E27FC236}">
                <a16:creationId xmlns:a16="http://schemas.microsoft.com/office/drawing/2014/main" id="{3C90664B-A529-4228-8B76-4296415AE3BA}"/>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6403091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10AB3117-F591-407A-8C79-6296C45EC5D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1094"/>
          <a:stretch/>
        </p:blipFill>
        <p:spPr>
          <a:xfrm>
            <a:off x="6032310" y="-1"/>
            <a:ext cx="3111691" cy="2279177"/>
          </a:xfrm>
          <a:prstGeom prst="rect">
            <a:avLst/>
          </a:prstGeom>
        </p:spPr>
      </p:pic>
      <p:pic>
        <p:nvPicPr>
          <p:cNvPr id="3" name="Picture 2">
            <a:extLst>
              <a:ext uri="{FF2B5EF4-FFF2-40B4-BE49-F238E27FC236}">
                <a16:creationId xmlns:a16="http://schemas.microsoft.com/office/drawing/2014/main" id="{CFC4DF00-961D-426E-997E-FE72AB9DE81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2075" r="5258"/>
          <a:stretch/>
        </p:blipFill>
        <p:spPr>
          <a:xfrm>
            <a:off x="0" y="0"/>
            <a:ext cx="3016156" cy="2262117"/>
          </a:xfrm>
          <a:prstGeom prst="rect">
            <a:avLst/>
          </a:prstGeom>
        </p:spPr>
      </p:pic>
      <p:pic>
        <p:nvPicPr>
          <p:cNvPr id="4" name="Picture 1">
            <a:extLst>
              <a:ext uri="{FF2B5EF4-FFF2-40B4-BE49-F238E27FC236}">
                <a16:creationId xmlns:a16="http://schemas.microsoft.com/office/drawing/2014/main" id="{7E6ECFD6-2518-4EDF-BF0A-9CDDF0658AB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1370"/>
          <a:stretch/>
        </p:blipFill>
        <p:spPr>
          <a:xfrm>
            <a:off x="3020704" y="-1"/>
            <a:ext cx="3025254" cy="2268941"/>
          </a:xfrm>
          <a:prstGeom prst="rect">
            <a:avLst/>
          </a:prstGeom>
        </p:spPr>
      </p:pic>
      <p:pic>
        <p:nvPicPr>
          <p:cNvPr id="5" name="Picture 1">
            <a:extLst>
              <a:ext uri="{FF2B5EF4-FFF2-40B4-BE49-F238E27FC236}">
                <a16:creationId xmlns:a16="http://schemas.microsoft.com/office/drawing/2014/main" id="{D0878818-6824-4716-80B4-B3AD7E47A7B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80680" y="2262115"/>
            <a:ext cx="5063319" cy="2678376"/>
          </a:xfrm>
          <a:prstGeom prst="rect">
            <a:avLst/>
          </a:prstGeom>
        </p:spPr>
      </p:pic>
      <p:pic>
        <p:nvPicPr>
          <p:cNvPr id="6" name="Picture 2">
            <a:extLst>
              <a:ext uri="{FF2B5EF4-FFF2-40B4-BE49-F238E27FC236}">
                <a16:creationId xmlns:a16="http://schemas.microsoft.com/office/drawing/2014/main" id="{2D1C7C43-9A5A-4696-969B-3D9B88369AF1}"/>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 r="927"/>
          <a:stretch/>
        </p:blipFill>
        <p:spPr>
          <a:xfrm>
            <a:off x="4055631" y="4907694"/>
            <a:ext cx="1567247" cy="1950306"/>
          </a:xfrm>
          <a:prstGeom prst="rect">
            <a:avLst/>
          </a:prstGeom>
        </p:spPr>
      </p:pic>
      <p:pic>
        <p:nvPicPr>
          <p:cNvPr id="7" name="Picture 3">
            <a:extLst>
              <a:ext uri="{FF2B5EF4-FFF2-40B4-BE49-F238E27FC236}">
                <a16:creationId xmlns:a16="http://schemas.microsoft.com/office/drawing/2014/main" id="{13BAFFE0-4386-458D-8CF0-D7DECD14098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622878" y="4925182"/>
            <a:ext cx="3521122" cy="1932818"/>
          </a:xfrm>
          <a:prstGeom prst="rect">
            <a:avLst/>
          </a:prstGeom>
        </p:spPr>
      </p:pic>
      <p:pic>
        <p:nvPicPr>
          <p:cNvPr id="8" name="Picture 1">
            <a:extLst>
              <a:ext uri="{FF2B5EF4-FFF2-40B4-BE49-F238E27FC236}">
                <a16:creationId xmlns:a16="http://schemas.microsoft.com/office/drawing/2014/main" id="{7F1884E2-1312-46EA-A673-98EA7DD059A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0" y="2251881"/>
            <a:ext cx="2019869" cy="1596787"/>
          </a:xfrm>
          <a:prstGeom prst="rect">
            <a:avLst/>
          </a:prstGeom>
        </p:spPr>
      </p:pic>
      <p:pic>
        <p:nvPicPr>
          <p:cNvPr id="9" name="Picture 1">
            <a:extLst>
              <a:ext uri="{FF2B5EF4-FFF2-40B4-BE49-F238E27FC236}">
                <a16:creationId xmlns:a16="http://schemas.microsoft.com/office/drawing/2014/main" id="{00231A03-3478-42D7-B2CF-C6D0686BC00B}"/>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019870" y="2265527"/>
            <a:ext cx="2088106" cy="1562429"/>
          </a:xfrm>
          <a:prstGeom prst="rect">
            <a:avLst/>
          </a:prstGeom>
        </p:spPr>
      </p:pic>
      <p:pic>
        <p:nvPicPr>
          <p:cNvPr id="10" name="Picture 3">
            <a:extLst>
              <a:ext uri="{FF2B5EF4-FFF2-40B4-BE49-F238E27FC236}">
                <a16:creationId xmlns:a16="http://schemas.microsoft.com/office/drawing/2014/main" id="{CE40128D-FAD3-47AD-AD59-75099EC67905}"/>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0" y="3821372"/>
            <a:ext cx="2019869" cy="1514902"/>
          </a:xfrm>
          <a:prstGeom prst="rect">
            <a:avLst/>
          </a:prstGeom>
        </p:spPr>
      </p:pic>
      <p:pic>
        <p:nvPicPr>
          <p:cNvPr id="11" name="Picture 1">
            <a:extLst>
              <a:ext uri="{FF2B5EF4-FFF2-40B4-BE49-F238E27FC236}">
                <a16:creationId xmlns:a16="http://schemas.microsoft.com/office/drawing/2014/main" id="{660D43D2-D5A8-4D00-96FB-A55345FD431B}"/>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006220" y="3817960"/>
            <a:ext cx="2101755" cy="1525137"/>
          </a:xfrm>
          <a:prstGeom prst="rect">
            <a:avLst/>
          </a:prstGeom>
        </p:spPr>
      </p:pic>
      <p:pic>
        <p:nvPicPr>
          <p:cNvPr id="12" name="Picture 4">
            <a:extLst>
              <a:ext uri="{FF2B5EF4-FFF2-40B4-BE49-F238E27FC236}">
                <a16:creationId xmlns:a16="http://schemas.microsoft.com/office/drawing/2014/main" id="{699514F1-EAFD-45E0-9D86-A2971DE5315B}"/>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 y="5332864"/>
            <a:ext cx="2033515" cy="1525136"/>
          </a:xfrm>
          <a:prstGeom prst="rect">
            <a:avLst/>
          </a:prstGeom>
        </p:spPr>
      </p:pic>
      <p:pic>
        <p:nvPicPr>
          <p:cNvPr id="13" name="Picture 1">
            <a:extLst>
              <a:ext uri="{FF2B5EF4-FFF2-40B4-BE49-F238E27FC236}">
                <a16:creationId xmlns:a16="http://schemas.microsoft.com/office/drawing/2014/main" id="{FE94D2D7-9E77-41B4-9ACF-9A94885BE84B}"/>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2019868" y="5308978"/>
            <a:ext cx="2065361" cy="1549021"/>
          </a:xfrm>
          <a:prstGeom prst="rect">
            <a:avLst/>
          </a:prstGeom>
        </p:spPr>
      </p:pic>
    </p:spTree>
    <p:extLst>
      <p:ext uri="{BB962C8B-B14F-4D97-AF65-F5344CB8AC3E}">
        <p14:creationId xmlns:p14="http://schemas.microsoft.com/office/powerpoint/2010/main" val="148357377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8B3DD5E-C058-4CD0-A625-6F1B27B78263}"/>
              </a:ext>
            </a:extLst>
          </p:cNvPr>
          <p:cNvPicPr>
            <a:picLocks noChangeAspect="1"/>
          </p:cNvPicPr>
          <p:nvPr/>
        </p:nvPicPr>
        <p:blipFill rotWithShape="1">
          <a:blip r:embed="rId3">
            <a:extLst>
              <a:ext uri="{28A0092B-C50C-407E-A947-70E740481C1C}">
                <a14:useLocalDpi xmlns:a14="http://schemas.microsoft.com/office/drawing/2010/main" val="0"/>
              </a:ext>
            </a:extLst>
          </a:blip>
          <a:srcRect l="17945" r="-9" b="7476"/>
          <a:stretch/>
        </p:blipFill>
        <p:spPr>
          <a:xfrm>
            <a:off x="-1" y="0"/>
            <a:ext cx="9324109" cy="6858000"/>
          </a:xfrm>
          <a:prstGeom prst="rect">
            <a:avLst/>
          </a:prstGeom>
        </p:spPr>
      </p:pic>
    </p:spTree>
    <p:extLst>
      <p:ext uri="{BB962C8B-B14F-4D97-AF65-F5344CB8AC3E}">
        <p14:creationId xmlns:p14="http://schemas.microsoft.com/office/powerpoint/2010/main" val="1170166126"/>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406724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0000"/>
            <a:lum/>
          </a:blip>
          <a:srcRect/>
          <a:stretch>
            <a:fillRect l="-17000" r="-17000"/>
          </a:stretch>
        </a:blip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88C0942A-3905-4524-B61F-305E30B56DB3}"/>
              </a:ext>
            </a:extLst>
          </p:cNvPr>
          <p:cNvSpPr txBox="1">
            <a:spLocks/>
          </p:cNvSpPr>
          <p:nvPr/>
        </p:nvSpPr>
        <p:spPr>
          <a:xfrm>
            <a:off x="2313138" y="3150972"/>
            <a:ext cx="3642819" cy="59050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FFFF"/>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no fear in love</a:t>
            </a:r>
          </a:p>
        </p:txBody>
      </p:sp>
      <p:sp>
        <p:nvSpPr>
          <p:cNvPr id="3074" name="Rectangle 2"/>
          <p:cNvSpPr>
            <a:spLocks noGrp="1" noChangeArrowheads="1"/>
          </p:cNvSpPr>
          <p:nvPr>
            <p:ph type="title"/>
          </p:nvPr>
        </p:nvSpPr>
        <p:spPr>
          <a:xfrm>
            <a:off x="383059" y="274638"/>
            <a:ext cx="8427308" cy="62785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Love has been perfected among us in this: that we may have boldness in the day of judgment; because as He is, so are we in this world. There is no fear in love; but perfect love casts out fear, because fear involves torment. But he who fears has not been made perfect in love. </a:t>
            </a:r>
            <a:r>
              <a:rPr lang="en-US" altLang="en-US" sz="2400" b="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1</a:t>
            </a:r>
            <a:r>
              <a:rPr lang="en-US" altLang="en-US" sz="3200" b="1" i="1" baseline="3000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st</a:t>
            </a:r>
            <a:r>
              <a:rPr lang="en-US" altLang="en-US" sz="3200" b="1" i="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 John 4:17-18</a:t>
            </a:r>
            <a:r>
              <a:rPr lang="en-US" altLang="en-US" sz="4000" b="1" i="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 </a:t>
            </a:r>
          </a:p>
        </p:txBody>
      </p:sp>
    </p:spTree>
    <p:extLst>
      <p:ext uri="{BB962C8B-B14F-4D97-AF65-F5344CB8AC3E}">
        <p14:creationId xmlns:p14="http://schemas.microsoft.com/office/powerpoint/2010/main" val="290205882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500" fill="hold"/>
                                        <p:tgtEl>
                                          <p:spTgt spid="3074"/>
                                        </p:tgtEl>
                                        <p:attrNameLst>
                                          <p:attrName>ppt_x</p:attrName>
                                        </p:attrNameLst>
                                      </p:cBhvr>
                                      <p:tavLst>
                                        <p:tav tm="0">
                                          <p:val>
                                            <p:strVal val="1+#ppt_w/2"/>
                                          </p:val>
                                        </p:tav>
                                        <p:tav tm="100000">
                                          <p:val>
                                            <p:strVal val="#ppt_x"/>
                                          </p:val>
                                        </p:tav>
                                      </p:tavLst>
                                    </p:anim>
                                    <p:anim calcmode="lin" valueType="num">
                                      <p:cBhvr additive="base">
                                        <p:cTn id="8" dur="500" fill="hold"/>
                                        <p:tgtEl>
                                          <p:spTgt spid="307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left)">
                                      <p:cBhvr>
                                        <p:cTn id="13" dur="500"/>
                                        <p:tgtEl>
                                          <p:spTgt spid="5"/>
                                        </p:tgtEl>
                                      </p:cBhvr>
                                    </p:animEffect>
                                  </p:childTnLst>
                                </p:cTn>
                              </p:par>
                              <p:par>
                                <p:cTn id="14" presetID="18" presetClass="emph" presetSubtype="0" fill="hold" grpId="1" nodeType="withEffect">
                                  <p:stCondLst>
                                    <p:cond delay="0"/>
                                  </p:stCondLst>
                                  <p:childTnLst>
                                    <p:set>
                                      <p:cBhvr override="childStyle">
                                        <p:cTn id="15" dur="500" fill="hold"/>
                                        <p:tgtEl>
                                          <p:spTgt spid="5"/>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3074"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7" name="Rectangle 4"/>
          <p:cNvSpPr>
            <a:spLocks noChangeArrowheads="1"/>
          </p:cNvSpPr>
          <p:nvPr/>
        </p:nvSpPr>
        <p:spPr bwMode="auto">
          <a:xfrm>
            <a:off x="3133582" y="3873500"/>
            <a:ext cx="3013218" cy="13062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600" b="1" i="0" u="none" strike="noStrike" kern="1200" cap="none" spc="50" normalizeH="0" baseline="0" noProof="0" dirty="0">
                <a:ln w="11430"/>
                <a:blipFill>
                  <a:blip r:embed="rId4"/>
                  <a:stretch>
                    <a:fillRect/>
                  </a:stretch>
                </a:blipFill>
                <a:effectLst>
                  <a:glow rad="63500">
                    <a:srgbClr val="000000"/>
                  </a:glow>
                  <a:outerShdw blurRad="76200" dist="50800" dir="5400000" algn="tl" rotWithShape="0">
                    <a:srgbClr val="000000">
                      <a:alpha val="65000"/>
                    </a:srgbClr>
                  </a:outerShdw>
                </a:effectLst>
                <a:uLnTx/>
                <a:uFillTx/>
                <a:latin typeface="Franklin Gothic Demi" panose="020B0703020102020204" pitchFamily="34" charset="0"/>
                <a:ea typeface="+mn-ea"/>
                <a:cs typeface="+mn-cs"/>
              </a:rPr>
              <a:t>30¾</a:t>
            </a:r>
          </a:p>
        </p:txBody>
      </p:sp>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t="76825"/>
          <a:stretch/>
        </p:blipFill>
        <p:spPr>
          <a:xfrm>
            <a:off x="0" y="5268686"/>
            <a:ext cx="9144000" cy="1589314"/>
          </a:xfrm>
          <a:prstGeom prst="rect">
            <a:avLst/>
          </a:prstGeom>
        </p:spPr>
      </p:pic>
      <p:sp>
        <p:nvSpPr>
          <p:cNvPr id="4" name="Rectangle 4"/>
          <p:cNvSpPr>
            <a:spLocks noChangeArrowheads="1"/>
          </p:cNvSpPr>
          <p:nvPr/>
        </p:nvSpPr>
        <p:spPr bwMode="auto">
          <a:xfrm>
            <a:off x="1371600" y="1371600"/>
            <a:ext cx="6392119" cy="243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0" b="1" i="0" u="none" strike="noStrike" kern="1200" cap="none" spc="50" normalizeH="0" baseline="0" noProof="0" dirty="0">
                <a:ln w="11430"/>
                <a:blipFill>
                  <a:blip r:embed="rId4"/>
                  <a:stretch>
                    <a:fillRect/>
                  </a:stretch>
                </a:blipFill>
                <a:effectLst>
                  <a:glow rad="63500">
                    <a:srgbClr val="000000"/>
                  </a:glow>
                  <a:outerShdw blurRad="76200" dist="50800" dir="5400000" algn="tl" rotWithShape="0">
                    <a:srgbClr val="000000">
                      <a:alpha val="65000"/>
                    </a:srgbClr>
                  </a:outerShdw>
                </a:effectLst>
                <a:uLnTx/>
                <a:uFillTx/>
                <a:latin typeface="Calibri" panose="020F0502020204030204" pitchFamily="34" charset="0"/>
                <a:ea typeface="+mn-ea"/>
                <a:cs typeface="+mn-cs"/>
              </a:rPr>
              <a:t>Presidential Quotes</a:t>
            </a:r>
            <a:endParaRPr kumimoji="0" lang="en-US" sz="8000" b="1" i="1" u="none" strike="noStrike" kern="1200" cap="none" spc="50" normalizeH="0" baseline="0" noProof="0" dirty="0">
              <a:ln w="11430"/>
              <a:blipFill>
                <a:blip r:embed="rId4"/>
                <a:stretch>
                  <a:fillRect/>
                </a:stretch>
              </a:blipFill>
              <a:effectLst>
                <a:glow rad="63500">
                  <a:srgbClr val="000000"/>
                </a:glow>
                <a:outerShdw blurRad="76200" dist="50800" dir="5400000" algn="tl" rotWithShape="0">
                  <a:srgbClr val="000000">
                    <a:alpha val="65000"/>
                  </a:srgbClr>
                </a:outerShdw>
              </a:effectLst>
              <a:uLnTx/>
              <a:uFillTx/>
              <a:latin typeface="Calibri" panose="020F0502020204030204" pitchFamily="34" charset="0"/>
              <a:ea typeface="+mn-ea"/>
              <a:cs typeface="+mn-cs"/>
            </a:endParaRPr>
          </a:p>
        </p:txBody>
      </p:sp>
      <p:sp>
        <p:nvSpPr>
          <p:cNvPr id="5" name="Rectangle 12"/>
          <p:cNvSpPr>
            <a:spLocks noChangeArrowheads="1"/>
          </p:cNvSpPr>
          <p:nvPr/>
        </p:nvSpPr>
        <p:spPr bwMode="auto">
          <a:xfrm>
            <a:off x="609600" y="3867150"/>
            <a:ext cx="2743200" cy="1409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w="10160">
                  <a:solidFill>
                    <a:srgbClr val="DAEDEF"/>
                  </a:solidFill>
                  <a:prstDash val="solid"/>
                </a:ln>
                <a:solidFill>
                  <a:srgbClr val="FFFFFF"/>
                </a:solidFill>
                <a:effectLst>
                  <a:glow rad="63500">
                    <a:srgbClr val="000000"/>
                  </a:glow>
                  <a:outerShdw blurRad="38100" dist="22860" dir="5400000" algn="tl" rotWithShape="0">
                    <a:srgbClr val="000000">
                      <a:alpha val="30000"/>
                    </a:srgbClr>
                  </a:outerShdw>
                </a:effectLst>
                <a:uLnTx/>
                <a:uFillTx/>
                <a:latin typeface="Calibri" panose="020F0502020204030204" pitchFamily="34" charset="0"/>
                <a:ea typeface="+mn-ea"/>
                <a:cs typeface="+mn-cs"/>
              </a:rPr>
              <a:t>Ron Bert</a:t>
            </a:r>
            <a:endParaRPr kumimoji="0" lang="en-US" altLang="en-US" sz="4400" b="1" i="1" u="none" strike="noStrike" kern="1200" cap="none" spc="0" normalizeH="0" baseline="0" noProof="0" dirty="0">
              <a:ln w="10160">
                <a:solidFill>
                  <a:srgbClr val="DAEDEF"/>
                </a:solidFill>
                <a:prstDash val="solid"/>
              </a:ln>
              <a:solidFill>
                <a:srgbClr val="FFFFFF"/>
              </a:solidFill>
              <a:effectLst>
                <a:glow rad="63500">
                  <a:srgbClr val="000000"/>
                </a:glow>
                <a:outerShdw blurRad="38100" dist="22860" dir="5400000" algn="tl" rotWithShape="0">
                  <a:srgbClr val="000000">
                    <a:alpha val="30000"/>
                  </a:srgbClr>
                </a:outerShdw>
              </a:effectLst>
              <a:uLnTx/>
              <a:uFillTx/>
              <a:latin typeface="Calibri" panose="020F0502020204030204" pitchFamily="34" charset="0"/>
              <a:ea typeface="+mn-ea"/>
              <a:cs typeface="+mn-cs"/>
            </a:endParaRPr>
          </a:p>
        </p:txBody>
      </p:sp>
      <p:sp>
        <p:nvSpPr>
          <p:cNvPr id="6" name="Rectangle 12"/>
          <p:cNvSpPr>
            <a:spLocks noChangeArrowheads="1"/>
          </p:cNvSpPr>
          <p:nvPr/>
        </p:nvSpPr>
        <p:spPr bwMode="auto">
          <a:xfrm>
            <a:off x="3750196" y="4844143"/>
            <a:ext cx="5012803" cy="1409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a:ln w="10160">
                  <a:solidFill>
                    <a:srgbClr val="DAEDEF"/>
                  </a:solidFill>
                  <a:prstDash val="solid"/>
                </a:ln>
                <a:solidFill>
                  <a:srgbClr val="FFFFFF"/>
                </a:solidFill>
                <a:effectLst>
                  <a:glow rad="63500">
                    <a:srgbClr val="000000"/>
                  </a:glow>
                  <a:outerShdw blurRad="38100" dist="22860" dir="5400000" algn="tl" rotWithShape="0">
                    <a:srgbClr val="000000">
                      <a:alpha val="30000"/>
                    </a:srgbClr>
                  </a:outerShdw>
                </a:effectLst>
                <a:uLnTx/>
                <a:uFillTx/>
                <a:latin typeface="Calibri" panose="020F0502020204030204" pitchFamily="34" charset="0"/>
                <a:ea typeface="+mn-ea"/>
                <a:cs typeface="+mn-cs"/>
              </a:rPr>
              <a:t>February 23, </a:t>
            </a:r>
            <a:r>
              <a:rPr kumimoji="0" lang="en-US" altLang="en-US" sz="4400" b="1" i="0" u="none" strike="noStrike" kern="1200" cap="none" spc="0" normalizeH="0" baseline="0" noProof="0" dirty="0">
                <a:ln w="10160">
                  <a:solidFill>
                    <a:srgbClr val="DAEDEF"/>
                  </a:solidFill>
                  <a:prstDash val="solid"/>
                </a:ln>
                <a:solidFill>
                  <a:srgbClr val="FFFFFF"/>
                </a:solidFill>
                <a:effectLst>
                  <a:glow rad="63500">
                    <a:srgbClr val="000000"/>
                  </a:glow>
                  <a:outerShdw blurRad="38100" dist="22860" dir="5400000" algn="tl" rotWithShape="0">
                    <a:srgbClr val="000000">
                      <a:alpha val="30000"/>
                    </a:srgbClr>
                  </a:outerShdw>
                </a:effectLst>
                <a:uLnTx/>
                <a:uFillTx/>
                <a:latin typeface="Calibri" panose="020F0502020204030204" pitchFamily="34" charset="0"/>
                <a:ea typeface="+mn-ea"/>
                <a:cs typeface="+mn-cs"/>
              </a:rPr>
              <a:t>2020</a:t>
            </a:r>
            <a:endParaRPr kumimoji="0" lang="en-US" altLang="en-US" sz="4400" b="1" i="1" u="none" strike="noStrike" kern="1200" cap="none" spc="0" normalizeH="0" baseline="0" noProof="0" dirty="0">
              <a:ln w="10160">
                <a:solidFill>
                  <a:srgbClr val="DAEDEF"/>
                </a:solidFill>
                <a:prstDash val="solid"/>
              </a:ln>
              <a:solidFill>
                <a:srgbClr val="FFFFFF"/>
              </a:solidFill>
              <a:effectLst>
                <a:glow rad="63500">
                  <a:srgbClr val="000000"/>
                </a:glow>
                <a:outerShdw blurRad="38100" dist="22860" dir="5400000" algn="tl" rotWithShape="0">
                  <a:srgbClr val="000000">
                    <a:alpha val="30000"/>
                  </a:srgbClr>
                </a:outerShdw>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222546703"/>
      </p:ext>
    </p:extLst>
  </p:cSld>
  <p:clrMapOvr>
    <a:masterClrMapping/>
  </p:clrMapOvr>
  <p:transition spd="slow">
    <p:wedg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stCondLst>
                                            <p:cond delay="0"/>
                                          </p:stCondLst>
                                        </p:cTn>
                                        <p:tgtEl>
                                          <p:spTgt spid="4"/>
                                        </p:tgtEl>
                                      </p:cBhvr>
                                    </p:animEffect>
                                    <p:anim to="" calcmode="lin" valueType="num">
                                      <p:cBhvr>
                                        <p:cTn id="8" dur="500" fill="hold">
                                          <p:stCondLst>
                                            <p:cond delay="0"/>
                                          </p:stCondLst>
                                        </p:cTn>
                                        <p:tgtEl>
                                          <p:spTgt spid="4"/>
                                        </p:tgtEl>
                                        <p:attrNameLst>
                                          <p:attrName>ppt_w</p:attrName>
                                        </p:attrNameLst>
                                      </p:cBhvr>
                                      <p:tavLst>
                                        <p:tav tm="0">
                                          <p:val>
                                            <p:strVal val="#ppt_w*4"/>
                                          </p:val>
                                        </p:tav>
                                        <p:tav tm="100000">
                                          <p:val>
                                            <p:strVal val="#ppt_w"/>
                                          </p:val>
                                        </p:tav>
                                      </p:tavLst>
                                    </p:anim>
                                    <p:anim to="" calcmode="lin" valueType="num">
                                      <p:cBhvr>
                                        <p:cTn id="9" dur="500" fill="hold">
                                          <p:stCondLst>
                                            <p:cond delay="0"/>
                                          </p:stCondLst>
                                        </p:cTn>
                                        <p:tgtEl>
                                          <p:spTgt spid="4"/>
                                        </p:tgtEl>
                                        <p:attrNameLst>
                                          <p:attrName>ppt_h</p:attrName>
                                        </p:attrNameLst>
                                      </p:cBhvr>
                                      <p:tavLst>
                                        <p:tav tm="0">
                                          <p:val>
                                            <p:strVal val="#ppt_h*4"/>
                                          </p:val>
                                        </p:tav>
                                        <p:tav tm="100000">
                                          <p:val>
                                            <p:strVal val="#ppt_h"/>
                                          </p:val>
                                        </p:tav>
                                      </p:tavLst>
                                    </p:anim>
                                  </p:childTnLst>
                                </p:cTn>
                              </p:par>
                              <p:par>
                                <p:cTn id="10" presetID="2" presetClass="entr" presetSubtype="4" fill="hold" grpId="0" nodeType="withEffect">
                                  <p:stCondLst>
                                    <p:cond delay="25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par>
                          <p:cTn id="14" fill="hold">
                            <p:stCondLst>
                              <p:cond delay="750"/>
                            </p:stCondLst>
                            <p:childTnLst>
                              <p:par>
                                <p:cTn id="15" presetID="39" presetClass="entr" presetSubtype="0" accel="100000" fill="hold" grpId="0" nodeType="afterEffect">
                                  <p:stCondLst>
                                    <p:cond delay="500"/>
                                  </p:stCondLst>
                                  <p:childTnLst>
                                    <p:set>
                                      <p:cBhvr>
                                        <p:cTn id="16" dur="1" fill="hold">
                                          <p:stCondLst>
                                            <p:cond delay="0"/>
                                          </p:stCondLst>
                                        </p:cTn>
                                        <p:tgtEl>
                                          <p:spTgt spid="5"/>
                                        </p:tgtEl>
                                        <p:attrNameLst>
                                          <p:attrName>style.visibility</p:attrName>
                                        </p:attrNameLst>
                                      </p:cBhvr>
                                      <p:to>
                                        <p:strVal val="visible"/>
                                      </p:to>
                                    </p:set>
                                    <p:anim calcmode="lin" valueType="num">
                                      <p:cBhvr>
                                        <p:cTn id="17" dur="1000" fill="hold"/>
                                        <p:tgtEl>
                                          <p:spTgt spid="5"/>
                                        </p:tgtEl>
                                        <p:attrNameLst>
                                          <p:attrName>ppt_h</p:attrName>
                                        </p:attrNameLst>
                                      </p:cBhvr>
                                      <p:tavLst>
                                        <p:tav tm="0">
                                          <p:val>
                                            <p:strVal val="#ppt_h/20"/>
                                          </p:val>
                                        </p:tav>
                                        <p:tav tm="50000">
                                          <p:val>
                                            <p:strVal val="#ppt_h/20"/>
                                          </p:val>
                                        </p:tav>
                                        <p:tav tm="100000">
                                          <p:val>
                                            <p:strVal val="#ppt_h"/>
                                          </p:val>
                                        </p:tav>
                                      </p:tavLst>
                                    </p:anim>
                                    <p:anim calcmode="lin" valueType="num">
                                      <p:cBhvr>
                                        <p:cTn id="18" dur="1000" fill="hold"/>
                                        <p:tgtEl>
                                          <p:spTgt spid="5"/>
                                        </p:tgtEl>
                                        <p:attrNameLst>
                                          <p:attrName>ppt_w</p:attrName>
                                        </p:attrNameLst>
                                      </p:cBhvr>
                                      <p:tavLst>
                                        <p:tav tm="0">
                                          <p:val>
                                            <p:strVal val="#ppt_w+.3"/>
                                          </p:val>
                                        </p:tav>
                                        <p:tav tm="50000">
                                          <p:val>
                                            <p:strVal val="#ppt_w+.3"/>
                                          </p:val>
                                        </p:tav>
                                        <p:tav tm="100000">
                                          <p:val>
                                            <p:strVal val="#ppt_w"/>
                                          </p:val>
                                        </p:tav>
                                      </p:tavLst>
                                    </p:anim>
                                    <p:anim calcmode="lin" valueType="num">
                                      <p:cBhvr>
                                        <p:cTn id="19" dur="1000" fill="hold"/>
                                        <p:tgtEl>
                                          <p:spTgt spid="5"/>
                                        </p:tgtEl>
                                        <p:attrNameLst>
                                          <p:attrName>ppt_x</p:attrName>
                                        </p:attrNameLst>
                                      </p:cBhvr>
                                      <p:tavLst>
                                        <p:tav tm="0">
                                          <p:val>
                                            <p:strVal val="#ppt_x-.3"/>
                                          </p:val>
                                        </p:tav>
                                        <p:tav tm="50000">
                                          <p:val>
                                            <p:strVal val="#ppt_x"/>
                                          </p:val>
                                        </p:tav>
                                        <p:tav tm="100000">
                                          <p:val>
                                            <p:strVal val="#ppt_x"/>
                                          </p:val>
                                        </p:tav>
                                      </p:tavLst>
                                    </p:anim>
                                    <p:anim calcmode="lin" valueType="num">
                                      <p:cBhvr>
                                        <p:cTn id="20" dur="1000" fill="hold"/>
                                        <p:tgtEl>
                                          <p:spTgt spid="5"/>
                                        </p:tgtEl>
                                        <p:attrNameLst>
                                          <p:attrName>ppt_y</p:attrName>
                                        </p:attrNameLst>
                                      </p:cBhvr>
                                      <p:tavLst>
                                        <p:tav tm="0">
                                          <p:val>
                                            <p:strVal val="#ppt_y"/>
                                          </p:val>
                                        </p:tav>
                                        <p:tav tm="100000">
                                          <p:val>
                                            <p:strVal val="#ppt_y"/>
                                          </p:val>
                                        </p:tav>
                                      </p:tavLst>
                                    </p:anim>
                                  </p:childTnLst>
                                </p:cTn>
                              </p:par>
                            </p:childTnLst>
                          </p:cTn>
                        </p:par>
                        <p:par>
                          <p:cTn id="21" fill="hold">
                            <p:stCondLst>
                              <p:cond delay="2250"/>
                            </p:stCondLst>
                            <p:childTnLst>
                              <p:par>
                                <p:cTn id="22" presetID="39" presetClass="entr" presetSubtype="0" accel="100000" fill="hold" grpId="0" nodeType="afterEffect">
                                  <p:stCondLst>
                                    <p:cond delay="750"/>
                                  </p:stCondLst>
                                  <p:childTnLst>
                                    <p:set>
                                      <p:cBhvr>
                                        <p:cTn id="23" dur="1" fill="hold">
                                          <p:stCondLst>
                                            <p:cond delay="0"/>
                                          </p:stCondLst>
                                        </p:cTn>
                                        <p:tgtEl>
                                          <p:spTgt spid="6"/>
                                        </p:tgtEl>
                                        <p:attrNameLst>
                                          <p:attrName>style.visibility</p:attrName>
                                        </p:attrNameLst>
                                      </p:cBhvr>
                                      <p:to>
                                        <p:strVal val="visible"/>
                                      </p:to>
                                    </p:set>
                                    <p:anim calcmode="lin" valueType="num">
                                      <p:cBhvr>
                                        <p:cTn id="24" dur="1000" fill="hold"/>
                                        <p:tgtEl>
                                          <p:spTgt spid="6"/>
                                        </p:tgtEl>
                                        <p:attrNameLst>
                                          <p:attrName>ppt_h</p:attrName>
                                        </p:attrNameLst>
                                      </p:cBhvr>
                                      <p:tavLst>
                                        <p:tav tm="0">
                                          <p:val>
                                            <p:strVal val="#ppt_h/20"/>
                                          </p:val>
                                        </p:tav>
                                        <p:tav tm="50000">
                                          <p:val>
                                            <p:strVal val="#ppt_h/20"/>
                                          </p:val>
                                        </p:tav>
                                        <p:tav tm="100000">
                                          <p:val>
                                            <p:strVal val="#ppt_h"/>
                                          </p:val>
                                        </p:tav>
                                      </p:tavLst>
                                    </p:anim>
                                    <p:anim calcmode="lin" valueType="num">
                                      <p:cBhvr>
                                        <p:cTn id="25" dur="1000" fill="hold"/>
                                        <p:tgtEl>
                                          <p:spTgt spid="6"/>
                                        </p:tgtEl>
                                        <p:attrNameLst>
                                          <p:attrName>ppt_w</p:attrName>
                                        </p:attrNameLst>
                                      </p:cBhvr>
                                      <p:tavLst>
                                        <p:tav tm="0">
                                          <p:val>
                                            <p:strVal val="#ppt_w+.3"/>
                                          </p:val>
                                        </p:tav>
                                        <p:tav tm="50000">
                                          <p:val>
                                            <p:strVal val="#ppt_w+.3"/>
                                          </p:val>
                                        </p:tav>
                                        <p:tav tm="100000">
                                          <p:val>
                                            <p:strVal val="#ppt_w"/>
                                          </p:val>
                                        </p:tav>
                                      </p:tavLst>
                                    </p:anim>
                                    <p:anim calcmode="lin" valueType="num">
                                      <p:cBhvr>
                                        <p:cTn id="26" dur="1000" fill="hold"/>
                                        <p:tgtEl>
                                          <p:spTgt spid="6"/>
                                        </p:tgtEl>
                                        <p:attrNameLst>
                                          <p:attrName>ppt_x</p:attrName>
                                        </p:attrNameLst>
                                      </p:cBhvr>
                                      <p:tavLst>
                                        <p:tav tm="0">
                                          <p:val>
                                            <p:strVal val="#ppt_x-.3"/>
                                          </p:val>
                                        </p:tav>
                                        <p:tav tm="50000">
                                          <p:val>
                                            <p:strVal val="#ppt_x"/>
                                          </p:val>
                                        </p:tav>
                                        <p:tav tm="100000">
                                          <p:val>
                                            <p:strVal val="#ppt_x"/>
                                          </p:val>
                                        </p:tav>
                                      </p:tavLst>
                                    </p:anim>
                                    <p:anim calcmode="lin" valueType="num">
                                      <p:cBhvr>
                                        <p:cTn id="27" dur="10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0" presetClass="exit" presetSubtype="0" fill="hold" grpId="1" nodeType="clickEffect">
                                  <p:stCondLst>
                                    <p:cond delay="0"/>
                                  </p:stCondLst>
                                  <p:childTnLst>
                                    <p:set>
                                      <p:cBhvr>
                                        <p:cTn id="31" dur="1" fill="hold">
                                          <p:stCondLst>
                                            <p:cond delay="999"/>
                                          </p:stCondLst>
                                        </p:cTn>
                                        <p:tgtEl>
                                          <p:spTgt spid="4"/>
                                        </p:tgtEl>
                                        <p:attrNameLst>
                                          <p:attrName>style.visibility</p:attrName>
                                        </p:attrNameLst>
                                      </p:cBhvr>
                                      <p:to>
                                        <p:strVal val="hidden"/>
                                      </p:to>
                                    </p:set>
                                    <p:animEffect transition="out" filter="dissolve">
                                      <p:cBhvr>
                                        <p:cTn id="32" dur="1000">
                                          <p:stCondLst>
                                            <p:cond delay="0"/>
                                          </p:stCondLst>
                                        </p:cTn>
                                        <p:tgtEl>
                                          <p:spTgt spid="4"/>
                                        </p:tgtEl>
                                      </p:cBhvr>
                                    </p:animEffect>
                                    <p:anim to="" calcmode="lin" valueType="num">
                                      <p:cBhvr>
                                        <p:cTn id="33" dur="1000" fill="hold">
                                          <p:stCondLst>
                                            <p:cond delay="0"/>
                                          </p:stCondLst>
                                        </p:cTn>
                                        <p:tgtEl>
                                          <p:spTgt spid="4"/>
                                        </p:tgtEl>
                                        <p:attrNameLst>
                                          <p:attrName>ppt_w</p:attrName>
                                        </p:attrNameLst>
                                      </p:cBhvr>
                                      <p:tavLst>
                                        <p:tav tm="0">
                                          <p:val>
                                            <p:strVal val="#ppt_w"/>
                                          </p:val>
                                        </p:tav>
                                        <p:tav tm="100000">
                                          <p:val>
                                            <p:strVal val="#ppt_w*4"/>
                                          </p:val>
                                        </p:tav>
                                      </p:tavLst>
                                    </p:anim>
                                    <p:anim to="" calcmode="lin" valueType="num">
                                      <p:cBhvr>
                                        <p:cTn id="34" dur="1000" fill="hold">
                                          <p:stCondLst>
                                            <p:cond delay="0"/>
                                          </p:stCondLst>
                                        </p:cTn>
                                        <p:tgtEl>
                                          <p:spTgt spid="4"/>
                                        </p:tgtEl>
                                        <p:attrNameLst>
                                          <p:attrName>ppt_h</p:attrName>
                                        </p:attrNameLst>
                                      </p:cBhvr>
                                      <p:tavLst>
                                        <p:tav tm="0">
                                          <p:val>
                                            <p:strVal val="#ppt_h"/>
                                          </p:val>
                                        </p:tav>
                                        <p:tav tm="100000">
                                          <p:val>
                                            <p:strVal val="#ppt_h*4"/>
                                          </p:val>
                                        </p:tav>
                                      </p:tavLst>
                                    </p:anim>
                                  </p:childTnLst>
                                </p:cTn>
                              </p:par>
                            </p:childTnLst>
                          </p:cTn>
                        </p:par>
                        <p:par>
                          <p:cTn id="35" fill="hold">
                            <p:stCondLst>
                              <p:cond delay="1000"/>
                            </p:stCondLst>
                            <p:childTnLst>
                              <p:par>
                                <p:cTn id="36" presetID="9" presetClass="exit" presetSubtype="0" fill="hold" grpId="1" nodeType="afterEffect">
                                  <p:stCondLst>
                                    <p:cond delay="0"/>
                                  </p:stCondLst>
                                  <p:childTnLst>
                                    <p:animEffect transition="out" filter="dissolve">
                                      <p:cBhvr>
                                        <p:cTn id="37" dur="1500"/>
                                        <p:tgtEl>
                                          <p:spTgt spid="5"/>
                                        </p:tgtEl>
                                      </p:cBhvr>
                                    </p:animEffect>
                                    <p:set>
                                      <p:cBhvr>
                                        <p:cTn id="38" dur="1" fill="hold">
                                          <p:stCondLst>
                                            <p:cond delay="1499"/>
                                          </p:stCondLst>
                                        </p:cTn>
                                        <p:tgtEl>
                                          <p:spTgt spid="5"/>
                                        </p:tgtEl>
                                        <p:attrNameLst>
                                          <p:attrName>style.visibility</p:attrName>
                                        </p:attrNameLst>
                                      </p:cBhvr>
                                      <p:to>
                                        <p:strVal val="hidden"/>
                                      </p:to>
                                    </p:set>
                                  </p:childTnLst>
                                </p:cTn>
                              </p:par>
                              <p:par>
                                <p:cTn id="39" presetID="0" presetClass="path" presetSubtype="0" accel="50000" decel="50000" fill="hold" grpId="2" nodeType="withEffect">
                                  <p:stCondLst>
                                    <p:cond delay="0"/>
                                  </p:stCondLst>
                                  <p:childTnLst>
                                    <p:animMotion origin="layout" path="M 3.33333E-6 3.13599E-6 L 3.33333E-6 0.23034 " pathEditMode="relative" rAng="0" ptsTypes="AA">
                                      <p:cBhvr>
                                        <p:cTn id="40" dur="1500" fill="hold"/>
                                        <p:tgtEl>
                                          <p:spTgt spid="5"/>
                                        </p:tgtEl>
                                        <p:attrNameLst>
                                          <p:attrName>ppt_x</p:attrName>
                                          <p:attrName>ppt_y</p:attrName>
                                        </p:attrNameLst>
                                      </p:cBhvr>
                                      <p:rCtr x="0" y="11517"/>
                                    </p:animMotion>
                                  </p:childTnLst>
                                </p:cTn>
                              </p:par>
                            </p:childTnLst>
                          </p:cTn>
                        </p:par>
                        <p:par>
                          <p:cTn id="41" fill="hold">
                            <p:stCondLst>
                              <p:cond delay="2500"/>
                            </p:stCondLst>
                            <p:childTnLst>
                              <p:par>
                                <p:cTn id="42" presetID="31" presetClass="exit" presetSubtype="0" fill="hold" grpId="1" nodeType="afterEffect">
                                  <p:stCondLst>
                                    <p:cond delay="0"/>
                                  </p:stCondLst>
                                  <p:childTnLst>
                                    <p:anim calcmode="lin" valueType="num">
                                      <p:cBhvr>
                                        <p:cTn id="43" dur="1000"/>
                                        <p:tgtEl>
                                          <p:spTgt spid="6"/>
                                        </p:tgtEl>
                                        <p:attrNameLst>
                                          <p:attrName>ppt_w</p:attrName>
                                        </p:attrNameLst>
                                      </p:cBhvr>
                                      <p:tavLst>
                                        <p:tav tm="0">
                                          <p:val>
                                            <p:strVal val="ppt_w"/>
                                          </p:val>
                                        </p:tav>
                                        <p:tav tm="100000">
                                          <p:val>
                                            <p:fltVal val="0"/>
                                          </p:val>
                                        </p:tav>
                                      </p:tavLst>
                                    </p:anim>
                                    <p:anim calcmode="lin" valueType="num">
                                      <p:cBhvr>
                                        <p:cTn id="44" dur="1000"/>
                                        <p:tgtEl>
                                          <p:spTgt spid="6"/>
                                        </p:tgtEl>
                                        <p:attrNameLst>
                                          <p:attrName>ppt_h</p:attrName>
                                        </p:attrNameLst>
                                      </p:cBhvr>
                                      <p:tavLst>
                                        <p:tav tm="0">
                                          <p:val>
                                            <p:strVal val="ppt_h"/>
                                          </p:val>
                                        </p:tav>
                                        <p:tav tm="100000">
                                          <p:val>
                                            <p:fltVal val="0"/>
                                          </p:val>
                                        </p:tav>
                                      </p:tavLst>
                                    </p:anim>
                                    <p:anim calcmode="lin" valueType="num">
                                      <p:cBhvr>
                                        <p:cTn id="45" dur="1000"/>
                                        <p:tgtEl>
                                          <p:spTgt spid="6"/>
                                        </p:tgtEl>
                                        <p:attrNameLst>
                                          <p:attrName>style.rotation</p:attrName>
                                        </p:attrNameLst>
                                      </p:cBhvr>
                                      <p:tavLst>
                                        <p:tav tm="0">
                                          <p:val>
                                            <p:fltVal val="0"/>
                                          </p:val>
                                        </p:tav>
                                        <p:tav tm="100000">
                                          <p:val>
                                            <p:fltVal val="90"/>
                                          </p:val>
                                        </p:tav>
                                      </p:tavLst>
                                    </p:anim>
                                    <p:animEffect transition="out" filter="fade">
                                      <p:cBhvr>
                                        <p:cTn id="46" dur="1000"/>
                                        <p:tgtEl>
                                          <p:spTgt spid="6"/>
                                        </p:tgtEl>
                                      </p:cBhvr>
                                    </p:animEffect>
                                    <p:set>
                                      <p:cBhvr>
                                        <p:cTn id="47" dur="1" fill="hold">
                                          <p:stCondLst>
                                            <p:cond delay="999"/>
                                          </p:stCondLst>
                                        </p:cTn>
                                        <p:tgtEl>
                                          <p:spTgt spid="6"/>
                                        </p:tgtEl>
                                        <p:attrNameLst>
                                          <p:attrName>style.visibility</p:attrName>
                                        </p:attrNameLst>
                                      </p:cBhvr>
                                      <p:to>
                                        <p:strVal val="hidden"/>
                                      </p:to>
                                    </p:set>
                                  </p:childTnLst>
                                </p:cTn>
                              </p:par>
                              <p:par>
                                <p:cTn id="48" presetID="0" presetClass="path" presetSubtype="0" accel="50000" decel="50000" fill="hold" grpId="2" nodeType="withEffect">
                                  <p:stCondLst>
                                    <p:cond delay="0"/>
                                  </p:stCondLst>
                                  <p:childTnLst>
                                    <p:animMotion origin="layout" path="M -1.38889E-6 2.22222E-6 L -0.17048 -0.13472 " pathEditMode="relative" rAng="0" ptsTypes="AA">
                                      <p:cBhvr>
                                        <p:cTn id="49" dur="1000" fill="hold"/>
                                        <p:tgtEl>
                                          <p:spTgt spid="6"/>
                                        </p:tgtEl>
                                        <p:attrNameLst>
                                          <p:attrName>ppt_x</p:attrName>
                                          <p:attrName>ppt_y</p:attrName>
                                        </p:attrNameLst>
                                      </p:cBhvr>
                                      <p:rCtr x="-8524" y="-6736"/>
                                    </p:animMotion>
                                  </p:childTnLst>
                                </p:cTn>
                              </p:par>
                              <p:par>
                                <p:cTn id="50" presetID="2" presetClass="exit" presetSubtype="4" fill="hold" grpId="1" nodeType="withEffect">
                                  <p:stCondLst>
                                    <p:cond delay="0"/>
                                  </p:stCondLst>
                                  <p:childTnLst>
                                    <p:anim calcmode="lin" valueType="num">
                                      <p:cBhvr additive="base">
                                        <p:cTn id="51" dur="1250"/>
                                        <p:tgtEl>
                                          <p:spTgt spid="7"/>
                                        </p:tgtEl>
                                        <p:attrNameLst>
                                          <p:attrName>ppt_x</p:attrName>
                                        </p:attrNameLst>
                                      </p:cBhvr>
                                      <p:tavLst>
                                        <p:tav tm="0">
                                          <p:val>
                                            <p:strVal val="ppt_x"/>
                                          </p:val>
                                        </p:tav>
                                        <p:tav tm="100000">
                                          <p:val>
                                            <p:strVal val="ppt_x"/>
                                          </p:val>
                                        </p:tav>
                                      </p:tavLst>
                                    </p:anim>
                                    <p:anim calcmode="lin" valueType="num">
                                      <p:cBhvr additive="base">
                                        <p:cTn id="52" dur="1250"/>
                                        <p:tgtEl>
                                          <p:spTgt spid="7"/>
                                        </p:tgtEl>
                                        <p:attrNameLst>
                                          <p:attrName>ppt_y</p:attrName>
                                        </p:attrNameLst>
                                      </p:cBhvr>
                                      <p:tavLst>
                                        <p:tav tm="0">
                                          <p:val>
                                            <p:strVal val="ppt_y"/>
                                          </p:val>
                                        </p:tav>
                                        <p:tav tm="100000">
                                          <p:val>
                                            <p:strVal val="1+ppt_h/2"/>
                                          </p:val>
                                        </p:tav>
                                      </p:tavLst>
                                    </p:anim>
                                    <p:set>
                                      <p:cBhvr>
                                        <p:cTn id="53" dur="1" fill="hold">
                                          <p:stCondLst>
                                            <p:cond delay="124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4" grpId="0"/>
      <p:bldP spid="4" grpId="1"/>
      <p:bldP spid="5" grpId="0"/>
      <p:bldP spid="5" grpId="1"/>
      <p:bldP spid="5" grpId="2"/>
      <p:bldP spid="6" grpId="0"/>
      <p:bldP spid="6" grpId="1"/>
      <p:bldP spid="6" grpId="2"/>
    </p:bldLst>
  </p:timing>
</p:sld>
</file>

<file path=ppt/slides/slide9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5" name="Rectangle 2">
            <a:extLst>
              <a:ext uri="{FF2B5EF4-FFF2-40B4-BE49-F238E27FC236}">
                <a16:creationId xmlns:a16="http://schemas.microsoft.com/office/drawing/2014/main" id="{67CCC0AF-4B17-4CC9-95B9-097F09BF8C0A}"/>
              </a:ext>
            </a:extLst>
          </p:cNvPr>
          <p:cNvSpPr txBox="1">
            <a:spLocks noChangeArrowheads="1"/>
          </p:cNvSpPr>
          <p:nvPr/>
        </p:nvSpPr>
        <p:spPr bwMode="auto">
          <a:xfrm>
            <a:off x="136129" y="5291961"/>
            <a:ext cx="8871741" cy="9814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37. Richard Nixon (1969-1974)</a:t>
            </a:r>
            <a:endParaRPr kumimoji="0" lang="en-US" altLang="en-US" sz="32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6" name="Rectangle 2">
            <a:extLst>
              <a:ext uri="{FF2B5EF4-FFF2-40B4-BE49-F238E27FC236}">
                <a16:creationId xmlns:a16="http://schemas.microsoft.com/office/drawing/2014/main" id="{B514DA4A-226A-4B34-96BC-F583F34579A7}"/>
              </a:ext>
            </a:extLst>
          </p:cNvPr>
          <p:cNvSpPr txBox="1">
            <a:spLocks noChangeArrowheads="1"/>
          </p:cNvSpPr>
          <p:nvPr/>
        </p:nvSpPr>
        <p:spPr bwMode="auto">
          <a:xfrm>
            <a:off x="3540972" y="4320260"/>
            <a:ext cx="2062056" cy="8468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Part  3 </a:t>
            </a:r>
            <a:endParaRPr kumimoji="0" lang="en-US" altLang="en-US" sz="32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126403474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childTnLst>
                                </p:cTn>
                              </p:par>
                              <p:par>
                                <p:cTn id="9" presetID="42" presetClass="entr" presetSubtype="0" fill="hold" grpId="0" nodeType="withEffect">
                                  <p:stCondLst>
                                    <p:cond delay="25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anim calcmode="lin" valueType="num">
                                      <p:cBhvr>
                                        <p:cTn id="12" dur="1000" fill="hold"/>
                                        <p:tgtEl>
                                          <p:spTgt spid="6"/>
                                        </p:tgtEl>
                                        <p:attrNameLst>
                                          <p:attrName>ppt_x</p:attrName>
                                        </p:attrNameLst>
                                      </p:cBhvr>
                                      <p:tavLst>
                                        <p:tav tm="0">
                                          <p:val>
                                            <p:strVal val="#ppt_x"/>
                                          </p:val>
                                        </p:tav>
                                        <p:tav tm="100000">
                                          <p:val>
                                            <p:strVal val="#ppt_x"/>
                                          </p:val>
                                        </p:tav>
                                      </p:tavLst>
                                    </p:anim>
                                    <p:anim calcmode="lin" valueType="num">
                                      <p:cBhvr>
                                        <p:cTn id="1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9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59E8D0ED-4847-4E3E-8189-788C0D8FC54F}"/>
              </a:ext>
            </a:extLst>
          </p:cNvPr>
          <p:cNvSpPr txBox="1">
            <a:spLocks/>
          </p:cNvSpPr>
          <p:nvPr/>
        </p:nvSpPr>
        <p:spPr>
          <a:xfrm>
            <a:off x="1964792" y="4776538"/>
            <a:ext cx="6746071" cy="80636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820" b="1" i="0" u="none" strike="noStrike" kern="1200" cap="none" spc="0" normalizeH="0" baseline="0" noProof="0" dirty="0">
                <a:ln w="3175" cmpd="sng">
                  <a:solidFill>
                    <a:srgbClr val="FFFFFF"/>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Homosexuality destroyed them</a:t>
            </a:r>
          </a:p>
        </p:txBody>
      </p:sp>
      <p:sp>
        <p:nvSpPr>
          <p:cNvPr id="3074" name="Rectangle 2"/>
          <p:cNvSpPr>
            <a:spLocks noGrp="1" noChangeArrowheads="1"/>
          </p:cNvSpPr>
          <p:nvPr>
            <p:ph type="title"/>
          </p:nvPr>
        </p:nvSpPr>
        <p:spPr>
          <a:xfrm>
            <a:off x="434340" y="289719"/>
            <a:ext cx="8275320" cy="6278562"/>
          </a:xfrm>
        </p:spPr>
        <p:txBody>
          <a:bodyPr>
            <a:scene3d>
              <a:camera prst="orthographicFront"/>
              <a:lightRig rig="flat" dir="t"/>
            </a:scene3d>
            <a:sp3d extrusionH="57150" prstMaterial="plastic">
              <a:bevelT w="38100" h="38100"/>
            </a:sp3d>
          </a:bodyPr>
          <a:lstStyle/>
          <a:p>
            <a:pPr eaLnBrk="1" hangingPunct="1"/>
            <a:r>
              <a:rPr lang="en-US" altLang="en-US" sz="38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“I don't mind the homosexuality.                   I understand it. Nevertheless, g#!d@*,   I don't think you glorify it on public television, homosexuality, even more than you glorify whores. We all know we have weaknesses. But, g#!d@*it, what do you think that does to kids? You know what happened to the Greeks! Homosexuality destroyed them. Sure, Aristotle was a homo. We all know that. So was Socrates.”</a:t>
            </a:r>
          </a:p>
        </p:txBody>
      </p:sp>
    </p:spTree>
    <p:extLst>
      <p:ext uri="{BB962C8B-B14F-4D97-AF65-F5344CB8AC3E}">
        <p14:creationId xmlns:p14="http://schemas.microsoft.com/office/powerpoint/2010/main" val="251462578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dissolve">
                                      <p:cBhvr>
                                        <p:cTn id="7" dur="500"/>
                                        <p:tgtEl>
                                          <p:spTgt spid="307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par>
                                <p:cTn id="13" presetID="18" presetClass="emph" presetSubtype="0" fill="hold" grpId="1" nodeType="withEffect">
                                  <p:stCondLst>
                                    <p:cond delay="0"/>
                                  </p:stCondLst>
                                  <p:childTnLst>
                                    <p:set>
                                      <p:cBhvr override="childStyle">
                                        <p:cTn id="14" dur="500" fill="hold"/>
                                        <p:tgtEl>
                                          <p:spTgt spid="3"/>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3074" grpId="0"/>
    </p:bldLst>
  </p:timing>
</p:sld>
</file>

<file path=ppt/slides/slide9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l="-17000" r="-17000"/>
          </a:stretch>
        </a:blipFill>
        <a:effectLst/>
      </p:bgPr>
    </p:bg>
    <p:spTree>
      <p:nvGrpSpPr>
        <p:cNvPr id="1" name=""/>
        <p:cNvGrpSpPr/>
        <p:nvPr/>
      </p:nvGrpSpPr>
      <p:grpSpPr>
        <a:xfrm>
          <a:off x="0" y="0"/>
          <a:ext cx="0" cy="0"/>
          <a:chOff x="0" y="0"/>
          <a:chExt cx="0" cy="0"/>
        </a:xfrm>
      </p:grpSpPr>
      <p:sp>
        <p:nvSpPr>
          <p:cNvPr id="3074" name="!!Morph"/>
          <p:cNvSpPr>
            <a:spLocks noGrp="1" noChangeArrowheads="1"/>
          </p:cNvSpPr>
          <p:nvPr>
            <p:ph type="title"/>
          </p:nvPr>
        </p:nvSpPr>
        <p:spPr>
          <a:xfrm>
            <a:off x="304800" y="289719"/>
            <a:ext cx="8534400" cy="6278562"/>
          </a:xfrm>
        </p:spPr>
        <p:txBody>
          <a:bodyPr>
            <a:scene3d>
              <a:camera prst="orthographicFront"/>
              <a:lightRig rig="flat" dir="t"/>
            </a:scene3d>
            <a:sp3d extrusionH="57150" prstMaterial="plastic">
              <a:bevelT w="38100" h="38100"/>
            </a:sp3d>
          </a:bodyPr>
          <a:lstStyle/>
          <a:p>
            <a:pPr eaLnBrk="1" hangingPunct="1"/>
            <a:r>
              <a:rPr lang="en-US" altLang="en-US" sz="4200" b="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Do you not know that the unrighteous will not inherit the kingdom of God? Do not be deceived. Neither fornicators, nor idolaters, nor adulterers, nor homosexuals, nor sodomites, nor thieves, nor covetous, nor drunkards, nor revilers, nor extortioners will inherit the kingdom of God. </a:t>
            </a:r>
            <a:r>
              <a:rPr lang="en-US" altLang="en-US" sz="3200" b="1" i="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 1</a:t>
            </a:r>
            <a:r>
              <a:rPr lang="en-US" altLang="en-US" sz="3200" b="1" i="1" baseline="3000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st</a:t>
            </a:r>
            <a:r>
              <a:rPr lang="en-US" altLang="en-US" sz="3200" b="1" i="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  Corinthians 6:9-10 </a:t>
            </a:r>
          </a:p>
        </p:txBody>
      </p:sp>
    </p:spTree>
    <p:extLst>
      <p:ext uri="{BB962C8B-B14F-4D97-AF65-F5344CB8AC3E}">
        <p14:creationId xmlns:p14="http://schemas.microsoft.com/office/powerpoint/2010/main" val="219776040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500" fill="hold"/>
                                        <p:tgtEl>
                                          <p:spTgt spid="3074"/>
                                        </p:tgtEl>
                                        <p:attrNameLst>
                                          <p:attrName>ppt_x</p:attrName>
                                        </p:attrNameLst>
                                      </p:cBhvr>
                                      <p:tavLst>
                                        <p:tav tm="0">
                                          <p:val>
                                            <p:strVal val="#ppt_x"/>
                                          </p:val>
                                        </p:tav>
                                        <p:tav tm="100000">
                                          <p:val>
                                            <p:strVal val="#ppt_x"/>
                                          </p:val>
                                        </p:tav>
                                      </p:tavLst>
                                    </p:anim>
                                    <p:anim calcmode="lin" valueType="num">
                                      <p:cBhvr additive="base">
                                        <p:cTn id="8" dur="500" fill="hold"/>
                                        <p:tgtEl>
                                          <p:spTgt spid="307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slides/slide9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l="-17000" r="-17000"/>
          </a:stretch>
        </a:blipFill>
        <a:effectLst/>
      </p:bgPr>
    </p:bg>
    <p:spTree>
      <p:nvGrpSpPr>
        <p:cNvPr id="1" name=""/>
        <p:cNvGrpSpPr/>
        <p:nvPr/>
      </p:nvGrpSpPr>
      <p:grpSpPr>
        <a:xfrm>
          <a:off x="0" y="0"/>
          <a:ext cx="0" cy="0"/>
          <a:chOff x="0" y="0"/>
          <a:chExt cx="0" cy="0"/>
        </a:xfrm>
      </p:grpSpPr>
      <p:sp>
        <p:nvSpPr>
          <p:cNvPr id="4" name="!!Morph">
            <a:extLst>
              <a:ext uri="{FF2B5EF4-FFF2-40B4-BE49-F238E27FC236}">
                <a16:creationId xmlns:a16="http://schemas.microsoft.com/office/drawing/2014/main" id="{C5240534-AAD6-4EAB-AF39-6864A8FD9D3E}"/>
              </a:ext>
            </a:extLst>
          </p:cNvPr>
          <p:cNvSpPr txBox="1">
            <a:spLocks noChangeArrowheads="1"/>
          </p:cNvSpPr>
          <p:nvPr/>
        </p:nvSpPr>
        <p:spPr bwMode="auto">
          <a:xfrm>
            <a:off x="535579" y="378823"/>
            <a:ext cx="8203474" cy="62571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4200" b="1" i="0" u="none" strike="noStrike" kern="0" cap="none" spc="0" normalizeH="0" baseline="0" noProof="0" dirty="0">
                <a:ln w="17780" cmpd="sng">
                  <a:solidFill>
                    <a:srgbClr val="FFFFFF"/>
                  </a:solidFill>
                  <a:prstDash val="solid"/>
                  <a:miter lim="800000"/>
                </a:ln>
                <a:solidFill>
                  <a:srgbClr val="FFC000"/>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Neither:</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1" i="0" u="none" strike="noStrike" kern="0" cap="none" spc="0" normalizeH="0" baseline="0" noProof="0" dirty="0">
              <a:ln w="17780" cmpd="sng">
                <a:solidFill>
                  <a:srgbClr val="FFFFFF"/>
                </a:solidFill>
                <a:prstDash val="solid"/>
                <a:miter lim="800000"/>
              </a:ln>
              <a:solidFill>
                <a:srgbClr val="FFC000"/>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4200" b="1" i="0" u="none" strike="noStrike" kern="0" cap="none" spc="0" normalizeH="0" baseline="0" noProof="0" dirty="0">
                <a:ln w="17780" cmpd="sng">
                  <a:solidFill>
                    <a:srgbClr val="FFFFFF"/>
                  </a:solidFill>
                  <a:prstDash val="solid"/>
                  <a:miter lim="800000"/>
                </a:ln>
                <a:solidFill>
                  <a:srgbClr val="FFC000"/>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	● fornicators 	● thieves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4200" b="1" i="0" u="none" strike="noStrike" kern="0" cap="none" spc="0" normalizeH="0" baseline="0" noProof="0" dirty="0">
                <a:ln w="17780" cmpd="sng">
                  <a:solidFill>
                    <a:srgbClr val="FFFFFF"/>
                  </a:solidFill>
                  <a:prstDash val="solid"/>
                  <a:miter lim="800000"/>
                </a:ln>
                <a:solidFill>
                  <a:srgbClr val="FFC000"/>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	● idolaters 		● covetous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4200" b="1" i="0" u="none" strike="noStrike" kern="0" cap="none" spc="0" normalizeH="0" baseline="0" noProof="0" dirty="0">
                <a:ln w="17780" cmpd="sng">
                  <a:solidFill>
                    <a:srgbClr val="FFFFFF"/>
                  </a:solidFill>
                  <a:prstDash val="solid"/>
                  <a:miter lim="800000"/>
                </a:ln>
                <a:solidFill>
                  <a:srgbClr val="FFC000"/>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	● adulterers 	● drunkards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4200" b="1" i="0" u="none" strike="noStrike" kern="0" cap="none" spc="0" normalizeH="0" baseline="0" noProof="0" dirty="0">
                <a:ln w="17780" cmpd="sng">
                  <a:solidFill>
                    <a:srgbClr val="FFFFFF"/>
                  </a:solidFill>
                  <a:prstDash val="solid"/>
                  <a:miter lim="800000"/>
                </a:ln>
                <a:solidFill>
                  <a:srgbClr val="FFC000"/>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	● homosexuals 	● sodomites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4200" b="1" i="0" u="none" strike="noStrike" kern="0" cap="none" spc="0" normalizeH="0" baseline="0" noProof="0" dirty="0">
                <a:ln w="17780" cmpd="sng">
                  <a:solidFill>
                    <a:srgbClr val="FFFFFF"/>
                  </a:solidFill>
                  <a:prstDash val="solid"/>
                  <a:miter lim="800000"/>
                </a:ln>
                <a:solidFill>
                  <a:srgbClr val="FFC000"/>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	● revilers 		● extortioners</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4200" b="1" i="0" u="none" strike="noStrike" kern="0" cap="none" spc="0" normalizeH="0" baseline="0" noProof="0" dirty="0">
              <a:ln w="17780" cmpd="sng">
                <a:solidFill>
                  <a:srgbClr val="FFFFFF"/>
                </a:solidFill>
                <a:prstDash val="solid"/>
                <a:miter lim="800000"/>
              </a:ln>
              <a:solidFill>
                <a:srgbClr val="FFC000"/>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200" b="1" i="0" u="none" strike="noStrike" kern="0" cap="none" spc="0" normalizeH="0" baseline="0" noProof="0" dirty="0">
                <a:ln w="17780" cmpd="sng">
                  <a:solidFill>
                    <a:srgbClr val="FFFFFF"/>
                  </a:solidFill>
                  <a:prstDash val="solid"/>
                  <a:miter lim="800000"/>
                </a:ln>
                <a:solidFill>
                  <a:srgbClr val="FFC000"/>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will inherit the kingdom of God</a:t>
            </a:r>
            <a:endParaRPr kumimoji="0" lang="en-US" altLang="en-US" sz="3200" b="1" i="1" u="none" strike="noStrike" kern="0" cap="none" spc="0" normalizeH="0" baseline="0" noProof="0" dirty="0">
              <a:ln w="17780" cmpd="sng">
                <a:solidFill>
                  <a:srgbClr val="FFFFFF"/>
                </a:solidFill>
                <a:prstDash val="solid"/>
                <a:miter lim="800000"/>
              </a:ln>
              <a:solidFill>
                <a:srgbClr val="FFC000"/>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125355840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57200" y="2590959"/>
            <a:ext cx="8229600" cy="167608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God, of course, is the greatest philosopher of all.</a:t>
            </a:r>
            <a:endPar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224413841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wheel(1)">
                                      <p:cBhvr>
                                        <p:cTn id="7" dur="75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slides/slide9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l="-17000" r="-17000"/>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57200" y="1661319"/>
            <a:ext cx="8229600" cy="35353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For in Him dwells all the fullness of the Godhead bodily; and you are complete in Him, who is the head of all principality and power. </a:t>
            </a:r>
            <a:r>
              <a:rPr lang="en-US" altLang="en-US" sz="3200" b="1" i="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 Colossians 2:9-10</a:t>
            </a:r>
            <a:r>
              <a:rPr lang="en-US" altLang="en-US" sz="4000" b="1" i="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 </a:t>
            </a:r>
          </a:p>
        </p:txBody>
      </p:sp>
    </p:spTree>
    <p:extLst>
      <p:ext uri="{BB962C8B-B14F-4D97-AF65-F5344CB8AC3E}">
        <p14:creationId xmlns:p14="http://schemas.microsoft.com/office/powerpoint/2010/main" val="106350346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500" fill="hold"/>
                                        <p:tgtEl>
                                          <p:spTgt spid="3074"/>
                                        </p:tgtEl>
                                        <p:attrNameLst>
                                          <p:attrName>ppt_x</p:attrName>
                                        </p:attrNameLst>
                                      </p:cBhvr>
                                      <p:tavLst>
                                        <p:tav tm="0">
                                          <p:val>
                                            <p:strVal val="#ppt_x"/>
                                          </p:val>
                                        </p:tav>
                                        <p:tav tm="100000">
                                          <p:val>
                                            <p:strVal val="#ppt_x"/>
                                          </p:val>
                                        </p:tav>
                                      </p:tavLst>
                                    </p:anim>
                                    <p:anim calcmode="lin" valueType="num">
                                      <p:cBhvr additive="base">
                                        <p:cTn id="8" dur="500" fill="hold"/>
                                        <p:tgtEl>
                                          <p:spTgt spid="307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slides/slide9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1089660" y="2270919"/>
            <a:ext cx="6964680" cy="23161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“I know you heard what you thought I said, but what I said isn't what I meant.”</a:t>
            </a:r>
            <a:endPar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225954144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Scale>
                                      <p:cBhvr>
                                        <p:cTn id="7" dur="1000" decel="50000" fill="hold">
                                          <p:stCondLst>
                                            <p:cond delay="0"/>
                                          </p:stCondLst>
                                        </p:cTn>
                                        <p:tgtEl>
                                          <p:spTgt spid="307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3074"/>
                                        </p:tgtEl>
                                        <p:attrNameLst>
                                          <p:attrName>ppt_x</p:attrName>
                                          <p:attrName>ppt_y</p:attrName>
                                        </p:attrNameLst>
                                      </p:cBhvr>
                                    </p:animMotion>
                                    <p:animEffect transition="in" filter="fade">
                                      <p:cBhvr>
                                        <p:cTn id="9" dur="10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slides/slide9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l="-17000" r="-17000"/>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A24AE378-015C-4AF0-A833-5F1778B2C73D}"/>
              </a:ext>
            </a:extLst>
          </p:cNvPr>
          <p:cNvSpPr txBox="1">
            <a:spLocks/>
          </p:cNvSpPr>
          <p:nvPr/>
        </p:nvSpPr>
        <p:spPr>
          <a:xfrm>
            <a:off x="498704" y="3021123"/>
            <a:ext cx="8098970" cy="83386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820" b="1" i="0" u="none" strike="noStrike" kern="1200" cap="none" spc="0" normalizeH="0" baseline="0" noProof="0" dirty="0">
                <a:ln w="3175" cmpd="sng">
                  <a:solidFill>
                    <a:srgbClr val="FFFFFF"/>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judgment of God is according to truth</a:t>
            </a:r>
          </a:p>
        </p:txBody>
      </p:sp>
      <p:sp>
        <p:nvSpPr>
          <p:cNvPr id="3074" name="Rectangle 2"/>
          <p:cNvSpPr>
            <a:spLocks noGrp="1" noChangeArrowheads="1"/>
          </p:cNvSpPr>
          <p:nvPr>
            <p:ph type="title"/>
          </p:nvPr>
        </p:nvSpPr>
        <p:spPr>
          <a:xfrm>
            <a:off x="195943" y="169818"/>
            <a:ext cx="8712926" cy="6505302"/>
          </a:xfrm>
        </p:spPr>
        <p:txBody>
          <a:bodyPr>
            <a:scene3d>
              <a:camera prst="orthographicFront"/>
              <a:lightRig rig="flat" dir="t"/>
            </a:scene3d>
            <a:sp3d extrusionH="57150" prstMaterial="plastic">
              <a:bevelT w="38100" h="38100"/>
            </a:sp3d>
          </a:bodyPr>
          <a:lstStyle/>
          <a:p>
            <a:pPr eaLnBrk="1" hangingPunct="1"/>
            <a:r>
              <a:rPr lang="en-US" altLang="en-US" sz="3800" b="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Therefore you are inexcusable, O man, whoever you are who judge, for in whatever you judge another you condemn yourself; for you who judge practice the same things. But we know that the judgment of God is according to truth against those who practice such things. And do you think this, O man, you who judge those practicing such things, and doing the same, that you will escape the judgment of God? </a:t>
            </a:r>
            <a:r>
              <a:rPr lang="en-US" altLang="en-US" sz="3200" b="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Romans 2:1-3 </a:t>
            </a:r>
          </a:p>
        </p:txBody>
      </p:sp>
    </p:spTree>
    <p:extLst>
      <p:ext uri="{BB962C8B-B14F-4D97-AF65-F5344CB8AC3E}">
        <p14:creationId xmlns:p14="http://schemas.microsoft.com/office/powerpoint/2010/main" val="382154406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500" fill="hold"/>
                                        <p:tgtEl>
                                          <p:spTgt spid="3074"/>
                                        </p:tgtEl>
                                        <p:attrNameLst>
                                          <p:attrName>ppt_x</p:attrName>
                                        </p:attrNameLst>
                                      </p:cBhvr>
                                      <p:tavLst>
                                        <p:tav tm="0">
                                          <p:val>
                                            <p:strVal val="#ppt_x"/>
                                          </p:val>
                                        </p:tav>
                                        <p:tav tm="100000">
                                          <p:val>
                                            <p:strVal val="#ppt_x"/>
                                          </p:val>
                                        </p:tav>
                                      </p:tavLst>
                                    </p:anim>
                                    <p:anim calcmode="lin" valueType="num">
                                      <p:cBhvr additive="base">
                                        <p:cTn id="8" dur="500" fill="hold"/>
                                        <p:tgtEl>
                                          <p:spTgt spid="307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left)">
                                      <p:cBhvr>
                                        <p:cTn id="13" dur="500"/>
                                        <p:tgtEl>
                                          <p:spTgt spid="3"/>
                                        </p:tgtEl>
                                      </p:cBhvr>
                                    </p:animEffect>
                                  </p:childTnLst>
                                </p:cTn>
                              </p:par>
                              <p:par>
                                <p:cTn id="14" presetID="18" presetClass="emph" presetSubtype="0" fill="hold" grpId="1" nodeType="withEffect">
                                  <p:stCondLst>
                                    <p:cond delay="0"/>
                                  </p:stCondLst>
                                  <p:childTnLst>
                                    <p:set>
                                      <p:cBhvr override="childStyle">
                                        <p:cTn id="15" dur="500" fill="hold"/>
                                        <p:tgtEl>
                                          <p:spTgt spid="3"/>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3074" grpId="0"/>
    </p:bldLst>
  </p:timing>
</p:sld>
</file>

<file path=ppt/slides/slide9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7000" r="-17000"/>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701040" y="2560479"/>
            <a:ext cx="7741920" cy="173704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“I didn't do anything wrong and I promise to never do it again.”</a:t>
            </a:r>
            <a:endPar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4" name="Title 1">
            <a:extLst>
              <a:ext uri="{FF2B5EF4-FFF2-40B4-BE49-F238E27FC236}">
                <a16:creationId xmlns:a16="http://schemas.microsoft.com/office/drawing/2014/main" id="{2C7C467E-85DE-48B0-A2BE-2397E4005EEA}"/>
              </a:ext>
            </a:extLst>
          </p:cNvPr>
          <p:cNvSpPr txBox="1">
            <a:spLocks/>
          </p:cNvSpPr>
          <p:nvPr/>
        </p:nvSpPr>
        <p:spPr>
          <a:xfrm rot="20847788">
            <a:off x="2988314" y="2778033"/>
            <a:ext cx="3683467" cy="1821934"/>
          </a:xfrm>
          <a:prstGeom prst="rect">
            <a:avLst/>
          </a:prstGeom>
        </p:spPr>
        <p:txBody>
          <a:bodyPr vert="horz" lIns="91440" tIns="45720" rIns="91440" bIns="45720" rtlCol="0" anchor="ctr">
            <a:prstTxWarp prst="textStop">
              <a:avLst/>
            </a:prstTxWarp>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17780" cmpd="sng">
                  <a:solidFill>
                    <a:srgbClr val="FFFF00"/>
                  </a:solidFill>
                  <a:prstDash val="solid"/>
                  <a:miter lim="800000"/>
                </a:ln>
                <a:solidFill>
                  <a:srgbClr val="FF0000"/>
                </a:solidFill>
                <a:effectLst>
                  <a:glow rad="101600">
                    <a:schemeClr val="tx1"/>
                  </a:glow>
                  <a:outerShdw blurRad="50800" algn="tl" rotWithShape="0">
                    <a:srgbClr val="000000"/>
                  </a:outerShdw>
                </a:effectLst>
                <a:uLnTx/>
                <a:uFillTx/>
                <a:latin typeface="Stencil" panose="040409050D0802020404" pitchFamily="82" charset="0"/>
              </a:rPr>
              <a:t>EXCUSES</a:t>
            </a:r>
          </a:p>
        </p:txBody>
      </p:sp>
      <p:sp>
        <p:nvSpPr>
          <p:cNvPr id="5" name="Title 1">
            <a:extLst>
              <a:ext uri="{FF2B5EF4-FFF2-40B4-BE49-F238E27FC236}">
                <a16:creationId xmlns:a16="http://schemas.microsoft.com/office/drawing/2014/main" id="{2ED3C855-B066-4AC7-A5B7-FF498D1812A2}"/>
              </a:ext>
            </a:extLst>
          </p:cNvPr>
          <p:cNvSpPr txBox="1">
            <a:spLocks/>
          </p:cNvSpPr>
          <p:nvPr/>
        </p:nvSpPr>
        <p:spPr>
          <a:xfrm>
            <a:off x="3831721" y="2698308"/>
            <a:ext cx="1771713" cy="182193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0">
              <a:defRPr/>
            </a:pPr>
            <a:r>
              <a:rPr lang="en-US" sz="11500" b="1" dirty="0">
                <a:ln w="17780" cmpd="sng">
                  <a:solidFill>
                    <a:srgbClr val="FFFF00"/>
                  </a:solidFill>
                  <a:prstDash val="solid"/>
                  <a:miter lim="800000"/>
                </a:ln>
                <a:solidFill>
                  <a:srgbClr val="FF0000"/>
                </a:solidFill>
                <a:effectLst>
                  <a:glow rad="101600">
                    <a:schemeClr val="bg1"/>
                  </a:glow>
                  <a:outerShdw blurRad="50800" algn="tl" rotWithShape="0">
                    <a:srgbClr val="000000"/>
                  </a:outerShdw>
                </a:effectLst>
              </a:rPr>
              <a:t>ø</a:t>
            </a:r>
            <a:endParaRPr kumimoji="0" lang="en-US" sz="11500" b="1" i="0" u="none" strike="noStrike" kern="1200" cap="none" spc="0" normalizeH="0" baseline="0" noProof="0" dirty="0">
              <a:ln w="17780" cmpd="sng">
                <a:solidFill>
                  <a:srgbClr val="FFFF00"/>
                </a:solidFill>
                <a:prstDash val="solid"/>
                <a:miter lim="800000"/>
              </a:ln>
              <a:solidFill>
                <a:srgbClr val="FF0000"/>
              </a:solidFill>
              <a:effectLst>
                <a:glow rad="101600">
                  <a:schemeClr val="bg1"/>
                </a:glow>
                <a:outerShdw blurRad="50800" algn="tl" rotWithShape="0">
                  <a:srgbClr val="000000"/>
                </a:outerShdw>
              </a:effectLst>
              <a:uLnTx/>
              <a:uFillTx/>
            </a:endParaRPr>
          </a:p>
        </p:txBody>
      </p:sp>
    </p:spTree>
    <p:extLst>
      <p:ext uri="{BB962C8B-B14F-4D97-AF65-F5344CB8AC3E}">
        <p14:creationId xmlns:p14="http://schemas.microsoft.com/office/powerpoint/2010/main" val="112361283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strVal val="#ppt_w+.3"/>
                                          </p:val>
                                        </p:tav>
                                        <p:tav tm="100000">
                                          <p:val>
                                            <p:strVal val="#ppt_w"/>
                                          </p:val>
                                        </p:tav>
                                      </p:tavLst>
                                    </p:anim>
                                    <p:anim calcmode="lin" valueType="num">
                                      <p:cBhvr>
                                        <p:cTn id="8" dur="1000" fill="hold"/>
                                        <p:tgtEl>
                                          <p:spTgt spid="3074"/>
                                        </p:tgtEl>
                                        <p:attrNameLst>
                                          <p:attrName>ppt_h</p:attrName>
                                        </p:attrNameLst>
                                      </p:cBhvr>
                                      <p:tavLst>
                                        <p:tav tm="0">
                                          <p:val>
                                            <p:strVal val="#ppt_h"/>
                                          </p:val>
                                        </p:tav>
                                        <p:tav tm="100000">
                                          <p:val>
                                            <p:strVal val="#ppt_h"/>
                                          </p:val>
                                        </p:tav>
                                      </p:tavLst>
                                    </p:anim>
                                    <p:animEffect transition="in" filter="fade">
                                      <p:cBhvr>
                                        <p:cTn id="9" dur="1000"/>
                                        <p:tgtEl>
                                          <p:spTgt spid="3074"/>
                                        </p:tgtEl>
                                      </p:cBhvr>
                                    </p:animEffect>
                                  </p:childTnLst>
                                </p:cTn>
                              </p:par>
                            </p:childTnLst>
                          </p:cTn>
                        </p:par>
                      </p:childTnLst>
                    </p:cTn>
                  </p:par>
                  <p:par>
                    <p:cTn id="10" fill="hold">
                      <p:stCondLst>
                        <p:cond delay="indefinite"/>
                      </p:stCondLst>
                      <p:childTnLst>
                        <p:par>
                          <p:cTn id="11" fill="hold">
                            <p:stCondLst>
                              <p:cond delay="0"/>
                            </p:stCondLst>
                            <p:childTnLst>
                              <p:par>
                                <p:cTn id="12" presetID="0"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dissolve">
                                      <p:cBhvr>
                                        <p:cTn id="14" dur="500">
                                          <p:stCondLst>
                                            <p:cond delay="0"/>
                                          </p:stCondLst>
                                        </p:cTn>
                                        <p:tgtEl>
                                          <p:spTgt spid="4"/>
                                        </p:tgtEl>
                                      </p:cBhvr>
                                    </p:animEffect>
                                    <p:anim to="" calcmode="lin" valueType="num">
                                      <p:cBhvr>
                                        <p:cTn id="15" dur="500" fill="hold">
                                          <p:stCondLst>
                                            <p:cond delay="0"/>
                                          </p:stCondLst>
                                        </p:cTn>
                                        <p:tgtEl>
                                          <p:spTgt spid="4"/>
                                        </p:tgtEl>
                                        <p:attrNameLst>
                                          <p:attrName>ppt_w</p:attrName>
                                        </p:attrNameLst>
                                      </p:cBhvr>
                                      <p:tavLst>
                                        <p:tav tm="0">
                                          <p:val>
                                            <p:strVal val="#ppt_w*4"/>
                                          </p:val>
                                        </p:tav>
                                        <p:tav tm="100000">
                                          <p:val>
                                            <p:strVal val="#ppt_w"/>
                                          </p:val>
                                        </p:tav>
                                      </p:tavLst>
                                    </p:anim>
                                    <p:anim to="" calcmode="lin" valueType="num">
                                      <p:cBhvr>
                                        <p:cTn id="16" dur="500" fill="hold">
                                          <p:stCondLst>
                                            <p:cond delay="0"/>
                                          </p:stCondLst>
                                        </p:cTn>
                                        <p:tgtEl>
                                          <p:spTgt spid="4"/>
                                        </p:tgtEl>
                                        <p:attrNameLst>
                                          <p:attrName>ppt_h</p:attrName>
                                        </p:attrNameLst>
                                      </p:cBhvr>
                                      <p:tavLst>
                                        <p:tav tm="0">
                                          <p:val>
                                            <p:strVal val="#ppt_h*4"/>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0"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dissolve">
                                      <p:cBhvr>
                                        <p:cTn id="21" dur="500">
                                          <p:stCondLst>
                                            <p:cond delay="0"/>
                                          </p:stCondLst>
                                        </p:cTn>
                                        <p:tgtEl>
                                          <p:spTgt spid="5"/>
                                        </p:tgtEl>
                                      </p:cBhvr>
                                    </p:animEffect>
                                    <p:anim to="" calcmode="lin" valueType="num">
                                      <p:cBhvr>
                                        <p:cTn id="22" dur="500" fill="hold">
                                          <p:stCondLst>
                                            <p:cond delay="0"/>
                                          </p:stCondLst>
                                        </p:cTn>
                                        <p:tgtEl>
                                          <p:spTgt spid="5"/>
                                        </p:tgtEl>
                                        <p:attrNameLst>
                                          <p:attrName>ppt_w</p:attrName>
                                        </p:attrNameLst>
                                      </p:cBhvr>
                                      <p:tavLst>
                                        <p:tav tm="0">
                                          <p:val>
                                            <p:strVal val="#ppt_w*4"/>
                                          </p:val>
                                        </p:tav>
                                        <p:tav tm="100000">
                                          <p:val>
                                            <p:strVal val="#ppt_w"/>
                                          </p:val>
                                        </p:tav>
                                      </p:tavLst>
                                    </p:anim>
                                    <p:anim to="" calcmode="lin" valueType="num">
                                      <p:cBhvr>
                                        <p:cTn id="23" dur="500" fill="hold">
                                          <p:stCondLst>
                                            <p:cond delay="0"/>
                                          </p:stCondLst>
                                        </p:cTn>
                                        <p:tgtEl>
                                          <p:spTgt spid="5"/>
                                        </p:tgtEl>
                                        <p:attrNameLst>
                                          <p:attrName>ppt_h</p:attrName>
                                        </p:attrNameLst>
                                      </p:cBhvr>
                                      <p:tavLst>
                                        <p:tav tm="0">
                                          <p:val>
                                            <p:strVal val="#ppt_h*4"/>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4" grpId="0"/>
      <p:bldP spid="5" grpId="0"/>
    </p:bldLst>
  </p:timing>
</p:sld>
</file>

<file path=ppt/tags/tag1.xml><?xml version="1.0" encoding="utf-8"?>
<p:tagLst xmlns:a="http://schemas.openxmlformats.org/drawingml/2006/main" xmlns:r="http://schemas.openxmlformats.org/officeDocument/2006/relationships" xmlns:p="http://schemas.openxmlformats.org/presentationml/2006/main">
  <p:tag name="HIGHLIGHTTEXTFRAGMENT" val="PPTLabsHighlightTextFragmentsShape67a83146-b67d-438a-a282-1bec27298067"/>
</p:tagLst>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5857</TotalTime>
  <Words>4112</Words>
  <Application>Microsoft Office PowerPoint</Application>
  <PresentationFormat>On-screen Show (4:3)</PresentationFormat>
  <Paragraphs>351</Paragraphs>
  <Slides>128</Slides>
  <Notes>33</Notes>
  <HiddenSlides>2</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128</vt:i4>
      </vt:variant>
    </vt:vector>
  </HeadingPairs>
  <TitlesOfParts>
    <vt:vector size="135" baseType="lpstr">
      <vt:lpstr>Arial</vt:lpstr>
      <vt:lpstr>Caladea</vt:lpstr>
      <vt:lpstr>Calibri</vt:lpstr>
      <vt:lpstr>Franklin Gothic Demi</vt:lpstr>
      <vt:lpstr>Stencil</vt:lpstr>
      <vt:lpstr>Waltograph</vt:lpstr>
      <vt:lpstr>Default Design</vt:lpstr>
      <vt:lpstr>PowerPoint Presentation</vt:lpstr>
      <vt:lpstr>PowerPoint Presentation</vt:lpstr>
      <vt:lpstr>PowerPoint Presentation</vt:lpstr>
      <vt:lpstr>PowerPoint Presentation</vt:lpstr>
      <vt:lpstr>“Life isn't meant to be easy.       It's hard to take being on the top  - or on the bottom. I guess I'm something of a fatalist. You have to have a sense of history, I think, to survive some of these things ... Life is one crisis after another.”</vt:lpstr>
      <vt:lpstr>“People react to fear, not love; they don't teach that in Sunday School, but it's true.”</vt:lpstr>
      <vt:lpstr>"But take heed to yourselves, lest your hearts be weighed down with carousing, drunkenness, and cares of this life, and that Day come on you unexpectedly. "For it will come as a snare on all those who dwell on the face of the whole earth. "Watch therefore, and pray always that you may be counted worthy to escape all these things that will come to pass, and     to stand before the Son of Man."                          —  Luke 21:34-36  </vt:lpstr>
      <vt:lpstr>PowerPoint Presentation</vt:lpstr>
      <vt:lpstr>Love has been perfected among us in this: that we may have boldness in the day of judgment; because as He is, so are we in this world. There is no fear in love; but perfect love casts out fear, because fear involves torment. But he who fears has not been made perfect in love. —  1st John 4:17-18 </vt:lpstr>
      <vt:lpstr>“Communism denies God, enslaves men, and   destroys justice.”</vt:lpstr>
      <vt:lpstr>“Capitalism works better than it sounds, while socialism sounds better than it works.”</vt:lpstr>
      <vt:lpstr>“The Soviet Union began by              banishing God. The United States began as a community of people who wanted to worship God as they chose. … Man does not live by bread alone. Those in the United States whose desire to create a strictly secular society is as strong as Lenin's was should study this Cold War lesson closely. Communism was defeated by an alliance spearheaded       by 'one nation under God.'”</vt:lpstr>
      <vt:lpstr>But Jesus answered him, saying, "It is written, 'Man shall not live by bread alone, but by every  word of God.'" — Luke 4:4 </vt:lpstr>
      <vt:lpstr>Bear one another's burdens, and so fulfill the law of Christ. — Galatians 6:2 </vt:lpstr>
      <vt:lpstr>“As you know, the separation of church and state is not subject to discussion or alteration. Under our Constitution no church or religion can be supported by the U.S. Government. We maintain freedom of religion so that an American can either worship in the church of his choice or choose to go to no church at all.”</vt:lpstr>
      <vt:lpstr>Jesus this song you wrote, The words are sticking in my throat, Peace on Earth, Hear it every Christmas time, But hope and history won't rhyme, So what's it worth? This peace on Earth.</vt:lpstr>
      <vt:lpstr>And suddenly there was with the angel a multitude of the heavenly host praising God and saying: "Glory to God in the highest,    And on earth peace, goodwill toward men!" — Luke 2:13-14 </vt:lpstr>
      <vt:lpstr>"Do not think that I came to      bring peace on earth. I did not come to bring peace but a sword." — Matthew 10:34 </vt:lpstr>
      <vt:lpstr>“When the strongest nation in the world can be tied up for years in a war with no end in sight, when the richest nation in the world can't manage its own economy, when the nation with the greatest tradition of the    rule of law is plagued by unprecedented lawlessness, and when the President of the United States cannot travel abroad or to any major city at home without fear of a hostile demonstration - then it's time for new leadership for the United States of America.”</vt:lpstr>
      <vt:lpstr>Alas, sinful nation, A people laden with iniquity, A brood of evildoers, Children who are corrupters! They have forsaken the LORD, They have provoked to anger The Holy One of Israel, They have turned away backward. — Isaiah 1:4 </vt:lpstr>
      <vt:lpstr>“What we have done with the American Indian is its way as bad as what we imposed on the Negroes. We took a proud and independent race and virtually destroyed them. We have to find ways to bring them back into decent lives in this country.”</vt:lpstr>
      <vt:lpstr>“The man of thought who will not act is ineffective;   the man of action who will not think is dangerous.”</vt:lpstr>
      <vt:lpstr>Therefore, to him who knows to do good and does not do it, to him it is sin.  — James 4:17</vt:lpstr>
      <vt:lpstr>The heart of the prudent acquires knowledge, And the ear of the wise seeks knowledge.  — Proverbs 18:15  </vt:lpstr>
      <vt:lpstr>Wisdom is the principal thing; Therefore get wisdom.          And in all your getting, get understanding. — Proverbs 4:7  </vt:lpstr>
      <vt:lpstr>"There is nothing that enters a man from outside which can defile him; but the things which come out of him, those are the things that defile a man." — Mark 7:15 </vt:lpstr>
      <vt:lpstr>“The student who invades an administration building, roughs up a dean, rifles the files and issues 'non-negotiable demands' may have some of his demands met by a permissive university administration. But the greater his 'victory' the more he   will have undermined the security  of his own rights.”</vt:lpstr>
      <vt:lpstr>Remember those who rule over you, who have spoken the word of God to you, whose faith follow, considering the outcome of their conduct. — Hebrews 13:7</vt:lpstr>
      <vt:lpstr>"And because lawlessness will abound, the love of many will grow cold." — Matthew 24:12</vt:lpstr>
      <vt:lpstr>“There is an international disease which feeds on the notion that if you have a cause to defend, you can use any means to further your cause, since the end justifies the means. As an international community, we must oppose this notion, whether it be in Canada, in the United States, or anywhere else. No cause justifies violence as long as the system provides for change by peaceful means.”</vt:lpstr>
      <vt:lpstr>“A man who has never lost himself in a cause bigger than himself has missed one of life's mountaintop experiences. Only in losing himself does he find himself. Only then does he discover all the latent strengths he never knew he had and which otherwise would have remained dormant.”</vt:lpstr>
      <vt:lpstr>“Until he has been part of               a cause larger than himself,     no man is truly whole.”</vt:lpstr>
      <vt:lpstr>"For whoever desires to save his life will lose it, but whoever loses his life for My sake and the gospel's will save it. — Mark 8:35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“With all the power that a president has, the most important thing to bear in mind is this: You must not give power to a man unless, above everything else, he has character. Character is the most important qualification the president of the United States can have.”</vt:lpstr>
      <vt:lpstr>He who walks with integrity walks securely, But he who perverts his ways will become known. — Proverbs 10:9 </vt:lpstr>
      <vt:lpstr>“Before we become too      arrogant with the most deadly of the seven deadly sins, the sin of pride, let us remember that the two great wars of this century, wars which cost twenty million dead, were fought between Christian nations praying                           to the same God.”</vt:lpstr>
      <vt:lpstr>1. Lust 2. Gluttony 3. Greed 4. Sloth 5. Wrath 6. Envy 7. Pride</vt:lpstr>
      <vt:lpstr>Therefore the Lord said: "Inasmuch as these people draw near with their mouths And honor Me with their lips, But have removed their hearts far from Me, And their fear toward Me is taught by the commandment         of men, … — Isaiah 29:13 </vt:lpstr>
      <vt:lpstr>“Never be too proud to go onto your knees before God.”</vt:lpstr>
      <vt:lpstr>Pride goes before destruction, And a haughty spirit before a fall. — Proverbs 16:18  </vt:lpstr>
      <vt:lpstr>“In the long term we can hope that religion will change the nature of man and reduce conflict. But history is not encouraging in this respect. The bloodiest wars in history have been religious wars.</vt:lpstr>
      <vt:lpstr>PowerPoint Presentation</vt:lpstr>
      <vt:lpstr>“To a crisis of the spirit, we need an answer of the spirit. To find that answer, we need only look within ourselves. When we listen to the better angels of our nature, we find that they celebrate the simple things, the basic things -- such as goodness, decency, love, kindness. Greatness comes in simple trappings.”</vt:lpstr>
      <vt:lpstr>"But the hour is coming, and now is, when the true worshipers will worship the Father in spirit and truth; for the Father is seeking such to worship Him. God is Spirit, and those who worship Him must worship in spirit and truth."             — John 4:23-24 </vt:lpstr>
      <vt:lpstr>“For years politicians have promised the Moon. I'm the first one to be able to deliver it.”</vt:lpstr>
      <vt:lpstr>“For one priceless moment in the whole history of man, all of the people on this earth are truly one. One in their pride at what you have done, one in our prayers that you will return safely to earth.”</vt:lpstr>
      <vt:lpstr>Finally, all of you be of one mind, having compassion for one another; love as brothers, be tenderhearted, be courteous;          — 1st Peter 3:8  </vt:lpstr>
      <vt:lpstr>“Let us begin by committing ourselves to the truth to see it like it is, and tell it like it is, to find the truth, to speak the truth, and           to live the truth.”</vt:lpstr>
      <vt:lpstr>PowerPoint Presentation</vt:lpstr>
      <vt:lpstr>"And you shall know the truth, and the truth shall make             you free." — John 8:32 </vt:lpstr>
      <vt:lpstr>“There may be some truth in that if the Arabs have some complaints about my policy towards Israel, they have to realize that the Jews in the  U. S. control the entire information and propaganda machine, the large newspapers, the motion pictures, radio and television, and the big companies, and there is a force that we have to take into consideration.”</vt:lpstr>
      <vt:lpstr>“Look at the Justice Department, it's full of Jews ... The lawyers in government are damn Jews.”</vt:lpstr>
      <vt:lpstr>“The Jews are irreligious, atheistic, immoral bunch of b#!@&amp;%.”</vt:lpstr>
      <vt:lpstr>… have you not shown partiality among yourselves, and become judges with evil thoughts?                 — James 2:4  </vt:lpstr>
      <vt:lpstr>"Have I not commanded you?     Be strong and of good courage;  do not be afraid, nor be dismayed, for the LORD your God is with you wherever you go." — Joshua 1:9 </vt:lpstr>
      <vt:lpstr> What then shall we say to these things? If God is for us, who can be against us? — Romans 8:31</vt:lpstr>
      <vt:lpstr>“I want a G#!d@* strong statement on marijuana, I mean one that just tears the a#! out of them. You know, its a funny thing, every one of the b#!@&amp;% that   are out for legalizing marijuana     is Jewish.”</vt:lpstr>
      <vt:lpstr>Let no corrupt word proceed out of your mouth, but what is good for necessary edification, that it may impart grace to the hearers. — Ephesians 4:29 </vt:lpstr>
      <vt:lpstr>“The jawbone of an a#! is just as dangerous a weapon today as in Sampson's time.”</vt:lpstr>
      <vt:lpstr>“Look, people get drunk ... People chase girls. And the point is, it's a hell of a lot better for them to get drunk than to take drugs. It's better to chase girls than boys.”</vt:lpstr>
      <vt:lpstr>Even so the tongue is a little member and boasts great things. See how great a forest a little fire kindles!. — James 3:5</vt:lpstr>
      <vt:lpstr>A wise man fears and departs from evil, But a fool rages and is self-confident. — Proverbs 14:16 </vt:lpstr>
      <vt:lpstr>A fool vents all his feelings,           But a wise man holds them back. If a ruler pays attention to lies,     All his servants become wicked.    — Proverbs 29:11-12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 don't mind the homosexuality.                   I understand it. Nevertheless, g#!d@*,   I don't think you glorify it on public television, homosexuality, even more than you glorify whores. We all know we have weaknesses. But, g#!d@*it, what do you think that does to kids? You know what happened to the Greeks! Homosexuality destroyed them. Sure, Aristotle was a homo. We all know that. So was Socrates.”</vt:lpstr>
      <vt:lpstr>Do you not know that the unrighteous will not inherit the kingdom of God? Do not be deceived. Neither fornicators, nor idolaters, nor adulterers, nor homosexuals, nor sodomites, nor thieves, nor covetous, nor drunkards, nor revilers, nor extortioners will inherit the kingdom of God. — 1st  Corinthians 6:9-10 </vt:lpstr>
      <vt:lpstr>PowerPoint Presentation</vt:lpstr>
      <vt:lpstr>God, of course, is the greatest philosopher of all.</vt:lpstr>
      <vt:lpstr>For in Him dwells all the fullness of the Godhead bodily; and you are complete in Him, who is the head of all principality and power. — Colossians 2:9-10 </vt:lpstr>
      <vt:lpstr>“I know you heard what you thought I said, but what I said isn't what I meant.”</vt:lpstr>
      <vt:lpstr>Therefore you are inexcusable, O man, whoever you are who judge, for in whatever you judge another you condemn yourself; for you who judge practice the same things. But we know that the judgment of God is according to truth against those who practice such things. And do you think this, O man, you who judge those practicing such things, and doing the same, that you will escape the judgment of God? — Romans 2:1-3 </vt:lpstr>
      <vt:lpstr>“I didn't do anything wrong and I promise to never do it again.”</vt:lpstr>
      <vt:lpstr>Well, I screwed it up real good, didn't I?</vt:lpstr>
      <vt:lpstr>“What a strange creature man is that he fouls his own nest”</vt:lpstr>
      <vt:lpstr>Like a bird that wanders from its nest Is a man who wanders from his place. — Proverbs 27:8 </vt:lpstr>
      <vt:lpstr>These are grumblers, complainers, walking according to their own lusts; and they mouth great swelling words, flattering people to gain advantage — Jude 1:16 </vt:lpstr>
      <vt:lpstr>“I have never been a quitter.         To leave office before my term        is completed is opposed to every instinct in my body. But as president I must put the interests of America first Therefore, I shall resign the presidency effective     at noon tomorrow.”</vt:lpstr>
      <vt:lpstr>“I let the American people down, and I have to carry that burden for the rest of my life. My political life is over. I will never again have an opportunity to serve in any official position. Maybe I can give a little advice from time to time.”</vt:lpstr>
      <vt:lpstr>“My own view is that taping of conversations for historical purposes was a bad decision on the part of all the presidents. I don't think Kennedy should have done it. I don't think Johnson should have done it, and I don't think we should have done it.”</vt:lpstr>
      <vt:lpstr>“I played by the rules of politics as I found them.”</vt:lpstr>
      <vt:lpstr>For those who live according to the flesh set their minds on the things of the flesh, but those who live according to the Spirit, the things of the Spirit. For to be carnally minded is death, but to be spiritually minded is life        and peace. — Romans 8:5-6 </vt:lpstr>
      <vt:lpstr>“No president in history has been more vilified or was more vilified during the time he was President than Lincoln. Those who knew him, his secretaries, have written that he was deeply hurt by what was said about him and drawn about him, but on the other hand, Lincoln had the great strength of character never to display it, always able to stand tall and strong and firm no matter how harsh or unfair the criticism might be. These elements of greatness, of course, inspire us all today.”</vt:lpstr>
      <vt:lpstr>And not only that, but we also glory in tribulations, knowing that tribulation produces perseverance; and perseverance, character; and character, hope.  — Romans 5:3-4</vt:lpstr>
      <vt:lpstr>“Defeat doesn't finish a man, quitting does. A man is not finished when he's defeated. He's finished when he quits.”</vt:lpstr>
      <vt:lpstr>For you have need of endurance, so that after you have done the will of God, you may receive       the promise:  — Hebrews 10:36</vt:lpstr>
      <vt:lpstr>“Never let your head hang down. Never give up and sit down and grieve. Find another way. And don't pray when it rains if you don't pray when the sun shines.”</vt:lpstr>
      <vt:lpstr>“You must never give up. You must remember that you have to take risks in order to achieve anything and sometimes you will suffer defeat. But the mark of any individual is to recover from defeat and disappointment and go on and give it his best shot.”</vt:lpstr>
      <vt:lpstr>For a righteous man may fall seven times And rise again, But the wicked shall fall by calamity.  — Proverbs 24:16  </vt:lpstr>
      <vt:lpstr>“Remember, always give your best. Never get discouraged. Never be petty. Always remember, others may hate you. But those who hate you don't win unless you hate them. And then you destroy yourself.”</vt:lpstr>
      <vt:lpstr>“If we succeed, it will not be because of what we have, but it will be because of what we are; not because of what we own,   but, rather because of what         we believe.”</vt:lpstr>
      <vt:lpstr>"Do not lay up for yourselves treasures on earth, where moth and rust destroy and where thieves break in and steal; but lay up for yourselves treasures in heaven, where neither moth nor rust destroys and where thieves do not break in and steal. For where your treasure is, there your heart will be also." — Matthew 6:19-21 </vt:lpstr>
      <vt:lpstr>PowerPoint Presentation</vt:lpstr>
      <vt:lpstr>PowerPoint Presentation</vt:lpstr>
      <vt:lpstr>PowerPoint Presentation</vt:lpstr>
      <vt:lpstr>PowerPoint Presentation</vt:lpstr>
      <vt:lpstr>PowerPoint Presentation</vt:lpstr>
      <vt:lpstr>For there is no more remembrance of the wise than of the fool forever, Since all that now is will be forgotten in the days to come. And how does a wise man die? As the fool! — Ecclesiastes 2:16</vt:lpstr>
      <vt:lpstr>PowerPoint Presentation</vt:lpstr>
      <vt:lpstr>PowerPoint Presentation</vt:lpstr>
      <vt:lpstr>PowerPoint Presentation</vt:lpstr>
      <vt:lpstr>Please visit  http://www.LoveFromGod.com to explore further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Ronald Bert</dc:creator>
  <cp:lastModifiedBy>Ron Bert</cp:lastModifiedBy>
  <cp:revision>521</cp:revision>
  <dcterms:created xsi:type="dcterms:W3CDTF">2014-04-12T23:55:49Z</dcterms:created>
  <dcterms:modified xsi:type="dcterms:W3CDTF">2020-02-03T06:51:50Z</dcterms:modified>
</cp:coreProperties>
</file>