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510" r:id="rId2"/>
    <p:sldId id="517" r:id="rId3"/>
    <p:sldId id="513" r:id="rId4"/>
    <p:sldId id="543" r:id="rId5"/>
    <p:sldId id="582" r:id="rId6"/>
    <p:sldId id="544" r:id="rId7"/>
    <p:sldId id="545" r:id="rId8"/>
    <p:sldId id="546" r:id="rId9"/>
    <p:sldId id="547" r:id="rId10"/>
    <p:sldId id="583" r:id="rId11"/>
    <p:sldId id="548" r:id="rId12"/>
    <p:sldId id="549" r:id="rId13"/>
    <p:sldId id="550" r:id="rId14"/>
    <p:sldId id="551" r:id="rId15"/>
    <p:sldId id="552" r:id="rId16"/>
    <p:sldId id="553" r:id="rId17"/>
    <p:sldId id="554" r:id="rId18"/>
    <p:sldId id="584" r:id="rId19"/>
    <p:sldId id="555" r:id="rId20"/>
    <p:sldId id="585" r:id="rId21"/>
    <p:sldId id="556" r:id="rId22"/>
    <p:sldId id="557" r:id="rId23"/>
    <p:sldId id="558" r:id="rId24"/>
    <p:sldId id="589" r:id="rId25"/>
    <p:sldId id="588" r:id="rId26"/>
    <p:sldId id="514" r:id="rId27"/>
    <p:sldId id="590" r:id="rId28"/>
    <p:sldId id="515" r:id="rId29"/>
    <p:sldId id="570" r:id="rId30"/>
    <p:sldId id="571" r:id="rId31"/>
    <p:sldId id="572" r:id="rId32"/>
    <p:sldId id="560" r:id="rId33"/>
    <p:sldId id="568" r:id="rId34"/>
    <p:sldId id="577" r:id="rId35"/>
    <p:sldId id="578" r:id="rId36"/>
    <p:sldId id="524" r:id="rId37"/>
    <p:sldId id="525" r:id="rId38"/>
    <p:sldId id="382" r:id="rId39"/>
  </p:sldIdLst>
  <p:sldSz cx="9144000" cy="6858000" type="screen4x3"/>
  <p:notesSz cx="6858000" cy="9144000"/>
  <p:embeddedFontLst>
    <p:embeddedFont>
      <p:font typeface="Aharoni" panose="02010803020104030203" pitchFamily="2" charset="-79"/>
      <p:bold r:id="rId41"/>
    </p:embeddedFont>
    <p:embeddedFont>
      <p:font typeface="Franklin Gothic Demi" panose="020B0703020102020204" pitchFamily="34" charset="0"/>
      <p:regular r:id="rId42"/>
      <p:italic r:id="rId43"/>
    </p:embeddedFont>
    <p:embeddedFont>
      <p:font typeface="Franklin Gothic Heavy" panose="020B0903020102020204" pitchFamily="34" charset="0"/>
      <p:regular r:id="rId44"/>
      <p:italic r:id="rId45"/>
    </p:embeddedFont>
    <p:embeddedFont>
      <p:font typeface="Calibri" panose="020F0502020204030204" pitchFamily="34" charset="0"/>
      <p:regular r:id="rId46"/>
      <p:bold r:id="rId47"/>
      <p:italic r:id="rId48"/>
      <p:boldItalic r:id="rId49"/>
    </p:embeddedFont>
    <p:embeddedFont>
      <p:font typeface="Agency FB" panose="020B0503020202020204" pitchFamily="34" charset="0"/>
      <p:regular r:id="rId50"/>
      <p:bold r:id="rId51"/>
    </p:embeddedFont>
    <p:embeddedFont>
      <p:font typeface="Forte" panose="03060902040502070203" pitchFamily="66" charset="0"/>
      <p:regular r:id="rId5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8566"/>
    <a:srgbClr val="BA847A"/>
    <a:srgbClr val="9900CC"/>
    <a:srgbClr val="0066FF"/>
    <a:srgbClr val="00FF00"/>
    <a:srgbClr val="22860A"/>
    <a:srgbClr val="FF6600"/>
    <a:srgbClr val="66FF33"/>
    <a:srgbClr val="99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644" autoAdjust="0"/>
  </p:normalViewPr>
  <p:slideViewPr>
    <p:cSldViewPr snapToGrid="0">
      <p:cViewPr varScale="1">
        <p:scale>
          <a:sx n="86" d="100"/>
          <a:sy n="86" d="100"/>
        </p:scale>
        <p:origin x="155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15392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152833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85770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364368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28</a:t>
            </a:fld>
            <a:endParaRPr lang="en-US"/>
          </a:p>
        </p:txBody>
      </p:sp>
    </p:spTree>
    <p:extLst>
      <p:ext uri="{BB962C8B-B14F-4D97-AF65-F5344CB8AC3E}">
        <p14:creationId xmlns:p14="http://schemas.microsoft.com/office/powerpoint/2010/main" val="88006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Freedom is not a license to sin</a:t>
            </a:r>
          </a:p>
        </p:txBody>
      </p:sp>
      <p:sp>
        <p:nvSpPr>
          <p:cNvPr id="4" name="Slide Number Placeholder 3"/>
          <p:cNvSpPr>
            <a:spLocks noGrp="1"/>
          </p:cNvSpPr>
          <p:nvPr>
            <p:ph type="sldNum" sz="quarter" idx="10"/>
          </p:nvPr>
        </p:nvSpPr>
        <p:spPr/>
        <p:txBody>
          <a:bodyPr/>
          <a:lstStyle/>
          <a:p>
            <a:fld id="{934C9568-E3D6-45BA-A626-EF0F78B9350D}" type="slidenum">
              <a:rPr lang="en-US" smtClean="0"/>
              <a:t>36</a:t>
            </a:fld>
            <a:endParaRPr lang="en-US"/>
          </a:p>
        </p:txBody>
      </p:sp>
    </p:spTree>
    <p:extLst>
      <p:ext uri="{BB962C8B-B14F-4D97-AF65-F5344CB8AC3E}">
        <p14:creationId xmlns:p14="http://schemas.microsoft.com/office/powerpoint/2010/main" val="36632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38</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2353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6" name="Title 1"/>
          <p:cNvSpPr txBox="1">
            <a:spLocks/>
          </p:cNvSpPr>
          <p:nvPr/>
        </p:nvSpPr>
        <p:spPr>
          <a:xfrm>
            <a:off x="2338038" y="3744434"/>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diligently seek</a:t>
            </a:r>
          </a:p>
        </p:txBody>
      </p:sp>
      <p:sp>
        <p:nvSpPr>
          <p:cNvPr id="3074" name="Rectangle 2"/>
          <p:cNvSpPr>
            <a:spLocks noGrp="1" noChangeArrowheads="1"/>
          </p:cNvSpPr>
          <p:nvPr>
            <p:ph type="title"/>
          </p:nvPr>
        </p:nvSpPr>
        <p:spPr>
          <a:xfrm>
            <a:off x="362535" y="1122745"/>
            <a:ext cx="8229600" cy="406891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Hebrews 11:6</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1221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8" presetClass="emph" presetSubtype="0" fill="hold" grpId="1" nodeType="withEffect">
                                  <p:stCondLst>
                                    <p:cond delay="0"/>
                                  </p:stCondLst>
                                  <p:childTnLst>
                                    <p:set>
                                      <p:cBhvr override="childStyle">
                                        <p:cTn id="15"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811258" y="4643305"/>
            <a:ext cx="23380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learning</a:t>
            </a:r>
          </a:p>
        </p:txBody>
      </p:sp>
      <p:sp>
        <p:nvSpPr>
          <p:cNvPr id="3074" name="Rectangle 2"/>
          <p:cNvSpPr>
            <a:spLocks noGrp="1" noChangeArrowheads="1"/>
          </p:cNvSpPr>
          <p:nvPr>
            <p:ph type="title"/>
          </p:nvPr>
        </p:nvSpPr>
        <p:spPr>
          <a:xfrm>
            <a:off x="432486" y="4497858"/>
            <a:ext cx="8229600" cy="186998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“Cursed be all that learning that is contrary to the cross of Christ.”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2173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out)">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50688" y="3277347"/>
            <a:ext cx="656284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yet yielded to the evidence</a:t>
            </a:r>
          </a:p>
        </p:txBody>
      </p:sp>
      <p:sp>
        <p:nvSpPr>
          <p:cNvPr id="3074" name="Rectangle 2"/>
          <p:cNvSpPr>
            <a:spLocks noGrp="1" noChangeArrowheads="1"/>
          </p:cNvSpPr>
          <p:nvPr>
            <p:ph type="title"/>
          </p:nvPr>
        </p:nvSpPr>
        <p:spPr>
          <a:xfrm>
            <a:off x="304800" y="303667"/>
            <a:ext cx="8563428"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“Whilst we assert for ourselves a freedom to embrace, to profess and observe the Religion which we believe to be of divine origin, we cannot deny equal freedom to those whose minds have    not yet yielded to the evidence which has convinced us. If this freedom be abused, it is an offense against God, not against man: To God, therefore, not to man, must an account of it be rendered.”</a:t>
            </a:r>
          </a:p>
        </p:txBody>
      </p:sp>
      <p:sp>
        <p:nvSpPr>
          <p:cNvPr id="4" name="Title 1"/>
          <p:cNvSpPr txBox="1">
            <a:spLocks/>
          </p:cNvSpPr>
          <p:nvPr/>
        </p:nvSpPr>
        <p:spPr>
          <a:xfrm>
            <a:off x="1948405" y="3142526"/>
            <a:ext cx="205643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submit</a:t>
            </a:r>
          </a:p>
        </p:txBody>
      </p:sp>
      <p:sp>
        <p:nvSpPr>
          <p:cNvPr id="5" name="Title 1"/>
          <p:cNvSpPr txBox="1">
            <a:spLocks/>
          </p:cNvSpPr>
          <p:nvPr/>
        </p:nvSpPr>
        <p:spPr>
          <a:xfrm>
            <a:off x="2203045" y="1498921"/>
            <a:ext cx="3746341"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latin typeface="Calibri" panose="020F0502020204030204" pitchFamily="34" charset="0"/>
              </a:rPr>
              <a:t>Christianity</a:t>
            </a:r>
          </a:p>
        </p:txBody>
      </p:sp>
      <p:sp>
        <p:nvSpPr>
          <p:cNvPr id="39" name="Rectangle 7"/>
          <p:cNvSpPr>
            <a:spLocks noChangeArrowheads="1"/>
          </p:cNvSpPr>
          <p:nvPr/>
        </p:nvSpPr>
        <p:spPr bwMode="auto">
          <a:xfrm>
            <a:off x="4210122" y="3312072"/>
            <a:ext cx="308561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0066FF"/>
                </a:solidFill>
                <a:latin typeface="Calibri" panose="020F0502020204030204" pitchFamily="34" charset="0"/>
                <a:cs typeface="Calibri" panose="020F0502020204030204" pitchFamily="34" charset="0"/>
              </a:rPr>
              <a:t>evidence</a:t>
            </a:r>
            <a:endParaRPr lang="en-US" altLang="en-US" sz="3800" b="1" i="1" dirty="0">
              <a:solidFill>
                <a:srgbClr val="0066FF"/>
              </a:solidFill>
              <a:latin typeface="Calibri" panose="020F0502020204030204" pitchFamily="34" charset="0"/>
              <a:cs typeface="Calibri" panose="020F0502020204030204" pitchFamily="34" charset="0"/>
            </a:endParaRPr>
          </a:p>
        </p:txBody>
      </p:sp>
      <p:sp>
        <p:nvSpPr>
          <p:cNvPr id="40" name="Rectangle 7"/>
          <p:cNvSpPr>
            <a:spLocks noChangeArrowheads="1"/>
          </p:cNvSpPr>
          <p:nvPr/>
        </p:nvSpPr>
        <p:spPr bwMode="auto">
          <a:xfrm>
            <a:off x="4448898" y="3313229"/>
            <a:ext cx="26081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00B0F0"/>
                </a:solidFill>
                <a:latin typeface="Calibri" panose="020F0502020204030204" pitchFamily="34" charset="0"/>
                <a:cs typeface="Calibri" panose="020F0502020204030204" pitchFamily="34" charset="0"/>
              </a:rPr>
              <a:t>evidence</a:t>
            </a:r>
            <a:endParaRPr lang="en-US" altLang="en-US" sz="3800" b="1" i="1" dirty="0">
              <a:solidFill>
                <a:srgbClr val="00B0F0"/>
              </a:solidFill>
              <a:latin typeface="Calibri" panose="020F0502020204030204" pitchFamily="34" charset="0"/>
              <a:cs typeface="Calibri" panose="020F0502020204030204" pitchFamily="34" charset="0"/>
            </a:endParaRPr>
          </a:p>
        </p:txBody>
      </p:sp>
      <p:sp>
        <p:nvSpPr>
          <p:cNvPr id="41" name="Rectangle 7"/>
          <p:cNvSpPr>
            <a:spLocks noChangeArrowheads="1"/>
          </p:cNvSpPr>
          <p:nvPr/>
        </p:nvSpPr>
        <p:spPr bwMode="auto">
          <a:xfrm>
            <a:off x="4402238" y="3312458"/>
            <a:ext cx="269593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00FF00"/>
                </a:solidFill>
                <a:latin typeface="Calibri" panose="020F0502020204030204" pitchFamily="34" charset="0"/>
                <a:cs typeface="Calibri" panose="020F0502020204030204" pitchFamily="34" charset="0"/>
              </a:rPr>
              <a:t>evidence</a:t>
            </a:r>
            <a:endParaRPr lang="en-US" altLang="en-US" sz="3800" b="1" i="1" dirty="0">
              <a:solidFill>
                <a:srgbClr val="00FF00"/>
              </a:solidFill>
              <a:latin typeface="Calibri" panose="020F0502020204030204" pitchFamily="34" charset="0"/>
              <a:cs typeface="Calibri" panose="020F0502020204030204" pitchFamily="34" charset="0"/>
            </a:endParaRPr>
          </a:p>
        </p:txBody>
      </p:sp>
      <p:sp>
        <p:nvSpPr>
          <p:cNvPr id="42" name="Rectangle 7"/>
          <p:cNvSpPr>
            <a:spLocks noChangeArrowheads="1"/>
          </p:cNvSpPr>
          <p:nvPr/>
        </p:nvSpPr>
        <p:spPr bwMode="auto">
          <a:xfrm>
            <a:off x="4401128" y="3312047"/>
            <a:ext cx="270268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FFFF00"/>
                </a:solidFill>
                <a:latin typeface="Calibri" panose="020F0502020204030204" pitchFamily="34" charset="0"/>
                <a:cs typeface="Calibri" panose="020F0502020204030204" pitchFamily="34" charset="0"/>
              </a:rPr>
              <a:t>evidence</a:t>
            </a:r>
            <a:endParaRPr lang="en-US" altLang="en-US" sz="3800" b="1" i="1" dirty="0">
              <a:solidFill>
                <a:srgbClr val="FFFF00"/>
              </a:solidFill>
              <a:latin typeface="Calibri" panose="020F0502020204030204" pitchFamily="34" charset="0"/>
              <a:cs typeface="Calibri" panose="020F0502020204030204" pitchFamily="34" charset="0"/>
            </a:endParaRPr>
          </a:p>
        </p:txBody>
      </p:sp>
      <p:sp>
        <p:nvSpPr>
          <p:cNvPr id="43" name="Rectangle 7"/>
          <p:cNvSpPr>
            <a:spLocks noChangeArrowheads="1"/>
          </p:cNvSpPr>
          <p:nvPr/>
        </p:nvSpPr>
        <p:spPr bwMode="auto">
          <a:xfrm>
            <a:off x="4400790" y="3312073"/>
            <a:ext cx="270365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FF6600"/>
                </a:solidFill>
                <a:latin typeface="Calibri" panose="020F0502020204030204" pitchFamily="34" charset="0"/>
                <a:cs typeface="Calibri" panose="020F0502020204030204" pitchFamily="34" charset="0"/>
              </a:rPr>
              <a:t>evidence</a:t>
            </a:r>
            <a:endParaRPr lang="en-US" altLang="en-US" sz="3800" b="1" i="1" dirty="0">
              <a:solidFill>
                <a:srgbClr val="FF6600"/>
              </a:solidFill>
              <a:latin typeface="Calibri" panose="020F0502020204030204" pitchFamily="34" charset="0"/>
              <a:cs typeface="Calibri" panose="020F0502020204030204" pitchFamily="34" charset="0"/>
            </a:endParaRPr>
          </a:p>
        </p:txBody>
      </p:sp>
      <p:sp>
        <p:nvSpPr>
          <p:cNvPr id="44" name="Rectangle 7"/>
          <p:cNvSpPr>
            <a:spLocks noChangeArrowheads="1"/>
          </p:cNvSpPr>
          <p:nvPr/>
        </p:nvSpPr>
        <p:spPr bwMode="auto">
          <a:xfrm>
            <a:off x="4387094" y="3312964"/>
            <a:ext cx="27306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FF0000"/>
                </a:solidFill>
                <a:latin typeface="Calibri" panose="020F0502020204030204" pitchFamily="34" charset="0"/>
                <a:cs typeface="Calibri" panose="020F0502020204030204" pitchFamily="34" charset="0"/>
              </a:rPr>
              <a:t>evidence</a:t>
            </a:r>
            <a:endParaRPr lang="en-US" altLang="en-US" sz="3800" b="1" i="1" dirty="0">
              <a:solidFill>
                <a:srgbClr val="FF0000"/>
              </a:solidFill>
              <a:latin typeface="Calibri" panose="020F0502020204030204" pitchFamily="34" charset="0"/>
              <a:cs typeface="Calibri" panose="020F0502020204030204" pitchFamily="34" charset="0"/>
            </a:endParaRPr>
          </a:p>
        </p:txBody>
      </p:sp>
      <p:sp>
        <p:nvSpPr>
          <p:cNvPr id="45" name="Rectangle 7"/>
          <p:cNvSpPr>
            <a:spLocks noChangeArrowheads="1"/>
          </p:cNvSpPr>
          <p:nvPr/>
        </p:nvSpPr>
        <p:spPr bwMode="auto">
          <a:xfrm>
            <a:off x="4426881" y="3312819"/>
            <a:ext cx="264867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rgbClr val="9900CC"/>
                </a:solidFill>
                <a:latin typeface="Calibri" panose="020F0502020204030204" pitchFamily="34" charset="0"/>
                <a:cs typeface="Calibri" panose="020F0502020204030204" pitchFamily="34" charset="0"/>
              </a:rPr>
              <a:t>evidence</a:t>
            </a:r>
            <a:endParaRPr lang="en-US" altLang="en-US" sz="3800" b="1" i="1" dirty="0">
              <a:solidFill>
                <a:srgbClr val="9900CC"/>
              </a:solidFill>
              <a:latin typeface="Calibri" panose="020F0502020204030204" pitchFamily="34" charset="0"/>
              <a:cs typeface="Calibri" panose="020F0502020204030204" pitchFamily="34" charset="0"/>
            </a:endParaRPr>
          </a:p>
        </p:txBody>
      </p:sp>
      <p:sp>
        <p:nvSpPr>
          <p:cNvPr id="46" name="Rectangle 7"/>
          <p:cNvSpPr>
            <a:spLocks noChangeArrowheads="1"/>
          </p:cNvSpPr>
          <p:nvPr/>
        </p:nvSpPr>
        <p:spPr bwMode="auto">
          <a:xfrm>
            <a:off x="4413909" y="3312312"/>
            <a:ext cx="267761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3800" b="1" dirty="0">
                <a:solidFill>
                  <a:schemeClr val="bg1"/>
                </a:solidFill>
                <a:latin typeface="Calibri" panose="020F0502020204030204" pitchFamily="34" charset="0"/>
                <a:cs typeface="Calibri" panose="020F0502020204030204" pitchFamily="34" charset="0"/>
              </a:rPr>
              <a:t>evidence</a:t>
            </a:r>
            <a:endParaRPr lang="en-US" altLang="en-US" sz="3800" b="1" i="1" dirty="0">
              <a:solidFill>
                <a:schemeClr val="bg1"/>
              </a:solidFill>
              <a:latin typeface="Calibri" panose="020F0502020204030204" pitchFamily="34" charset="0"/>
              <a:cs typeface="Calibri" panose="020F0502020204030204" pitchFamily="34" charset="0"/>
            </a:endParaRPr>
          </a:p>
        </p:txBody>
      </p:sp>
      <p:sp>
        <p:nvSpPr>
          <p:cNvPr id="47" name="Rectangle 5"/>
          <p:cNvSpPr>
            <a:spLocks noChangeArrowheads="1"/>
          </p:cNvSpPr>
          <p:nvPr/>
        </p:nvSpPr>
        <p:spPr bwMode="auto">
          <a:xfrm>
            <a:off x="1066799" y="4642896"/>
            <a:ext cx="7151226" cy="131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400" b="1" dirty="0">
                <a:solidFill>
                  <a:schemeClr val="bg1"/>
                </a:solidFill>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Christianity is the only Religion based on evidence</a:t>
            </a:r>
          </a:p>
        </p:txBody>
      </p:sp>
      <p:sp>
        <p:nvSpPr>
          <p:cNvPr id="48" name="Rectangle 2"/>
          <p:cNvSpPr txBox="1">
            <a:spLocks noChangeArrowheads="1"/>
          </p:cNvSpPr>
          <p:nvPr/>
        </p:nvSpPr>
        <p:spPr bwMode="auto">
          <a:xfrm>
            <a:off x="4032089" y="3889775"/>
            <a:ext cx="628325"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a:t>
            </a:r>
          </a:p>
        </p:txBody>
      </p:sp>
      <p:sp>
        <p:nvSpPr>
          <p:cNvPr id="49" name="Rectangle 2"/>
          <p:cNvSpPr txBox="1">
            <a:spLocks noChangeArrowheads="1"/>
          </p:cNvSpPr>
          <p:nvPr/>
        </p:nvSpPr>
        <p:spPr bwMode="auto">
          <a:xfrm>
            <a:off x="2660820" y="1570885"/>
            <a:ext cx="2212266"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a:t>
            </a:r>
          </a:p>
        </p:txBody>
      </p:sp>
      <p:sp>
        <p:nvSpPr>
          <p:cNvPr id="50" name="Rectangle 2"/>
          <p:cNvSpPr txBox="1">
            <a:spLocks noChangeArrowheads="1"/>
          </p:cNvSpPr>
          <p:nvPr/>
        </p:nvSpPr>
        <p:spPr bwMode="auto">
          <a:xfrm>
            <a:off x="3890998" y="3307231"/>
            <a:ext cx="103343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a:t>
            </a:r>
          </a:p>
        </p:txBody>
      </p:sp>
      <p:sp>
        <p:nvSpPr>
          <p:cNvPr id="51" name="Rectangle 2"/>
          <p:cNvSpPr txBox="1">
            <a:spLocks noChangeArrowheads="1"/>
          </p:cNvSpPr>
          <p:nvPr/>
        </p:nvSpPr>
        <p:spPr bwMode="auto">
          <a:xfrm>
            <a:off x="4637493" y="3307232"/>
            <a:ext cx="222563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evidence</a:t>
            </a:r>
          </a:p>
        </p:txBody>
      </p:sp>
      <p:sp>
        <p:nvSpPr>
          <p:cNvPr id="52" name="Rectangle 2"/>
          <p:cNvSpPr txBox="1">
            <a:spLocks noChangeArrowheads="1"/>
          </p:cNvSpPr>
          <p:nvPr/>
        </p:nvSpPr>
        <p:spPr bwMode="auto">
          <a:xfrm>
            <a:off x="597929" y="3889776"/>
            <a:ext cx="81352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a:t>
            </a:r>
          </a:p>
        </p:txBody>
      </p:sp>
      <p:sp>
        <p:nvSpPr>
          <p:cNvPr id="53" name="Rectangle 2"/>
          <p:cNvSpPr txBox="1">
            <a:spLocks noChangeArrowheads="1"/>
          </p:cNvSpPr>
          <p:nvPr/>
        </p:nvSpPr>
        <p:spPr bwMode="auto">
          <a:xfrm>
            <a:off x="7666251" y="3887726"/>
            <a:ext cx="98714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sed</a:t>
            </a:r>
            <a:endPar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4" name="Rectangle 2"/>
          <p:cNvSpPr txBox="1">
            <a:spLocks noChangeArrowheads="1"/>
          </p:cNvSpPr>
          <p:nvPr/>
        </p:nvSpPr>
        <p:spPr bwMode="auto">
          <a:xfrm>
            <a:off x="5206701" y="5627883"/>
            <a:ext cx="558877"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a:t>
            </a:r>
          </a:p>
        </p:txBody>
      </p:sp>
      <p:sp>
        <p:nvSpPr>
          <p:cNvPr id="55" name="Rectangle 2"/>
          <p:cNvSpPr txBox="1">
            <a:spLocks noChangeArrowheads="1"/>
          </p:cNvSpPr>
          <p:nvPr/>
        </p:nvSpPr>
        <p:spPr bwMode="auto">
          <a:xfrm>
            <a:off x="3543325" y="4466605"/>
            <a:ext cx="51257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a:t>
            </a:r>
          </a:p>
        </p:txBody>
      </p:sp>
      <p:sp>
        <p:nvSpPr>
          <p:cNvPr id="56" name="Rectangle 2"/>
          <p:cNvSpPr txBox="1">
            <a:spLocks noChangeArrowheads="1"/>
          </p:cNvSpPr>
          <p:nvPr/>
        </p:nvSpPr>
        <p:spPr bwMode="auto">
          <a:xfrm>
            <a:off x="2498630" y="5051199"/>
            <a:ext cx="63810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a:t>
            </a:r>
          </a:p>
        </p:txBody>
      </p:sp>
      <p:sp>
        <p:nvSpPr>
          <p:cNvPr id="57" name="Rectangle 2"/>
          <p:cNvSpPr txBox="1">
            <a:spLocks noChangeArrowheads="1"/>
          </p:cNvSpPr>
          <p:nvPr/>
        </p:nvSpPr>
        <p:spPr bwMode="auto">
          <a:xfrm>
            <a:off x="5255454" y="990246"/>
            <a:ext cx="730707"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p>
        </p:txBody>
      </p:sp>
      <p:sp>
        <p:nvSpPr>
          <p:cNvPr id="58" name="Rectangle 2"/>
          <p:cNvSpPr txBox="1">
            <a:spLocks noChangeArrowheads="1"/>
          </p:cNvSpPr>
          <p:nvPr/>
        </p:nvSpPr>
        <p:spPr bwMode="auto">
          <a:xfrm>
            <a:off x="5537057" y="2149763"/>
            <a:ext cx="61496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
            </a:r>
          </a:p>
        </p:txBody>
      </p:sp>
      <p:sp>
        <p:nvSpPr>
          <p:cNvPr id="59" name="Rectangle 2"/>
          <p:cNvSpPr txBox="1">
            <a:spLocks noChangeArrowheads="1"/>
          </p:cNvSpPr>
          <p:nvPr/>
        </p:nvSpPr>
        <p:spPr bwMode="auto">
          <a:xfrm>
            <a:off x="6578230" y="411511"/>
            <a:ext cx="46628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a:t>
            </a:r>
          </a:p>
        </p:txBody>
      </p:sp>
      <p:sp>
        <p:nvSpPr>
          <p:cNvPr id="61" name="Rectangle 2"/>
          <p:cNvSpPr txBox="1">
            <a:spLocks noChangeArrowheads="1"/>
          </p:cNvSpPr>
          <p:nvPr/>
        </p:nvSpPr>
        <p:spPr bwMode="auto">
          <a:xfrm>
            <a:off x="7113264" y="2149764"/>
            <a:ext cx="5455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a:t>
            </a:r>
          </a:p>
        </p:txBody>
      </p:sp>
      <p:sp>
        <p:nvSpPr>
          <p:cNvPr id="29" name="Rectangle 2"/>
          <p:cNvSpPr txBox="1">
            <a:spLocks noChangeArrowheads="1"/>
          </p:cNvSpPr>
          <p:nvPr/>
        </p:nvSpPr>
        <p:spPr bwMode="auto">
          <a:xfrm>
            <a:off x="2999629" y="2149094"/>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ri</a:t>
            </a:r>
            <a:endPar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 name="Rectangle 2"/>
          <p:cNvSpPr txBox="1">
            <a:spLocks noChangeArrowheads="1"/>
          </p:cNvSpPr>
          <p:nvPr/>
        </p:nvSpPr>
        <p:spPr bwMode="auto">
          <a:xfrm>
            <a:off x="2161766" y="1573224"/>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a:t>
            </a:r>
          </a:p>
        </p:txBody>
      </p:sp>
      <p:sp>
        <p:nvSpPr>
          <p:cNvPr id="31" name="Rectangle 2"/>
          <p:cNvSpPr txBox="1">
            <a:spLocks noChangeArrowheads="1"/>
          </p:cNvSpPr>
          <p:nvPr/>
        </p:nvSpPr>
        <p:spPr bwMode="auto">
          <a:xfrm>
            <a:off x="1756786" y="3304533"/>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a:t>
            </a:r>
          </a:p>
        </p:txBody>
      </p:sp>
      <p:sp>
        <p:nvSpPr>
          <p:cNvPr id="32" name="Rectangle 2"/>
          <p:cNvSpPr txBox="1">
            <a:spLocks noChangeArrowheads="1"/>
          </p:cNvSpPr>
          <p:nvPr/>
        </p:nvSpPr>
        <p:spPr bwMode="auto">
          <a:xfrm>
            <a:off x="4423337" y="410726"/>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p>
        </p:txBody>
      </p:sp>
      <p:sp>
        <p:nvSpPr>
          <p:cNvPr id="33" name="Rectangle 2"/>
          <p:cNvSpPr txBox="1">
            <a:spLocks noChangeArrowheads="1"/>
          </p:cNvSpPr>
          <p:nvPr/>
        </p:nvSpPr>
        <p:spPr bwMode="auto">
          <a:xfrm>
            <a:off x="3438116" y="2150999"/>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a:t>
            </a:r>
            <a:endPar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4" name="Rectangle 2"/>
          <p:cNvSpPr txBox="1">
            <a:spLocks noChangeArrowheads="1"/>
          </p:cNvSpPr>
          <p:nvPr/>
        </p:nvSpPr>
        <p:spPr bwMode="auto">
          <a:xfrm>
            <a:off x="1175556" y="5047659"/>
            <a:ext cx="818286"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a:t>
            </a:r>
          </a:p>
        </p:txBody>
      </p:sp>
      <p:sp>
        <p:nvSpPr>
          <p:cNvPr id="35" name="Rectangle 2"/>
          <p:cNvSpPr txBox="1">
            <a:spLocks noChangeArrowheads="1"/>
          </p:cNvSpPr>
          <p:nvPr/>
        </p:nvSpPr>
        <p:spPr bwMode="auto">
          <a:xfrm>
            <a:off x="2722930" y="3887759"/>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p>
        </p:txBody>
      </p:sp>
      <p:sp>
        <p:nvSpPr>
          <p:cNvPr id="36" name="Rectangle 2"/>
          <p:cNvSpPr txBox="1">
            <a:spLocks noChangeArrowheads="1"/>
          </p:cNvSpPr>
          <p:nvPr/>
        </p:nvSpPr>
        <p:spPr bwMode="auto">
          <a:xfrm>
            <a:off x="3060501" y="2730146"/>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p>
        </p:txBody>
      </p:sp>
      <p:sp>
        <p:nvSpPr>
          <p:cNvPr id="37" name="Rectangle 2"/>
          <p:cNvSpPr txBox="1">
            <a:spLocks noChangeArrowheads="1"/>
          </p:cNvSpPr>
          <p:nvPr/>
        </p:nvSpPr>
        <p:spPr bwMode="auto">
          <a:xfrm>
            <a:off x="1941566" y="413449"/>
            <a:ext cx="63141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a:t>
            </a:r>
            <a:endPar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90604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par>
                                <p:cTn id="14" presetID="18" presetClass="emph" presetSubtype="0" fill="hold" grpId="1" nodeType="withEffect">
                                  <p:stCondLst>
                                    <p:cond delay="0"/>
                                  </p:stCondLst>
                                  <p:childTnLst>
                                    <p:set>
                                      <p:cBhvr override="childStyle">
                                        <p:cTn id="15" dur="750" fill="hold"/>
                                        <p:tgtEl>
                                          <p:spTgt spid="3"/>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stCondLst>
                                            <p:cond delay="0"/>
                                          </p:stCondLst>
                                        </p:cTn>
                                        <p:tgtEl>
                                          <p:spTgt spid="4"/>
                                        </p:tgtEl>
                                      </p:cBhvr>
                                    </p:animEffect>
                                    <p:anim to="" calcmode="lin" valueType="num">
                                      <p:cBhvr>
                                        <p:cTn id="21"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stCondLst>
                                            <p:cond delay="0"/>
                                          </p:stCondLst>
                                        </p:cTn>
                                        <p:tgtEl>
                                          <p:spTgt spid="5"/>
                                        </p:tgtEl>
                                      </p:cBhvr>
                                    </p:animEffect>
                                    <p:anim to="" calcmode="lin" valueType="num">
                                      <p:cBhvr>
                                        <p:cTn id="2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childTnLst>
                                    <p:set>
                                      <p:cBhvr>
                                        <p:cTn id="33" dur="1" fill="hold">
                                          <p:stCondLst>
                                            <p:cond delay="0"/>
                                          </p:stCondLst>
                                        </p:cTn>
                                        <p:tgtEl>
                                          <p:spTgt spid="39">
                                            <p:txEl>
                                              <p:pRg st="0" end="0"/>
                                            </p:txEl>
                                          </p:spTgt>
                                        </p:tgtEl>
                                        <p:attrNameLst>
                                          <p:attrName>style.visibility</p:attrName>
                                        </p:attrNameLst>
                                      </p:cBhvr>
                                      <p:to>
                                        <p:strVal val="visible"/>
                                      </p:to>
                                    </p:set>
                                    <p:animEffect transition="in" filter="fade">
                                      <p:cBhvr>
                                        <p:cTn id="34" dur="750">
                                          <p:stCondLst>
                                            <p:cond delay="0"/>
                                          </p:stCondLst>
                                        </p:cTn>
                                        <p:tgtEl>
                                          <p:spTgt spid="39">
                                            <p:txEl>
                                              <p:pRg st="0" end="0"/>
                                            </p:txEl>
                                          </p:spTgt>
                                        </p:tgtEl>
                                      </p:cBhvr>
                                    </p:animEffect>
                                    <p:anim to="" calcmode="lin" valueType="num">
                                      <p:cBhvr>
                                        <p:cTn id="35" dur="750" fill="hold">
                                          <p:stCondLst>
                                            <p:cond delay="0"/>
                                          </p:stCondLst>
                                        </p:cTn>
                                        <p:tgtEl>
                                          <p:spTgt spid="39">
                                            <p:txEl>
                                              <p:pRg st="0" end="0"/>
                                            </p:txEl>
                                          </p:spTgt>
                                        </p:tgtEl>
                                        <p:attrNameLst>
                                          <p:attrName>ppt_w</p:attrName>
                                        </p:attrNameLst>
                                      </p:cBhvr>
                                      <p:tavLst>
                                        <p:tav tm="0">
                                          <p:val>
                                            <p:strVal val="#ppt_w*4"/>
                                          </p:val>
                                        </p:tav>
                                        <p:tav tm="100000">
                                          <p:val>
                                            <p:strVal val="#ppt_w"/>
                                          </p:val>
                                        </p:tav>
                                      </p:tavLst>
                                    </p:anim>
                                    <p:anim to="" calcmode="lin" valueType="num">
                                      <p:cBhvr>
                                        <p:cTn id="36" dur="750" fill="hold">
                                          <p:stCondLst>
                                            <p:cond delay="0"/>
                                          </p:stCondLst>
                                        </p:cTn>
                                        <p:tgtEl>
                                          <p:spTgt spid="39">
                                            <p:txEl>
                                              <p:pRg st="0" end="0"/>
                                            </p:txEl>
                                          </p:spTgt>
                                        </p:tgtEl>
                                        <p:attrNameLst>
                                          <p:attrName>ppt_h</p:attrName>
                                        </p:attrNameLst>
                                      </p:cBhvr>
                                      <p:tavLst>
                                        <p:tav tm="0">
                                          <p:val>
                                            <p:strVal val="#ppt_h*4"/>
                                          </p:val>
                                        </p:tav>
                                        <p:tav tm="100000">
                                          <p:val>
                                            <p:strVal val="#ppt_h"/>
                                          </p:val>
                                        </p:tav>
                                      </p:tavLst>
                                    </p:anim>
                                  </p:childTnLst>
                                </p:cTn>
                              </p:par>
                              <p:par>
                                <p:cTn id="37" presetID="0" presetClass="entr" presetSubtype="0" fill="hold" grpId="0" nodeType="withEffect">
                                  <p:stCondLst>
                                    <p:cond delay="10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750">
                                          <p:stCondLst>
                                            <p:cond delay="0"/>
                                          </p:stCondLst>
                                        </p:cTn>
                                        <p:tgtEl>
                                          <p:spTgt spid="45">
                                            <p:txEl>
                                              <p:pRg st="0" end="0"/>
                                            </p:txEl>
                                          </p:spTgt>
                                        </p:tgtEl>
                                      </p:cBhvr>
                                    </p:animEffect>
                                    <p:anim to="" calcmode="lin" valueType="num">
                                      <p:cBhvr>
                                        <p:cTn id="40" dur="750" fill="hold">
                                          <p:stCondLst>
                                            <p:cond delay="0"/>
                                          </p:stCondLst>
                                        </p:cTn>
                                        <p:tgtEl>
                                          <p:spTgt spid="45">
                                            <p:txEl>
                                              <p:pRg st="0" end="0"/>
                                            </p:txEl>
                                          </p:spTgt>
                                        </p:tgtEl>
                                        <p:attrNameLst>
                                          <p:attrName>ppt_w</p:attrName>
                                        </p:attrNameLst>
                                      </p:cBhvr>
                                      <p:tavLst>
                                        <p:tav tm="0">
                                          <p:val>
                                            <p:strVal val="#ppt_w*4"/>
                                          </p:val>
                                        </p:tav>
                                        <p:tav tm="100000">
                                          <p:val>
                                            <p:strVal val="#ppt_w"/>
                                          </p:val>
                                        </p:tav>
                                      </p:tavLst>
                                    </p:anim>
                                    <p:anim to="" calcmode="lin" valueType="num">
                                      <p:cBhvr>
                                        <p:cTn id="41" dur="750" fill="hold">
                                          <p:stCondLst>
                                            <p:cond delay="0"/>
                                          </p:stCondLst>
                                        </p:cTn>
                                        <p:tgtEl>
                                          <p:spTgt spid="45">
                                            <p:txEl>
                                              <p:pRg st="0" end="0"/>
                                            </p:txEl>
                                          </p:spTgt>
                                        </p:tgtEl>
                                        <p:attrNameLst>
                                          <p:attrName>ppt_h</p:attrName>
                                        </p:attrNameLst>
                                      </p:cBhvr>
                                      <p:tavLst>
                                        <p:tav tm="0">
                                          <p:val>
                                            <p:strVal val="#ppt_h*4"/>
                                          </p:val>
                                        </p:tav>
                                        <p:tav tm="100000">
                                          <p:val>
                                            <p:strVal val="#ppt_h"/>
                                          </p:val>
                                        </p:tav>
                                      </p:tavLst>
                                    </p:anim>
                                  </p:childTnLst>
                                </p:cTn>
                              </p:par>
                              <p:par>
                                <p:cTn id="42" presetID="0" presetClass="entr" presetSubtype="0" fill="hold" grpId="0" nodeType="withEffect">
                                  <p:stCondLst>
                                    <p:cond delay="200"/>
                                  </p:stCondLst>
                                  <p:childTnLst>
                                    <p:set>
                                      <p:cBhvr>
                                        <p:cTn id="43" dur="1" fill="hold">
                                          <p:stCondLst>
                                            <p:cond delay="0"/>
                                          </p:stCondLst>
                                        </p:cTn>
                                        <p:tgtEl>
                                          <p:spTgt spid="40">
                                            <p:txEl>
                                              <p:pRg st="0" end="0"/>
                                            </p:txEl>
                                          </p:spTgt>
                                        </p:tgtEl>
                                        <p:attrNameLst>
                                          <p:attrName>style.visibility</p:attrName>
                                        </p:attrNameLst>
                                      </p:cBhvr>
                                      <p:to>
                                        <p:strVal val="visible"/>
                                      </p:to>
                                    </p:set>
                                    <p:animEffect transition="in" filter="fade">
                                      <p:cBhvr>
                                        <p:cTn id="44" dur="750">
                                          <p:stCondLst>
                                            <p:cond delay="0"/>
                                          </p:stCondLst>
                                        </p:cTn>
                                        <p:tgtEl>
                                          <p:spTgt spid="40">
                                            <p:txEl>
                                              <p:pRg st="0" end="0"/>
                                            </p:txEl>
                                          </p:spTgt>
                                        </p:tgtEl>
                                      </p:cBhvr>
                                    </p:animEffect>
                                    <p:anim to="" calcmode="lin" valueType="num">
                                      <p:cBhvr>
                                        <p:cTn id="45" dur="750" fill="hold">
                                          <p:stCondLst>
                                            <p:cond delay="0"/>
                                          </p:stCondLst>
                                        </p:cTn>
                                        <p:tgtEl>
                                          <p:spTgt spid="40">
                                            <p:txEl>
                                              <p:pRg st="0" end="0"/>
                                            </p:txEl>
                                          </p:spTgt>
                                        </p:tgtEl>
                                        <p:attrNameLst>
                                          <p:attrName>ppt_w</p:attrName>
                                        </p:attrNameLst>
                                      </p:cBhvr>
                                      <p:tavLst>
                                        <p:tav tm="0">
                                          <p:val>
                                            <p:strVal val="#ppt_w*4"/>
                                          </p:val>
                                        </p:tav>
                                        <p:tav tm="100000">
                                          <p:val>
                                            <p:strVal val="#ppt_w"/>
                                          </p:val>
                                        </p:tav>
                                      </p:tavLst>
                                    </p:anim>
                                    <p:anim to="" calcmode="lin" valueType="num">
                                      <p:cBhvr>
                                        <p:cTn id="46" dur="750" fill="hold">
                                          <p:stCondLst>
                                            <p:cond delay="0"/>
                                          </p:stCondLst>
                                        </p:cTn>
                                        <p:tgtEl>
                                          <p:spTgt spid="40">
                                            <p:txEl>
                                              <p:pRg st="0" end="0"/>
                                            </p:txEl>
                                          </p:spTgt>
                                        </p:tgtEl>
                                        <p:attrNameLst>
                                          <p:attrName>ppt_h</p:attrName>
                                        </p:attrNameLst>
                                      </p:cBhvr>
                                      <p:tavLst>
                                        <p:tav tm="0">
                                          <p:val>
                                            <p:strVal val="#ppt_h*4"/>
                                          </p:val>
                                        </p:tav>
                                        <p:tav tm="100000">
                                          <p:val>
                                            <p:strVal val="#ppt_h"/>
                                          </p:val>
                                        </p:tav>
                                      </p:tavLst>
                                    </p:anim>
                                  </p:childTnLst>
                                </p:cTn>
                              </p:par>
                              <p:par>
                                <p:cTn id="47" presetID="0" presetClass="entr" presetSubtype="0" fill="hold" grpId="0" nodeType="withEffect">
                                  <p:stCondLst>
                                    <p:cond delay="30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fade">
                                      <p:cBhvr>
                                        <p:cTn id="49" dur="750">
                                          <p:stCondLst>
                                            <p:cond delay="0"/>
                                          </p:stCondLst>
                                        </p:cTn>
                                        <p:tgtEl>
                                          <p:spTgt spid="41">
                                            <p:txEl>
                                              <p:pRg st="0" end="0"/>
                                            </p:txEl>
                                          </p:spTgt>
                                        </p:tgtEl>
                                      </p:cBhvr>
                                    </p:animEffect>
                                    <p:anim to="" calcmode="lin" valueType="num">
                                      <p:cBhvr>
                                        <p:cTn id="50" dur="750" fill="hold">
                                          <p:stCondLst>
                                            <p:cond delay="0"/>
                                          </p:stCondLst>
                                        </p:cTn>
                                        <p:tgtEl>
                                          <p:spTgt spid="41">
                                            <p:txEl>
                                              <p:pRg st="0" end="0"/>
                                            </p:txEl>
                                          </p:spTgt>
                                        </p:tgtEl>
                                        <p:attrNameLst>
                                          <p:attrName>ppt_w</p:attrName>
                                        </p:attrNameLst>
                                      </p:cBhvr>
                                      <p:tavLst>
                                        <p:tav tm="0">
                                          <p:val>
                                            <p:strVal val="#ppt_w*4"/>
                                          </p:val>
                                        </p:tav>
                                        <p:tav tm="100000">
                                          <p:val>
                                            <p:strVal val="#ppt_w"/>
                                          </p:val>
                                        </p:tav>
                                      </p:tavLst>
                                    </p:anim>
                                    <p:anim to="" calcmode="lin" valueType="num">
                                      <p:cBhvr>
                                        <p:cTn id="51" dur="750" fill="hold">
                                          <p:stCondLst>
                                            <p:cond delay="0"/>
                                          </p:stCondLst>
                                        </p:cTn>
                                        <p:tgtEl>
                                          <p:spTgt spid="41">
                                            <p:txEl>
                                              <p:pRg st="0" end="0"/>
                                            </p:txEl>
                                          </p:spTgt>
                                        </p:tgtEl>
                                        <p:attrNameLst>
                                          <p:attrName>ppt_h</p:attrName>
                                        </p:attrNameLst>
                                      </p:cBhvr>
                                      <p:tavLst>
                                        <p:tav tm="0">
                                          <p:val>
                                            <p:strVal val="#ppt_h*4"/>
                                          </p:val>
                                        </p:tav>
                                        <p:tav tm="100000">
                                          <p:val>
                                            <p:strVal val="#ppt_h"/>
                                          </p:val>
                                        </p:tav>
                                      </p:tavLst>
                                    </p:anim>
                                  </p:childTnLst>
                                </p:cTn>
                              </p:par>
                              <p:par>
                                <p:cTn id="52" presetID="0" presetClass="entr" presetSubtype="0" fill="hold" grpId="0" nodeType="withEffect">
                                  <p:stCondLst>
                                    <p:cond delay="400"/>
                                  </p:stCondLst>
                                  <p:childTnLst>
                                    <p:set>
                                      <p:cBhvr>
                                        <p:cTn id="53" dur="1" fill="hold">
                                          <p:stCondLst>
                                            <p:cond delay="0"/>
                                          </p:stCondLst>
                                        </p:cTn>
                                        <p:tgtEl>
                                          <p:spTgt spid="42">
                                            <p:txEl>
                                              <p:pRg st="0" end="0"/>
                                            </p:txEl>
                                          </p:spTgt>
                                        </p:tgtEl>
                                        <p:attrNameLst>
                                          <p:attrName>style.visibility</p:attrName>
                                        </p:attrNameLst>
                                      </p:cBhvr>
                                      <p:to>
                                        <p:strVal val="visible"/>
                                      </p:to>
                                    </p:set>
                                    <p:animEffect transition="in" filter="fade">
                                      <p:cBhvr>
                                        <p:cTn id="54" dur="750">
                                          <p:stCondLst>
                                            <p:cond delay="0"/>
                                          </p:stCondLst>
                                        </p:cTn>
                                        <p:tgtEl>
                                          <p:spTgt spid="42">
                                            <p:txEl>
                                              <p:pRg st="0" end="0"/>
                                            </p:txEl>
                                          </p:spTgt>
                                        </p:tgtEl>
                                      </p:cBhvr>
                                    </p:animEffect>
                                    <p:anim to="" calcmode="lin" valueType="num">
                                      <p:cBhvr>
                                        <p:cTn id="55" dur="750" fill="hold">
                                          <p:stCondLst>
                                            <p:cond delay="0"/>
                                          </p:stCondLst>
                                        </p:cTn>
                                        <p:tgtEl>
                                          <p:spTgt spid="42">
                                            <p:txEl>
                                              <p:pRg st="0" end="0"/>
                                            </p:txEl>
                                          </p:spTgt>
                                        </p:tgtEl>
                                        <p:attrNameLst>
                                          <p:attrName>ppt_w</p:attrName>
                                        </p:attrNameLst>
                                      </p:cBhvr>
                                      <p:tavLst>
                                        <p:tav tm="0">
                                          <p:val>
                                            <p:strVal val="#ppt_w*4"/>
                                          </p:val>
                                        </p:tav>
                                        <p:tav tm="100000">
                                          <p:val>
                                            <p:strVal val="#ppt_w"/>
                                          </p:val>
                                        </p:tav>
                                      </p:tavLst>
                                    </p:anim>
                                    <p:anim to="" calcmode="lin" valueType="num">
                                      <p:cBhvr>
                                        <p:cTn id="56" dur="750" fill="hold">
                                          <p:stCondLst>
                                            <p:cond delay="0"/>
                                          </p:stCondLst>
                                        </p:cTn>
                                        <p:tgtEl>
                                          <p:spTgt spid="42">
                                            <p:txEl>
                                              <p:pRg st="0" end="0"/>
                                            </p:txEl>
                                          </p:spTgt>
                                        </p:tgtEl>
                                        <p:attrNameLst>
                                          <p:attrName>ppt_h</p:attrName>
                                        </p:attrNameLst>
                                      </p:cBhvr>
                                      <p:tavLst>
                                        <p:tav tm="0">
                                          <p:val>
                                            <p:strVal val="#ppt_h*4"/>
                                          </p:val>
                                        </p:tav>
                                        <p:tav tm="100000">
                                          <p:val>
                                            <p:strVal val="#ppt_h"/>
                                          </p:val>
                                        </p:tav>
                                      </p:tavLst>
                                    </p:anim>
                                  </p:childTnLst>
                                </p:cTn>
                              </p:par>
                              <p:par>
                                <p:cTn id="57" presetID="0" presetClass="entr" presetSubtype="0" fill="hold" grpId="0" nodeType="withEffect">
                                  <p:stCondLst>
                                    <p:cond delay="500"/>
                                  </p:stCondLst>
                                  <p:childTnLst>
                                    <p:set>
                                      <p:cBhvr>
                                        <p:cTn id="58" dur="1" fill="hold">
                                          <p:stCondLst>
                                            <p:cond delay="0"/>
                                          </p:stCondLst>
                                        </p:cTn>
                                        <p:tgtEl>
                                          <p:spTgt spid="43">
                                            <p:txEl>
                                              <p:pRg st="0" end="0"/>
                                            </p:txEl>
                                          </p:spTgt>
                                        </p:tgtEl>
                                        <p:attrNameLst>
                                          <p:attrName>style.visibility</p:attrName>
                                        </p:attrNameLst>
                                      </p:cBhvr>
                                      <p:to>
                                        <p:strVal val="visible"/>
                                      </p:to>
                                    </p:set>
                                    <p:animEffect transition="in" filter="fade">
                                      <p:cBhvr>
                                        <p:cTn id="59" dur="750">
                                          <p:stCondLst>
                                            <p:cond delay="0"/>
                                          </p:stCondLst>
                                        </p:cTn>
                                        <p:tgtEl>
                                          <p:spTgt spid="43">
                                            <p:txEl>
                                              <p:pRg st="0" end="0"/>
                                            </p:txEl>
                                          </p:spTgt>
                                        </p:tgtEl>
                                      </p:cBhvr>
                                    </p:animEffect>
                                    <p:anim to="" calcmode="lin" valueType="num">
                                      <p:cBhvr>
                                        <p:cTn id="60" dur="750" fill="hold">
                                          <p:stCondLst>
                                            <p:cond delay="0"/>
                                          </p:stCondLst>
                                        </p:cTn>
                                        <p:tgtEl>
                                          <p:spTgt spid="43">
                                            <p:txEl>
                                              <p:pRg st="0" end="0"/>
                                            </p:txEl>
                                          </p:spTgt>
                                        </p:tgtEl>
                                        <p:attrNameLst>
                                          <p:attrName>ppt_w</p:attrName>
                                        </p:attrNameLst>
                                      </p:cBhvr>
                                      <p:tavLst>
                                        <p:tav tm="0">
                                          <p:val>
                                            <p:strVal val="#ppt_w*4"/>
                                          </p:val>
                                        </p:tav>
                                        <p:tav tm="100000">
                                          <p:val>
                                            <p:strVal val="#ppt_w"/>
                                          </p:val>
                                        </p:tav>
                                      </p:tavLst>
                                    </p:anim>
                                    <p:anim to="" calcmode="lin" valueType="num">
                                      <p:cBhvr>
                                        <p:cTn id="61" dur="750" fill="hold">
                                          <p:stCondLst>
                                            <p:cond delay="0"/>
                                          </p:stCondLst>
                                        </p:cTn>
                                        <p:tgtEl>
                                          <p:spTgt spid="43">
                                            <p:txEl>
                                              <p:pRg st="0" end="0"/>
                                            </p:txEl>
                                          </p:spTgt>
                                        </p:tgtEl>
                                        <p:attrNameLst>
                                          <p:attrName>ppt_h</p:attrName>
                                        </p:attrNameLst>
                                      </p:cBhvr>
                                      <p:tavLst>
                                        <p:tav tm="0">
                                          <p:val>
                                            <p:strVal val="#ppt_h*4"/>
                                          </p:val>
                                        </p:tav>
                                        <p:tav tm="100000">
                                          <p:val>
                                            <p:strVal val="#ppt_h"/>
                                          </p:val>
                                        </p:tav>
                                      </p:tavLst>
                                    </p:anim>
                                  </p:childTnLst>
                                </p:cTn>
                              </p:par>
                              <p:par>
                                <p:cTn id="62" presetID="0" presetClass="entr" presetSubtype="0" fill="hold" grpId="0" nodeType="withEffect">
                                  <p:stCondLst>
                                    <p:cond delay="600"/>
                                  </p:stCondLst>
                                  <p:childTnLst>
                                    <p:set>
                                      <p:cBhvr>
                                        <p:cTn id="63" dur="1" fill="hold">
                                          <p:stCondLst>
                                            <p:cond delay="0"/>
                                          </p:stCondLst>
                                        </p:cTn>
                                        <p:tgtEl>
                                          <p:spTgt spid="44">
                                            <p:txEl>
                                              <p:pRg st="0" end="0"/>
                                            </p:txEl>
                                          </p:spTgt>
                                        </p:tgtEl>
                                        <p:attrNameLst>
                                          <p:attrName>style.visibility</p:attrName>
                                        </p:attrNameLst>
                                      </p:cBhvr>
                                      <p:to>
                                        <p:strVal val="visible"/>
                                      </p:to>
                                    </p:set>
                                    <p:animEffect transition="in" filter="fade">
                                      <p:cBhvr>
                                        <p:cTn id="64" dur="750">
                                          <p:stCondLst>
                                            <p:cond delay="0"/>
                                          </p:stCondLst>
                                        </p:cTn>
                                        <p:tgtEl>
                                          <p:spTgt spid="44">
                                            <p:txEl>
                                              <p:pRg st="0" end="0"/>
                                            </p:txEl>
                                          </p:spTgt>
                                        </p:tgtEl>
                                      </p:cBhvr>
                                    </p:animEffect>
                                    <p:anim to="" calcmode="lin" valueType="num">
                                      <p:cBhvr>
                                        <p:cTn id="65" dur="750" fill="hold">
                                          <p:stCondLst>
                                            <p:cond delay="0"/>
                                          </p:stCondLst>
                                        </p:cTn>
                                        <p:tgtEl>
                                          <p:spTgt spid="44">
                                            <p:txEl>
                                              <p:pRg st="0" end="0"/>
                                            </p:txEl>
                                          </p:spTgt>
                                        </p:tgtEl>
                                        <p:attrNameLst>
                                          <p:attrName>ppt_w</p:attrName>
                                        </p:attrNameLst>
                                      </p:cBhvr>
                                      <p:tavLst>
                                        <p:tav tm="0">
                                          <p:val>
                                            <p:strVal val="#ppt_w*4"/>
                                          </p:val>
                                        </p:tav>
                                        <p:tav tm="100000">
                                          <p:val>
                                            <p:strVal val="#ppt_w"/>
                                          </p:val>
                                        </p:tav>
                                      </p:tavLst>
                                    </p:anim>
                                    <p:anim to="" calcmode="lin" valueType="num">
                                      <p:cBhvr>
                                        <p:cTn id="66" dur="750" fill="hold">
                                          <p:stCondLst>
                                            <p:cond delay="0"/>
                                          </p:stCondLst>
                                        </p:cTn>
                                        <p:tgtEl>
                                          <p:spTgt spid="44">
                                            <p:txEl>
                                              <p:pRg st="0" end="0"/>
                                            </p:txEl>
                                          </p:spTgt>
                                        </p:tgtEl>
                                        <p:attrNameLst>
                                          <p:attrName>ppt_h</p:attrName>
                                        </p:attrNameLst>
                                      </p:cBhvr>
                                      <p:tavLst>
                                        <p:tav tm="0">
                                          <p:val>
                                            <p:strVal val="#ppt_h*4"/>
                                          </p:val>
                                        </p:tav>
                                        <p:tav tm="100000">
                                          <p:val>
                                            <p:strVal val="#ppt_h"/>
                                          </p:val>
                                        </p:tav>
                                      </p:tavLst>
                                    </p:anim>
                                  </p:childTnLst>
                                </p:cTn>
                              </p:par>
                              <p:par>
                                <p:cTn id="67" presetID="0" presetClass="entr" presetSubtype="0" fill="hold" grpId="0" nodeType="withEffect">
                                  <p:stCondLst>
                                    <p:cond delay="700"/>
                                  </p:stCondLst>
                                  <p:childTnLst>
                                    <p:set>
                                      <p:cBhvr>
                                        <p:cTn id="68" dur="1" fill="hold">
                                          <p:stCondLst>
                                            <p:cond delay="0"/>
                                          </p:stCondLst>
                                        </p:cTn>
                                        <p:tgtEl>
                                          <p:spTgt spid="46">
                                            <p:txEl>
                                              <p:pRg st="0" end="0"/>
                                            </p:txEl>
                                          </p:spTgt>
                                        </p:tgtEl>
                                        <p:attrNameLst>
                                          <p:attrName>style.visibility</p:attrName>
                                        </p:attrNameLst>
                                      </p:cBhvr>
                                      <p:to>
                                        <p:strVal val="visible"/>
                                      </p:to>
                                    </p:set>
                                    <p:animEffect transition="in" filter="fade">
                                      <p:cBhvr>
                                        <p:cTn id="69" dur="750">
                                          <p:stCondLst>
                                            <p:cond delay="0"/>
                                          </p:stCondLst>
                                        </p:cTn>
                                        <p:tgtEl>
                                          <p:spTgt spid="46">
                                            <p:txEl>
                                              <p:pRg st="0" end="0"/>
                                            </p:txEl>
                                          </p:spTgt>
                                        </p:tgtEl>
                                      </p:cBhvr>
                                    </p:animEffect>
                                    <p:anim to="" calcmode="lin" valueType="num">
                                      <p:cBhvr>
                                        <p:cTn id="70" dur="750" fill="hold">
                                          <p:stCondLst>
                                            <p:cond delay="0"/>
                                          </p:stCondLst>
                                        </p:cTn>
                                        <p:tgtEl>
                                          <p:spTgt spid="46">
                                            <p:txEl>
                                              <p:pRg st="0" end="0"/>
                                            </p:txEl>
                                          </p:spTgt>
                                        </p:tgtEl>
                                        <p:attrNameLst>
                                          <p:attrName>ppt_w</p:attrName>
                                        </p:attrNameLst>
                                      </p:cBhvr>
                                      <p:tavLst>
                                        <p:tav tm="0">
                                          <p:val>
                                            <p:strVal val="#ppt_w*4"/>
                                          </p:val>
                                        </p:tav>
                                        <p:tav tm="100000">
                                          <p:val>
                                            <p:strVal val="#ppt_w"/>
                                          </p:val>
                                        </p:tav>
                                      </p:tavLst>
                                    </p:anim>
                                    <p:anim to="" calcmode="lin" valueType="num">
                                      <p:cBhvr>
                                        <p:cTn id="71" dur="750" fill="hold">
                                          <p:stCondLst>
                                            <p:cond delay="0"/>
                                          </p:stCondLst>
                                        </p:cTn>
                                        <p:tgtEl>
                                          <p:spTgt spid="46">
                                            <p:txEl>
                                              <p:pRg st="0" end="0"/>
                                            </p:txEl>
                                          </p:spTgt>
                                        </p:tgtEl>
                                        <p:attrNameLst>
                                          <p:attrName>ppt_h</p:attrName>
                                        </p:attrNameLst>
                                      </p:cBhvr>
                                      <p:tavLst>
                                        <p:tav tm="0">
                                          <p:val>
                                            <p:strVal val="#ppt_h*4"/>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1" nodeType="clickEffect">
                                  <p:stCondLst>
                                    <p:cond delay="0"/>
                                  </p:stCondLst>
                                  <p:childTnLst>
                                    <p:anim calcmode="lin" valueType="num">
                                      <p:cBhvr additive="base">
                                        <p:cTn id="75" dur="1300"/>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76" dur="1300"/>
                                        <p:tgtEl>
                                          <p:spTgt spid="39">
                                            <p:txEl>
                                              <p:pRg st="0" end="0"/>
                                            </p:txEl>
                                          </p:spTgt>
                                        </p:tgtEl>
                                        <p:attrNameLst>
                                          <p:attrName>ppt_y</p:attrName>
                                        </p:attrNameLst>
                                      </p:cBhvr>
                                      <p:tavLst>
                                        <p:tav tm="0">
                                          <p:val>
                                            <p:strVal val="ppt_y"/>
                                          </p:val>
                                        </p:tav>
                                        <p:tav tm="100000">
                                          <p:val>
                                            <p:strVal val="1+ppt_h/2"/>
                                          </p:val>
                                        </p:tav>
                                      </p:tavLst>
                                    </p:anim>
                                    <p:set>
                                      <p:cBhvr>
                                        <p:cTn id="77" dur="1" fill="hold">
                                          <p:stCondLst>
                                            <p:cond delay="1299"/>
                                          </p:stCondLst>
                                        </p:cTn>
                                        <p:tgtEl>
                                          <p:spTgt spid="39">
                                            <p:txEl>
                                              <p:pRg st="0" end="0"/>
                                            </p:txEl>
                                          </p:spTgt>
                                        </p:tgtEl>
                                        <p:attrNameLst>
                                          <p:attrName>style.visibility</p:attrName>
                                        </p:attrNameLst>
                                      </p:cBhvr>
                                      <p:to>
                                        <p:strVal val="hidden"/>
                                      </p:to>
                                    </p:set>
                                  </p:childTnLst>
                                </p:cTn>
                              </p:par>
                              <p:par>
                                <p:cTn id="78" presetID="2" presetClass="exit" presetSubtype="12" fill="hold" grpId="1" nodeType="withEffect">
                                  <p:stCondLst>
                                    <p:cond delay="0"/>
                                  </p:stCondLst>
                                  <p:childTnLst>
                                    <p:anim calcmode="lin" valueType="num">
                                      <p:cBhvr additive="base">
                                        <p:cTn id="79" dur="1300"/>
                                        <p:tgtEl>
                                          <p:spTgt spid="45">
                                            <p:txEl>
                                              <p:pRg st="0" end="0"/>
                                            </p:txEl>
                                          </p:spTgt>
                                        </p:tgtEl>
                                        <p:attrNameLst>
                                          <p:attrName>ppt_x</p:attrName>
                                        </p:attrNameLst>
                                      </p:cBhvr>
                                      <p:tavLst>
                                        <p:tav tm="0">
                                          <p:val>
                                            <p:strVal val="ppt_x"/>
                                          </p:val>
                                        </p:tav>
                                        <p:tav tm="100000">
                                          <p:val>
                                            <p:strVal val="0-ppt_w/2"/>
                                          </p:val>
                                        </p:tav>
                                      </p:tavLst>
                                    </p:anim>
                                    <p:anim calcmode="lin" valueType="num">
                                      <p:cBhvr additive="base">
                                        <p:cTn id="80" dur="1300"/>
                                        <p:tgtEl>
                                          <p:spTgt spid="45">
                                            <p:txEl>
                                              <p:pRg st="0" end="0"/>
                                            </p:txEl>
                                          </p:spTgt>
                                        </p:tgtEl>
                                        <p:attrNameLst>
                                          <p:attrName>ppt_y</p:attrName>
                                        </p:attrNameLst>
                                      </p:cBhvr>
                                      <p:tavLst>
                                        <p:tav tm="0">
                                          <p:val>
                                            <p:strVal val="ppt_y"/>
                                          </p:val>
                                        </p:tav>
                                        <p:tav tm="100000">
                                          <p:val>
                                            <p:strVal val="1+ppt_h/2"/>
                                          </p:val>
                                        </p:tav>
                                      </p:tavLst>
                                    </p:anim>
                                    <p:set>
                                      <p:cBhvr>
                                        <p:cTn id="81" dur="1" fill="hold">
                                          <p:stCondLst>
                                            <p:cond delay="1299"/>
                                          </p:stCondLst>
                                        </p:cTn>
                                        <p:tgtEl>
                                          <p:spTgt spid="45">
                                            <p:txEl>
                                              <p:pRg st="0" end="0"/>
                                            </p:txEl>
                                          </p:spTgt>
                                        </p:tgtEl>
                                        <p:attrNameLst>
                                          <p:attrName>style.visibility</p:attrName>
                                        </p:attrNameLst>
                                      </p:cBhvr>
                                      <p:to>
                                        <p:strVal val="hidden"/>
                                      </p:to>
                                    </p:set>
                                  </p:childTnLst>
                                </p:cTn>
                              </p:par>
                              <p:par>
                                <p:cTn id="82" presetID="2" presetClass="exit" presetSubtype="9" fill="hold" grpId="1" nodeType="withEffect">
                                  <p:stCondLst>
                                    <p:cond delay="0"/>
                                  </p:stCondLst>
                                  <p:childTnLst>
                                    <p:anim calcmode="lin" valueType="num">
                                      <p:cBhvr additive="base">
                                        <p:cTn id="83" dur="1300"/>
                                        <p:tgtEl>
                                          <p:spTgt spid="40">
                                            <p:txEl>
                                              <p:pRg st="0" end="0"/>
                                            </p:txEl>
                                          </p:spTgt>
                                        </p:tgtEl>
                                        <p:attrNameLst>
                                          <p:attrName>ppt_x</p:attrName>
                                        </p:attrNameLst>
                                      </p:cBhvr>
                                      <p:tavLst>
                                        <p:tav tm="0">
                                          <p:val>
                                            <p:strVal val="ppt_x"/>
                                          </p:val>
                                        </p:tav>
                                        <p:tav tm="100000">
                                          <p:val>
                                            <p:strVal val="0-ppt_w/2"/>
                                          </p:val>
                                        </p:tav>
                                      </p:tavLst>
                                    </p:anim>
                                    <p:anim calcmode="lin" valueType="num">
                                      <p:cBhvr additive="base">
                                        <p:cTn id="84" dur="1300"/>
                                        <p:tgtEl>
                                          <p:spTgt spid="40">
                                            <p:txEl>
                                              <p:pRg st="0" end="0"/>
                                            </p:txEl>
                                          </p:spTgt>
                                        </p:tgtEl>
                                        <p:attrNameLst>
                                          <p:attrName>ppt_y</p:attrName>
                                        </p:attrNameLst>
                                      </p:cBhvr>
                                      <p:tavLst>
                                        <p:tav tm="0">
                                          <p:val>
                                            <p:strVal val="ppt_y"/>
                                          </p:val>
                                        </p:tav>
                                        <p:tav tm="100000">
                                          <p:val>
                                            <p:strVal val="0-ppt_h/2"/>
                                          </p:val>
                                        </p:tav>
                                      </p:tavLst>
                                    </p:anim>
                                    <p:set>
                                      <p:cBhvr>
                                        <p:cTn id="85" dur="1" fill="hold">
                                          <p:stCondLst>
                                            <p:cond delay="1299"/>
                                          </p:stCondLst>
                                        </p:cTn>
                                        <p:tgtEl>
                                          <p:spTgt spid="40">
                                            <p:txEl>
                                              <p:pRg st="0" end="0"/>
                                            </p:txEl>
                                          </p:spTgt>
                                        </p:tgtEl>
                                        <p:attrNameLst>
                                          <p:attrName>style.visibility</p:attrName>
                                        </p:attrNameLst>
                                      </p:cBhvr>
                                      <p:to>
                                        <p:strVal val="hidden"/>
                                      </p:to>
                                    </p:set>
                                  </p:childTnLst>
                                </p:cTn>
                              </p:par>
                              <p:par>
                                <p:cTn id="86" presetID="8" presetClass="emph" presetSubtype="0" fill="hold" grpId="2" nodeType="withEffect">
                                  <p:stCondLst>
                                    <p:cond delay="0"/>
                                  </p:stCondLst>
                                  <p:childTnLst>
                                    <p:animRot by="2100000">
                                      <p:cBhvr>
                                        <p:cTn id="87" dur="1250" fill="hold"/>
                                        <p:tgtEl>
                                          <p:spTgt spid="45">
                                            <p:txEl>
                                              <p:pRg st="0" end="0"/>
                                            </p:txEl>
                                          </p:spTgt>
                                        </p:tgtEl>
                                        <p:attrNameLst>
                                          <p:attrName>r</p:attrName>
                                        </p:attrNameLst>
                                      </p:cBhvr>
                                    </p:animRot>
                                  </p:childTnLst>
                                </p:cTn>
                              </p:par>
                              <p:par>
                                <p:cTn id="88" presetID="8" presetClass="emph" presetSubtype="0" fill="hold" grpId="2" nodeType="withEffect">
                                  <p:stCondLst>
                                    <p:cond delay="0"/>
                                  </p:stCondLst>
                                  <p:childTnLst>
                                    <p:animRot by="-2100000">
                                      <p:cBhvr>
                                        <p:cTn id="89" dur="1250" fill="hold"/>
                                        <p:tgtEl>
                                          <p:spTgt spid="43">
                                            <p:txEl>
                                              <p:pRg st="0" end="0"/>
                                            </p:txEl>
                                          </p:spTgt>
                                        </p:tgtEl>
                                        <p:attrNameLst>
                                          <p:attrName>r</p:attrName>
                                        </p:attrNameLst>
                                      </p:cBhvr>
                                    </p:animRot>
                                  </p:childTnLst>
                                </p:cTn>
                              </p:par>
                              <p:par>
                                <p:cTn id="90" presetID="8" presetClass="emph" presetSubtype="0" fill="hold" grpId="2" nodeType="withEffect">
                                  <p:stCondLst>
                                    <p:cond delay="0"/>
                                  </p:stCondLst>
                                  <p:childTnLst>
                                    <p:animRot by="2100000">
                                      <p:cBhvr>
                                        <p:cTn id="91" dur="1250" fill="hold"/>
                                        <p:tgtEl>
                                          <p:spTgt spid="42">
                                            <p:txEl>
                                              <p:pRg st="0" end="0"/>
                                            </p:txEl>
                                          </p:spTgt>
                                        </p:tgtEl>
                                        <p:attrNameLst>
                                          <p:attrName>r</p:attrName>
                                        </p:attrNameLst>
                                      </p:cBhvr>
                                    </p:animRot>
                                  </p:childTnLst>
                                </p:cTn>
                              </p:par>
                              <p:par>
                                <p:cTn id="92" presetID="8" presetClass="emph" presetSubtype="0" fill="hold" grpId="2" nodeType="withEffect">
                                  <p:stCondLst>
                                    <p:cond delay="0"/>
                                  </p:stCondLst>
                                  <p:childTnLst>
                                    <p:animRot by="-2100000">
                                      <p:cBhvr>
                                        <p:cTn id="93" dur="1250" fill="hold"/>
                                        <p:tgtEl>
                                          <p:spTgt spid="40">
                                            <p:txEl>
                                              <p:pRg st="0" end="0"/>
                                            </p:txEl>
                                          </p:spTgt>
                                        </p:tgtEl>
                                        <p:attrNameLst>
                                          <p:attrName>r</p:attrName>
                                        </p:attrNameLst>
                                      </p:cBhvr>
                                    </p:animRot>
                                  </p:childTnLst>
                                </p:cTn>
                              </p:par>
                              <p:par>
                                <p:cTn id="94" presetID="2" presetClass="exit" presetSubtype="1" fill="hold" grpId="1" nodeType="withEffect">
                                  <p:stCondLst>
                                    <p:cond delay="0"/>
                                  </p:stCondLst>
                                  <p:childTnLst>
                                    <p:anim calcmode="lin" valueType="num">
                                      <p:cBhvr additive="base">
                                        <p:cTn id="95" dur="1300"/>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96" dur="1300"/>
                                        <p:tgtEl>
                                          <p:spTgt spid="41">
                                            <p:txEl>
                                              <p:pRg st="0" end="0"/>
                                            </p:txEl>
                                          </p:spTgt>
                                        </p:tgtEl>
                                        <p:attrNameLst>
                                          <p:attrName>ppt_y</p:attrName>
                                        </p:attrNameLst>
                                      </p:cBhvr>
                                      <p:tavLst>
                                        <p:tav tm="0">
                                          <p:val>
                                            <p:strVal val="ppt_y"/>
                                          </p:val>
                                        </p:tav>
                                        <p:tav tm="100000">
                                          <p:val>
                                            <p:strVal val="0-ppt_h/2"/>
                                          </p:val>
                                        </p:tav>
                                      </p:tavLst>
                                    </p:anim>
                                    <p:set>
                                      <p:cBhvr>
                                        <p:cTn id="97" dur="1" fill="hold">
                                          <p:stCondLst>
                                            <p:cond delay="1299"/>
                                          </p:stCondLst>
                                        </p:cTn>
                                        <p:tgtEl>
                                          <p:spTgt spid="41">
                                            <p:txEl>
                                              <p:pRg st="0" end="0"/>
                                            </p:txEl>
                                          </p:spTgt>
                                        </p:tgtEl>
                                        <p:attrNameLst>
                                          <p:attrName>style.visibility</p:attrName>
                                        </p:attrNameLst>
                                      </p:cBhvr>
                                      <p:to>
                                        <p:strVal val="hidden"/>
                                      </p:to>
                                    </p:set>
                                  </p:childTnLst>
                                </p:cTn>
                              </p:par>
                              <p:par>
                                <p:cTn id="98" presetID="2" presetClass="exit" presetSubtype="3" fill="hold" grpId="1" nodeType="withEffect">
                                  <p:stCondLst>
                                    <p:cond delay="0"/>
                                  </p:stCondLst>
                                  <p:childTnLst>
                                    <p:anim calcmode="lin" valueType="num">
                                      <p:cBhvr additive="base">
                                        <p:cTn id="99" dur="1300"/>
                                        <p:tgtEl>
                                          <p:spTgt spid="42">
                                            <p:txEl>
                                              <p:pRg st="0" end="0"/>
                                            </p:txEl>
                                          </p:spTgt>
                                        </p:tgtEl>
                                        <p:attrNameLst>
                                          <p:attrName>ppt_x</p:attrName>
                                        </p:attrNameLst>
                                      </p:cBhvr>
                                      <p:tavLst>
                                        <p:tav tm="0">
                                          <p:val>
                                            <p:strVal val="ppt_x"/>
                                          </p:val>
                                        </p:tav>
                                        <p:tav tm="100000">
                                          <p:val>
                                            <p:strVal val="1+ppt_w/2"/>
                                          </p:val>
                                        </p:tav>
                                      </p:tavLst>
                                    </p:anim>
                                    <p:anim calcmode="lin" valueType="num">
                                      <p:cBhvr additive="base">
                                        <p:cTn id="100" dur="1300"/>
                                        <p:tgtEl>
                                          <p:spTgt spid="42">
                                            <p:txEl>
                                              <p:pRg st="0" end="0"/>
                                            </p:txEl>
                                          </p:spTgt>
                                        </p:tgtEl>
                                        <p:attrNameLst>
                                          <p:attrName>ppt_y</p:attrName>
                                        </p:attrNameLst>
                                      </p:cBhvr>
                                      <p:tavLst>
                                        <p:tav tm="0">
                                          <p:val>
                                            <p:strVal val="ppt_y"/>
                                          </p:val>
                                        </p:tav>
                                        <p:tav tm="100000">
                                          <p:val>
                                            <p:strVal val="0-ppt_h/2"/>
                                          </p:val>
                                        </p:tav>
                                      </p:tavLst>
                                    </p:anim>
                                    <p:set>
                                      <p:cBhvr>
                                        <p:cTn id="101" dur="1" fill="hold">
                                          <p:stCondLst>
                                            <p:cond delay="1299"/>
                                          </p:stCondLst>
                                        </p:cTn>
                                        <p:tgtEl>
                                          <p:spTgt spid="42">
                                            <p:txEl>
                                              <p:pRg st="0" end="0"/>
                                            </p:txEl>
                                          </p:spTgt>
                                        </p:tgtEl>
                                        <p:attrNameLst>
                                          <p:attrName>style.visibility</p:attrName>
                                        </p:attrNameLst>
                                      </p:cBhvr>
                                      <p:to>
                                        <p:strVal val="hidden"/>
                                      </p:to>
                                    </p:set>
                                  </p:childTnLst>
                                </p:cTn>
                              </p:par>
                              <p:par>
                                <p:cTn id="102" presetID="2" presetClass="exit" presetSubtype="6" fill="hold" grpId="1" nodeType="withEffect">
                                  <p:stCondLst>
                                    <p:cond delay="0"/>
                                  </p:stCondLst>
                                  <p:childTnLst>
                                    <p:anim calcmode="lin" valueType="num">
                                      <p:cBhvr additive="base">
                                        <p:cTn id="103" dur="1300"/>
                                        <p:tgtEl>
                                          <p:spTgt spid="43">
                                            <p:txEl>
                                              <p:pRg st="0" end="0"/>
                                            </p:txEl>
                                          </p:spTgt>
                                        </p:tgtEl>
                                        <p:attrNameLst>
                                          <p:attrName>ppt_x</p:attrName>
                                        </p:attrNameLst>
                                      </p:cBhvr>
                                      <p:tavLst>
                                        <p:tav tm="0">
                                          <p:val>
                                            <p:strVal val="ppt_x"/>
                                          </p:val>
                                        </p:tav>
                                        <p:tav tm="100000">
                                          <p:val>
                                            <p:strVal val="1+ppt_w/2"/>
                                          </p:val>
                                        </p:tav>
                                      </p:tavLst>
                                    </p:anim>
                                    <p:anim calcmode="lin" valueType="num">
                                      <p:cBhvr additive="base">
                                        <p:cTn id="104" dur="1300"/>
                                        <p:tgtEl>
                                          <p:spTgt spid="43">
                                            <p:txEl>
                                              <p:pRg st="0" end="0"/>
                                            </p:txEl>
                                          </p:spTgt>
                                        </p:tgtEl>
                                        <p:attrNameLst>
                                          <p:attrName>ppt_y</p:attrName>
                                        </p:attrNameLst>
                                      </p:cBhvr>
                                      <p:tavLst>
                                        <p:tav tm="0">
                                          <p:val>
                                            <p:strVal val="ppt_y"/>
                                          </p:val>
                                        </p:tav>
                                        <p:tav tm="100000">
                                          <p:val>
                                            <p:strVal val="1+ppt_h/2"/>
                                          </p:val>
                                        </p:tav>
                                      </p:tavLst>
                                    </p:anim>
                                    <p:set>
                                      <p:cBhvr>
                                        <p:cTn id="105" dur="1" fill="hold">
                                          <p:stCondLst>
                                            <p:cond delay="1299"/>
                                          </p:stCondLst>
                                        </p:cTn>
                                        <p:tgtEl>
                                          <p:spTgt spid="43">
                                            <p:txEl>
                                              <p:pRg st="0" end="0"/>
                                            </p:txEl>
                                          </p:spTgt>
                                        </p:tgtEl>
                                        <p:attrNameLst>
                                          <p:attrName>style.visibility</p:attrName>
                                        </p:attrNameLst>
                                      </p:cBhvr>
                                      <p:to>
                                        <p:strVal val="hidden"/>
                                      </p:to>
                                    </p:set>
                                  </p:childTnLst>
                                </p:cTn>
                              </p:par>
                              <p:par>
                                <p:cTn id="106" presetID="2" presetClass="exit" presetSubtype="2" fill="hold" grpId="1" nodeType="withEffect">
                                  <p:stCondLst>
                                    <p:cond delay="0"/>
                                  </p:stCondLst>
                                  <p:childTnLst>
                                    <p:anim calcmode="lin" valueType="num">
                                      <p:cBhvr additive="base">
                                        <p:cTn id="107" dur="1300"/>
                                        <p:tgtEl>
                                          <p:spTgt spid="44">
                                            <p:txEl>
                                              <p:pRg st="0" end="0"/>
                                            </p:txEl>
                                          </p:spTgt>
                                        </p:tgtEl>
                                        <p:attrNameLst>
                                          <p:attrName>ppt_x</p:attrName>
                                        </p:attrNameLst>
                                      </p:cBhvr>
                                      <p:tavLst>
                                        <p:tav tm="0">
                                          <p:val>
                                            <p:strVal val="ppt_x"/>
                                          </p:val>
                                        </p:tav>
                                        <p:tav tm="100000">
                                          <p:val>
                                            <p:strVal val="1+ppt_w/2"/>
                                          </p:val>
                                        </p:tav>
                                      </p:tavLst>
                                    </p:anim>
                                    <p:anim calcmode="lin" valueType="num">
                                      <p:cBhvr additive="base">
                                        <p:cTn id="108" dur="1300"/>
                                        <p:tgtEl>
                                          <p:spTgt spid="44">
                                            <p:txEl>
                                              <p:pRg st="0" end="0"/>
                                            </p:txEl>
                                          </p:spTgt>
                                        </p:tgtEl>
                                        <p:attrNameLst>
                                          <p:attrName>ppt_y</p:attrName>
                                        </p:attrNameLst>
                                      </p:cBhvr>
                                      <p:tavLst>
                                        <p:tav tm="0">
                                          <p:val>
                                            <p:strVal val="ppt_y"/>
                                          </p:val>
                                        </p:tav>
                                        <p:tav tm="100000">
                                          <p:val>
                                            <p:strVal val="ppt_y"/>
                                          </p:val>
                                        </p:tav>
                                      </p:tavLst>
                                    </p:anim>
                                    <p:set>
                                      <p:cBhvr>
                                        <p:cTn id="109" dur="1" fill="hold">
                                          <p:stCondLst>
                                            <p:cond delay="1299"/>
                                          </p:stCondLst>
                                        </p:cTn>
                                        <p:tgtEl>
                                          <p:spTgt spid="44">
                                            <p:txEl>
                                              <p:pRg st="0" end="0"/>
                                            </p:txEl>
                                          </p:spTgt>
                                        </p:tgtEl>
                                        <p:attrNameLst>
                                          <p:attrName>style.visibility</p:attrName>
                                        </p:attrNameLst>
                                      </p:cBhvr>
                                      <p:to>
                                        <p:strVal val="hidden"/>
                                      </p:to>
                                    </p:set>
                                  </p:childTnLst>
                                </p:cTn>
                              </p:par>
                              <p:par>
                                <p:cTn id="110" presetID="50" presetClass="exit" presetSubtype="0" accel="100000" fill="hold" grpId="1" nodeType="withEffect">
                                  <p:stCondLst>
                                    <p:cond delay="0"/>
                                  </p:stCondLst>
                                  <p:childTnLst>
                                    <p:anim calcmode="lin" valueType="num">
                                      <p:cBhvr>
                                        <p:cTn id="111" dur="1000"/>
                                        <p:tgtEl>
                                          <p:spTgt spid="46">
                                            <p:txEl>
                                              <p:pRg st="0" end="0"/>
                                            </p:txEl>
                                          </p:spTgt>
                                        </p:tgtEl>
                                        <p:attrNameLst>
                                          <p:attrName>ppt_w</p:attrName>
                                        </p:attrNameLst>
                                      </p:cBhvr>
                                      <p:tavLst>
                                        <p:tav tm="0">
                                          <p:val>
                                            <p:strVal val="ppt_w"/>
                                          </p:val>
                                        </p:tav>
                                        <p:tav tm="100000">
                                          <p:val>
                                            <p:strVal val="ppt_w+.3"/>
                                          </p:val>
                                        </p:tav>
                                      </p:tavLst>
                                    </p:anim>
                                    <p:anim calcmode="lin" valueType="num">
                                      <p:cBhvr>
                                        <p:cTn id="112" dur="1000"/>
                                        <p:tgtEl>
                                          <p:spTgt spid="46">
                                            <p:txEl>
                                              <p:pRg st="0" end="0"/>
                                            </p:txEl>
                                          </p:spTgt>
                                        </p:tgtEl>
                                        <p:attrNameLst>
                                          <p:attrName>ppt_h</p:attrName>
                                        </p:attrNameLst>
                                      </p:cBhvr>
                                      <p:tavLst>
                                        <p:tav tm="0">
                                          <p:val>
                                            <p:strVal val="ppt_h"/>
                                          </p:val>
                                        </p:tav>
                                        <p:tav tm="100000">
                                          <p:val>
                                            <p:strVal val="ppt_h"/>
                                          </p:val>
                                        </p:tav>
                                      </p:tavLst>
                                    </p:anim>
                                    <p:animEffect transition="out" filter="fade">
                                      <p:cBhvr>
                                        <p:cTn id="113" dur="1000"/>
                                        <p:tgtEl>
                                          <p:spTgt spid="46">
                                            <p:txEl>
                                              <p:pRg st="0" end="0"/>
                                            </p:txEl>
                                          </p:spTgt>
                                        </p:tgtEl>
                                      </p:cBhvr>
                                    </p:animEffect>
                                    <p:set>
                                      <p:cBhvr>
                                        <p:cTn id="114" dur="1" fill="hold">
                                          <p:stCondLst>
                                            <p:cond delay="999"/>
                                          </p:stCondLst>
                                        </p:cTn>
                                        <p:tgtEl>
                                          <p:spTgt spid="46">
                                            <p:txEl>
                                              <p:pRg st="0" end="0"/>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00"/>
                                        <p:tgtEl>
                                          <p:spTgt spid="5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100"/>
                                        <p:tgtEl>
                                          <p:spTgt spid="3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100"/>
                                        <p:tgtEl>
                                          <p:spTgt spid="2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100"/>
                                        <p:tgtEl>
                                          <p:spTgt spid="3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100"/>
                                        <p:tgtEl>
                                          <p:spTgt spid="3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100"/>
                                        <p:tgtEl>
                                          <p:spTgt spid="3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
                                        <p:tgtEl>
                                          <p:spTgt spid="3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
                                        <p:tgtEl>
                                          <p:spTgt spid="3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fade">
                                      <p:cBhvr>
                                        <p:cTn id="143" dur="100"/>
                                        <p:tgtEl>
                                          <p:spTgt spid="3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100"/>
                                        <p:tgtEl>
                                          <p:spTgt spid="3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fade">
                                      <p:cBhvr>
                                        <p:cTn id="149" dur="100"/>
                                        <p:tgtEl>
                                          <p:spTgt spid="4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fade">
                                      <p:cBhvr>
                                        <p:cTn id="152" dur="100"/>
                                        <p:tgtEl>
                                          <p:spTgt spid="5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fade">
                                      <p:cBhvr>
                                        <p:cTn id="155" dur="100"/>
                                        <p:tgtEl>
                                          <p:spTgt spid="57"/>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100"/>
                                        <p:tgtEl>
                                          <p:spTgt spid="5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9"/>
                                        </p:tgtEl>
                                        <p:attrNameLst>
                                          <p:attrName>style.visibility</p:attrName>
                                        </p:attrNameLst>
                                      </p:cBhvr>
                                      <p:to>
                                        <p:strVal val="visible"/>
                                      </p:to>
                                    </p:set>
                                    <p:animEffect transition="in" filter="fade">
                                      <p:cBhvr>
                                        <p:cTn id="161" dur="100"/>
                                        <p:tgtEl>
                                          <p:spTgt spid="5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100"/>
                                        <p:tgtEl>
                                          <p:spTgt spid="6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9"/>
                                        </p:tgtEl>
                                        <p:attrNameLst>
                                          <p:attrName>style.visibility</p:attrName>
                                        </p:attrNameLst>
                                      </p:cBhvr>
                                      <p:to>
                                        <p:strVal val="visible"/>
                                      </p:to>
                                    </p:set>
                                    <p:animEffect transition="in" filter="fade">
                                      <p:cBhvr>
                                        <p:cTn id="167" dur="100"/>
                                        <p:tgtEl>
                                          <p:spTgt spid="4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fade">
                                      <p:cBhvr>
                                        <p:cTn id="170" dur="100"/>
                                        <p:tgtEl>
                                          <p:spTgt spid="5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5"/>
                                        </p:tgtEl>
                                        <p:attrNameLst>
                                          <p:attrName>style.visibility</p:attrName>
                                        </p:attrNameLst>
                                      </p:cBhvr>
                                      <p:to>
                                        <p:strVal val="visible"/>
                                      </p:to>
                                    </p:set>
                                    <p:animEffect transition="in" filter="fade">
                                      <p:cBhvr>
                                        <p:cTn id="173" dur="100"/>
                                        <p:tgtEl>
                                          <p:spTgt spid="5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fade">
                                      <p:cBhvr>
                                        <p:cTn id="176" dur="100"/>
                                        <p:tgtEl>
                                          <p:spTgt spid="5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2"/>
                                        </p:tgtEl>
                                        <p:attrNameLst>
                                          <p:attrName>style.visibility</p:attrName>
                                        </p:attrNameLst>
                                      </p:cBhvr>
                                      <p:to>
                                        <p:strVal val="visible"/>
                                      </p:to>
                                    </p:set>
                                    <p:animEffect transition="in" filter="fade">
                                      <p:cBhvr>
                                        <p:cTn id="179" dur="100"/>
                                        <p:tgtEl>
                                          <p:spTgt spid="5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1"/>
                                        </p:tgtEl>
                                        <p:attrNameLst>
                                          <p:attrName>style.visibility</p:attrName>
                                        </p:attrNameLst>
                                      </p:cBhvr>
                                      <p:to>
                                        <p:strVal val="visible"/>
                                      </p:to>
                                    </p:set>
                                    <p:animEffect transition="in" filter="fade">
                                      <p:cBhvr>
                                        <p:cTn id="182" dur="100"/>
                                        <p:tgtEl>
                                          <p:spTgt spid="51"/>
                                        </p:tgtEl>
                                      </p:cBhvr>
                                    </p:animEffect>
                                  </p:childTnLst>
                                </p:cTn>
                              </p:par>
                              <p:par>
                                <p:cTn id="183" presetID="6" presetClass="emph" presetSubtype="0" fill="hold" grpId="3" nodeType="withEffect">
                                  <p:stCondLst>
                                    <p:cond delay="0"/>
                                  </p:stCondLst>
                                  <p:childTnLst>
                                    <p:animScale>
                                      <p:cBhvr>
                                        <p:cTn id="184" dur="2000" fill="hold"/>
                                        <p:tgtEl>
                                          <p:spTgt spid="56"/>
                                        </p:tgtEl>
                                      </p:cBhvr>
                                      <p:by x="125000" y="125000"/>
                                    </p:animScale>
                                  </p:childTnLst>
                                </p:cTn>
                              </p:par>
                              <p:par>
                                <p:cTn id="185" presetID="6" presetClass="emph" presetSubtype="0" fill="hold" grpId="3" nodeType="withEffect">
                                  <p:stCondLst>
                                    <p:cond delay="0"/>
                                  </p:stCondLst>
                                  <p:childTnLst>
                                    <p:animScale>
                                      <p:cBhvr>
                                        <p:cTn id="186" dur="2000" fill="hold"/>
                                        <p:tgtEl>
                                          <p:spTgt spid="30"/>
                                        </p:tgtEl>
                                      </p:cBhvr>
                                      <p:by x="125000" y="125000"/>
                                    </p:animScale>
                                  </p:childTnLst>
                                </p:cTn>
                              </p:par>
                              <p:par>
                                <p:cTn id="187" presetID="6" presetClass="emph" presetSubtype="0" fill="hold" grpId="3" nodeType="withEffect">
                                  <p:stCondLst>
                                    <p:cond delay="0"/>
                                  </p:stCondLst>
                                  <p:childTnLst>
                                    <p:animScale>
                                      <p:cBhvr>
                                        <p:cTn id="188" dur="2000" fill="hold"/>
                                        <p:tgtEl>
                                          <p:spTgt spid="29"/>
                                        </p:tgtEl>
                                      </p:cBhvr>
                                      <p:by x="125000" y="125000"/>
                                    </p:animScale>
                                  </p:childTnLst>
                                </p:cTn>
                              </p:par>
                              <p:par>
                                <p:cTn id="189" presetID="6" presetClass="emph" presetSubtype="0" fill="hold" grpId="3" nodeType="withEffect">
                                  <p:stCondLst>
                                    <p:cond delay="0"/>
                                  </p:stCondLst>
                                  <p:childTnLst>
                                    <p:animScale>
                                      <p:cBhvr>
                                        <p:cTn id="190" dur="2000" fill="hold"/>
                                        <p:tgtEl>
                                          <p:spTgt spid="35"/>
                                        </p:tgtEl>
                                      </p:cBhvr>
                                      <p:by x="125000" y="125000"/>
                                    </p:animScale>
                                  </p:childTnLst>
                                </p:cTn>
                              </p:par>
                              <p:par>
                                <p:cTn id="191" presetID="6" presetClass="emph" presetSubtype="0" fill="hold" grpId="3" nodeType="withEffect">
                                  <p:stCondLst>
                                    <p:cond delay="0"/>
                                  </p:stCondLst>
                                  <p:childTnLst>
                                    <p:animScale>
                                      <p:cBhvr>
                                        <p:cTn id="192" dur="2000" fill="hold"/>
                                        <p:tgtEl>
                                          <p:spTgt spid="36"/>
                                        </p:tgtEl>
                                      </p:cBhvr>
                                      <p:by x="125000" y="125000"/>
                                    </p:animScale>
                                  </p:childTnLst>
                                </p:cTn>
                              </p:par>
                              <p:par>
                                <p:cTn id="193" presetID="6" presetClass="emph" presetSubtype="0" fill="hold" grpId="3" nodeType="withEffect">
                                  <p:stCondLst>
                                    <p:cond delay="0"/>
                                  </p:stCondLst>
                                  <p:childTnLst>
                                    <p:animScale>
                                      <p:cBhvr>
                                        <p:cTn id="194" dur="2000" fill="hold"/>
                                        <p:tgtEl>
                                          <p:spTgt spid="37"/>
                                        </p:tgtEl>
                                      </p:cBhvr>
                                      <p:by x="125000" y="125000"/>
                                    </p:animScale>
                                  </p:childTnLst>
                                </p:cTn>
                              </p:par>
                              <p:par>
                                <p:cTn id="195" presetID="6" presetClass="emph" presetSubtype="0" fill="hold" grpId="3" nodeType="withEffect">
                                  <p:stCondLst>
                                    <p:cond delay="0"/>
                                  </p:stCondLst>
                                  <p:childTnLst>
                                    <p:animScale>
                                      <p:cBhvr>
                                        <p:cTn id="196" dur="2000" fill="hold"/>
                                        <p:tgtEl>
                                          <p:spTgt spid="34"/>
                                        </p:tgtEl>
                                      </p:cBhvr>
                                      <p:by x="125000" y="125000"/>
                                    </p:animScale>
                                  </p:childTnLst>
                                </p:cTn>
                              </p:par>
                              <p:par>
                                <p:cTn id="197" presetID="6" presetClass="emph" presetSubtype="0" fill="hold" grpId="3" nodeType="withEffect">
                                  <p:stCondLst>
                                    <p:cond delay="0"/>
                                  </p:stCondLst>
                                  <p:childTnLst>
                                    <p:animScale>
                                      <p:cBhvr>
                                        <p:cTn id="198" dur="2000" fill="hold"/>
                                        <p:tgtEl>
                                          <p:spTgt spid="33"/>
                                        </p:tgtEl>
                                      </p:cBhvr>
                                      <p:by x="125000" y="125000"/>
                                    </p:animScale>
                                  </p:childTnLst>
                                </p:cTn>
                              </p:par>
                              <p:par>
                                <p:cTn id="199" presetID="6" presetClass="emph" presetSubtype="0" fill="hold" grpId="3" nodeType="withEffect">
                                  <p:stCondLst>
                                    <p:cond delay="0"/>
                                  </p:stCondLst>
                                  <p:childTnLst>
                                    <p:animScale>
                                      <p:cBhvr>
                                        <p:cTn id="200" dur="2000" fill="hold"/>
                                        <p:tgtEl>
                                          <p:spTgt spid="32"/>
                                        </p:tgtEl>
                                      </p:cBhvr>
                                      <p:by x="125000" y="125000"/>
                                    </p:animScale>
                                  </p:childTnLst>
                                </p:cTn>
                              </p:par>
                              <p:par>
                                <p:cTn id="201" presetID="6" presetClass="emph" presetSubtype="0" fill="hold" grpId="3" nodeType="withEffect">
                                  <p:stCondLst>
                                    <p:cond delay="0"/>
                                  </p:stCondLst>
                                  <p:childTnLst>
                                    <p:animScale>
                                      <p:cBhvr>
                                        <p:cTn id="202" dur="2000" fill="hold"/>
                                        <p:tgtEl>
                                          <p:spTgt spid="31"/>
                                        </p:tgtEl>
                                      </p:cBhvr>
                                      <p:by x="125000" y="125000"/>
                                    </p:animScale>
                                  </p:childTnLst>
                                </p:cTn>
                              </p:par>
                              <p:par>
                                <p:cTn id="203" presetID="6" presetClass="emph" presetSubtype="0" fill="hold" grpId="3" nodeType="withEffect">
                                  <p:stCondLst>
                                    <p:cond delay="0"/>
                                  </p:stCondLst>
                                  <p:childTnLst>
                                    <p:animScale>
                                      <p:cBhvr>
                                        <p:cTn id="204" dur="2000" fill="hold"/>
                                        <p:tgtEl>
                                          <p:spTgt spid="48"/>
                                        </p:tgtEl>
                                      </p:cBhvr>
                                      <p:by x="125000" y="125000"/>
                                    </p:animScale>
                                  </p:childTnLst>
                                </p:cTn>
                              </p:par>
                              <p:par>
                                <p:cTn id="205" presetID="6" presetClass="emph" presetSubtype="0" fill="hold" grpId="3" nodeType="withEffect">
                                  <p:stCondLst>
                                    <p:cond delay="0"/>
                                  </p:stCondLst>
                                  <p:childTnLst>
                                    <p:animScale>
                                      <p:cBhvr>
                                        <p:cTn id="206" dur="2000" fill="hold"/>
                                        <p:tgtEl>
                                          <p:spTgt spid="50"/>
                                        </p:tgtEl>
                                      </p:cBhvr>
                                      <p:by x="125000" y="125000"/>
                                    </p:animScale>
                                  </p:childTnLst>
                                </p:cTn>
                              </p:par>
                              <p:par>
                                <p:cTn id="207" presetID="6" presetClass="emph" presetSubtype="0" fill="hold" grpId="3" nodeType="withEffect">
                                  <p:stCondLst>
                                    <p:cond delay="0"/>
                                  </p:stCondLst>
                                  <p:childTnLst>
                                    <p:animScale>
                                      <p:cBhvr>
                                        <p:cTn id="208" dur="2000" fill="hold"/>
                                        <p:tgtEl>
                                          <p:spTgt spid="57"/>
                                        </p:tgtEl>
                                      </p:cBhvr>
                                      <p:by x="125000" y="125000"/>
                                    </p:animScale>
                                  </p:childTnLst>
                                </p:cTn>
                              </p:par>
                              <p:par>
                                <p:cTn id="209" presetID="6" presetClass="emph" presetSubtype="0" fill="hold" grpId="3" nodeType="withEffect">
                                  <p:stCondLst>
                                    <p:cond delay="0"/>
                                  </p:stCondLst>
                                  <p:childTnLst>
                                    <p:animScale>
                                      <p:cBhvr>
                                        <p:cTn id="210" dur="2000" fill="hold"/>
                                        <p:tgtEl>
                                          <p:spTgt spid="58"/>
                                        </p:tgtEl>
                                      </p:cBhvr>
                                      <p:by x="125000" y="125000"/>
                                    </p:animScale>
                                  </p:childTnLst>
                                </p:cTn>
                              </p:par>
                              <p:par>
                                <p:cTn id="211" presetID="6" presetClass="emph" presetSubtype="0" fill="hold" grpId="3" nodeType="withEffect">
                                  <p:stCondLst>
                                    <p:cond delay="0"/>
                                  </p:stCondLst>
                                  <p:childTnLst>
                                    <p:animScale>
                                      <p:cBhvr>
                                        <p:cTn id="212" dur="2000" fill="hold"/>
                                        <p:tgtEl>
                                          <p:spTgt spid="59"/>
                                        </p:tgtEl>
                                      </p:cBhvr>
                                      <p:by x="125000" y="125000"/>
                                    </p:animScale>
                                  </p:childTnLst>
                                </p:cTn>
                              </p:par>
                              <p:par>
                                <p:cTn id="213" presetID="6" presetClass="emph" presetSubtype="0" fill="hold" grpId="3" nodeType="withEffect">
                                  <p:stCondLst>
                                    <p:cond delay="0"/>
                                  </p:stCondLst>
                                  <p:childTnLst>
                                    <p:animScale>
                                      <p:cBhvr>
                                        <p:cTn id="214" dur="2000" fill="hold"/>
                                        <p:tgtEl>
                                          <p:spTgt spid="61"/>
                                        </p:tgtEl>
                                      </p:cBhvr>
                                      <p:by x="125000" y="125000"/>
                                    </p:animScale>
                                  </p:childTnLst>
                                </p:cTn>
                              </p:par>
                              <p:par>
                                <p:cTn id="215" presetID="6" presetClass="emph" presetSubtype="0" fill="hold" grpId="3" nodeType="withEffect">
                                  <p:stCondLst>
                                    <p:cond delay="0"/>
                                  </p:stCondLst>
                                  <p:childTnLst>
                                    <p:animScale>
                                      <p:cBhvr>
                                        <p:cTn id="216" dur="2000" fill="hold"/>
                                        <p:tgtEl>
                                          <p:spTgt spid="49"/>
                                        </p:tgtEl>
                                      </p:cBhvr>
                                      <p:by x="125000" y="125000"/>
                                    </p:animScale>
                                  </p:childTnLst>
                                </p:cTn>
                              </p:par>
                              <p:par>
                                <p:cTn id="217" presetID="6" presetClass="emph" presetSubtype="0" fill="hold" grpId="3" nodeType="withEffect">
                                  <p:stCondLst>
                                    <p:cond delay="0"/>
                                  </p:stCondLst>
                                  <p:childTnLst>
                                    <p:animScale>
                                      <p:cBhvr>
                                        <p:cTn id="218" dur="2000" fill="hold"/>
                                        <p:tgtEl>
                                          <p:spTgt spid="54"/>
                                        </p:tgtEl>
                                      </p:cBhvr>
                                      <p:by x="125000" y="125000"/>
                                    </p:animScale>
                                  </p:childTnLst>
                                </p:cTn>
                              </p:par>
                              <p:par>
                                <p:cTn id="219" presetID="6" presetClass="emph" presetSubtype="0" fill="hold" grpId="3" nodeType="withEffect">
                                  <p:stCondLst>
                                    <p:cond delay="0"/>
                                  </p:stCondLst>
                                  <p:childTnLst>
                                    <p:animScale>
                                      <p:cBhvr>
                                        <p:cTn id="220" dur="2000" fill="hold"/>
                                        <p:tgtEl>
                                          <p:spTgt spid="55"/>
                                        </p:tgtEl>
                                      </p:cBhvr>
                                      <p:by x="125000" y="125000"/>
                                    </p:animScale>
                                  </p:childTnLst>
                                </p:cTn>
                              </p:par>
                              <p:par>
                                <p:cTn id="221" presetID="6" presetClass="emph" presetSubtype="0" fill="hold" grpId="3" nodeType="withEffect">
                                  <p:stCondLst>
                                    <p:cond delay="0"/>
                                  </p:stCondLst>
                                  <p:childTnLst>
                                    <p:animScale>
                                      <p:cBhvr>
                                        <p:cTn id="222" dur="2000" fill="hold"/>
                                        <p:tgtEl>
                                          <p:spTgt spid="53"/>
                                        </p:tgtEl>
                                      </p:cBhvr>
                                      <p:by x="125000" y="125000"/>
                                    </p:animScale>
                                  </p:childTnLst>
                                </p:cTn>
                              </p:par>
                              <p:par>
                                <p:cTn id="223" presetID="6" presetClass="emph" presetSubtype="0" fill="hold" grpId="3" nodeType="withEffect">
                                  <p:stCondLst>
                                    <p:cond delay="0"/>
                                  </p:stCondLst>
                                  <p:childTnLst>
                                    <p:animScale>
                                      <p:cBhvr>
                                        <p:cTn id="224" dur="2000" fill="hold"/>
                                        <p:tgtEl>
                                          <p:spTgt spid="52"/>
                                        </p:tgtEl>
                                      </p:cBhvr>
                                      <p:by x="125000" y="125000"/>
                                    </p:animScale>
                                  </p:childTnLst>
                                </p:cTn>
                              </p:par>
                              <p:par>
                                <p:cTn id="225" presetID="6" presetClass="emph" presetSubtype="0" fill="hold" grpId="3" nodeType="withEffect">
                                  <p:stCondLst>
                                    <p:cond delay="0"/>
                                  </p:stCondLst>
                                  <p:childTnLst>
                                    <p:animScale>
                                      <p:cBhvr>
                                        <p:cTn id="226" dur="2000" fill="hold"/>
                                        <p:tgtEl>
                                          <p:spTgt spid="51"/>
                                        </p:tgtEl>
                                      </p:cBhvr>
                                      <p:by x="125000" y="125000"/>
                                    </p:animScale>
                                  </p:childTnLst>
                                </p:cTn>
                              </p:par>
                              <p:par>
                                <p:cTn id="227" presetID="0" presetClass="path" presetSubtype="0" accel="50000" decel="50000" fill="hold" grpId="2" nodeType="withEffect">
                                  <p:stCondLst>
                                    <p:cond delay="0"/>
                                  </p:stCondLst>
                                  <p:childTnLst>
                                    <p:animMotion origin="layout" path="M 2.77778E-7 1.85185E-6 L -0.08333 -0.07778 " pathEditMode="relative" rAng="0" ptsTypes="AA">
                                      <p:cBhvr>
                                        <p:cTn id="228" dur="2000" fill="hold"/>
                                        <p:tgtEl>
                                          <p:spTgt spid="56"/>
                                        </p:tgtEl>
                                        <p:attrNameLst>
                                          <p:attrName>ppt_x</p:attrName>
                                          <p:attrName>ppt_y</p:attrName>
                                        </p:attrNameLst>
                                      </p:cBhvr>
                                      <p:rCtr x="-4167" y="-3889"/>
                                    </p:animMotion>
                                  </p:childTnLst>
                                </p:cTn>
                              </p:par>
                              <p:par>
                                <p:cTn id="229" presetID="0" presetClass="path" presetSubtype="0" accel="50000" decel="50000" fill="hold" grpId="2" nodeType="withEffect">
                                  <p:stCondLst>
                                    <p:cond delay="0"/>
                                  </p:stCondLst>
                                  <p:childTnLst>
                                    <p:animMotion origin="layout" path="M -3.33333E-6 -2.22222E-6 L -0.01111 0.42963 " pathEditMode="relative" rAng="0" ptsTypes="AA">
                                      <p:cBhvr>
                                        <p:cTn id="230" dur="2000" fill="hold"/>
                                        <p:tgtEl>
                                          <p:spTgt spid="30"/>
                                        </p:tgtEl>
                                        <p:attrNameLst>
                                          <p:attrName>ppt_x</p:attrName>
                                          <p:attrName>ppt_y</p:attrName>
                                        </p:attrNameLst>
                                      </p:cBhvr>
                                      <p:rCtr x="-556" y="21481"/>
                                    </p:animMotion>
                                  </p:childTnLst>
                                </p:cTn>
                              </p:par>
                              <p:par>
                                <p:cTn id="231" presetID="0" presetClass="path" presetSubtype="0" accel="50000" decel="50000" fill="hold" grpId="2" nodeType="withEffect">
                                  <p:stCondLst>
                                    <p:cond delay="0"/>
                                  </p:stCondLst>
                                  <p:childTnLst>
                                    <p:animMotion origin="layout" path="M 5.55112E-17 5.55112E-17 L -0.06545 0.34606 " pathEditMode="relative" rAng="0" ptsTypes="AA">
                                      <p:cBhvr>
                                        <p:cTn id="232" dur="2000" fill="hold"/>
                                        <p:tgtEl>
                                          <p:spTgt spid="29"/>
                                        </p:tgtEl>
                                        <p:attrNameLst>
                                          <p:attrName>ppt_x</p:attrName>
                                          <p:attrName>ppt_y</p:attrName>
                                        </p:attrNameLst>
                                      </p:cBhvr>
                                      <p:rCtr x="-3281" y="17292"/>
                                    </p:animMotion>
                                  </p:childTnLst>
                                </p:cTn>
                              </p:par>
                              <p:par>
                                <p:cTn id="233" presetID="0" presetClass="path" presetSubtype="0" accel="50000" decel="50000" fill="hold" grpId="2" nodeType="withEffect">
                                  <p:stCondLst>
                                    <p:cond delay="0"/>
                                  </p:stCondLst>
                                  <p:childTnLst>
                                    <p:animMotion origin="layout" path="M -1.66667E-6 -2.22222E-6 L -0.00139 0.09236 " pathEditMode="relative" rAng="0" ptsTypes="AA">
                                      <p:cBhvr>
                                        <p:cTn id="234" dur="2000" fill="hold"/>
                                        <p:tgtEl>
                                          <p:spTgt spid="35"/>
                                        </p:tgtEl>
                                        <p:attrNameLst>
                                          <p:attrName>ppt_x</p:attrName>
                                          <p:attrName>ppt_y</p:attrName>
                                        </p:attrNameLst>
                                      </p:cBhvr>
                                      <p:rCtr x="-69" y="4606"/>
                                    </p:animMotion>
                                  </p:childTnLst>
                                </p:cTn>
                              </p:par>
                              <p:par>
                                <p:cTn id="235" presetID="0" presetClass="path" presetSubtype="0" accel="50000" decel="50000" fill="hold" grpId="2" nodeType="withEffect">
                                  <p:stCondLst>
                                    <p:cond delay="0"/>
                                  </p:stCondLst>
                                  <p:childTnLst>
                                    <p:animMotion origin="layout" path="M -8.33333E-7 -2.22222E-6 L -0.01441 0.26065 " pathEditMode="relative" rAng="0" ptsTypes="AA">
                                      <p:cBhvr>
                                        <p:cTn id="236" dur="2000" fill="hold"/>
                                        <p:tgtEl>
                                          <p:spTgt spid="36"/>
                                        </p:tgtEl>
                                        <p:attrNameLst>
                                          <p:attrName>ppt_x</p:attrName>
                                          <p:attrName>ppt_y</p:attrName>
                                        </p:attrNameLst>
                                      </p:cBhvr>
                                      <p:rCtr x="-729" y="13032"/>
                                    </p:animMotion>
                                  </p:childTnLst>
                                </p:cTn>
                              </p:par>
                              <p:par>
                                <p:cTn id="237" presetID="0" presetClass="path" presetSubtype="0" accel="50000" decel="50000" fill="hold" grpId="2" nodeType="withEffect">
                                  <p:stCondLst>
                                    <p:cond delay="0"/>
                                  </p:stCondLst>
                                  <p:childTnLst>
                                    <p:animMotion origin="layout" path="M 5E-6 -7.40741E-7 L 0.12796 0.59838 " pathEditMode="relative" rAng="0" ptsTypes="AA">
                                      <p:cBhvr>
                                        <p:cTn id="238" dur="2000" fill="hold"/>
                                        <p:tgtEl>
                                          <p:spTgt spid="37"/>
                                        </p:tgtEl>
                                        <p:attrNameLst>
                                          <p:attrName>ppt_x</p:attrName>
                                          <p:attrName>ppt_y</p:attrName>
                                        </p:attrNameLst>
                                      </p:cBhvr>
                                      <p:rCtr x="6389" y="29907"/>
                                    </p:animMotion>
                                  </p:childTnLst>
                                </p:cTn>
                              </p:par>
                              <p:par>
                                <p:cTn id="239" presetID="0" presetClass="path" presetSubtype="0" accel="50000" decel="50000" fill="hold" grpId="2" nodeType="withEffect">
                                  <p:stCondLst>
                                    <p:cond delay="0"/>
                                  </p:stCondLst>
                                  <p:childTnLst>
                                    <p:animMotion origin="layout" path="M -3.88889E-6 4.81481E-6 L 0.24341 -0.07732 " pathEditMode="relative" rAng="0" ptsTypes="AA">
                                      <p:cBhvr>
                                        <p:cTn id="240" dur="2000" fill="hold"/>
                                        <p:tgtEl>
                                          <p:spTgt spid="34"/>
                                        </p:tgtEl>
                                        <p:attrNameLst>
                                          <p:attrName>ppt_x</p:attrName>
                                          <p:attrName>ppt_y</p:attrName>
                                        </p:attrNameLst>
                                      </p:cBhvr>
                                      <p:rCtr x="12170" y="-3866"/>
                                    </p:animMotion>
                                  </p:childTnLst>
                                </p:cTn>
                              </p:par>
                              <p:par>
                                <p:cTn id="241" presetID="0" presetClass="path" presetSubtype="0" accel="50000" decel="50000" fill="hold" grpId="2" nodeType="withEffect">
                                  <p:stCondLst>
                                    <p:cond delay="0"/>
                                  </p:stCondLst>
                                  <p:childTnLst>
                                    <p:animMotion origin="layout" path="M 3.33333E-6 -1.48148E-6 L 0.0493 0.34583 " pathEditMode="relative" rAng="0" ptsTypes="AA">
                                      <p:cBhvr>
                                        <p:cTn id="242" dur="2000" fill="hold"/>
                                        <p:tgtEl>
                                          <p:spTgt spid="33"/>
                                        </p:tgtEl>
                                        <p:attrNameLst>
                                          <p:attrName>ppt_x</p:attrName>
                                          <p:attrName>ppt_y</p:attrName>
                                        </p:attrNameLst>
                                      </p:cBhvr>
                                      <p:rCtr x="2465" y="17292"/>
                                    </p:animMotion>
                                  </p:childTnLst>
                                </p:cTn>
                              </p:par>
                              <p:par>
                                <p:cTn id="243" presetID="0" presetClass="path" presetSubtype="0" accel="50000" decel="50000" fill="hold" grpId="2" nodeType="withEffect">
                                  <p:stCondLst>
                                    <p:cond delay="0"/>
                                  </p:stCondLst>
                                  <p:childTnLst>
                                    <p:animMotion origin="layout" path="M 8.33333E-7 2.22222E-6 L -0.03924 0.5993 " pathEditMode="relative" rAng="0" ptsTypes="AA">
                                      <p:cBhvr>
                                        <p:cTn id="244" dur="2000" fill="hold"/>
                                        <p:tgtEl>
                                          <p:spTgt spid="32"/>
                                        </p:tgtEl>
                                        <p:attrNameLst>
                                          <p:attrName>ppt_x</p:attrName>
                                          <p:attrName>ppt_y</p:attrName>
                                        </p:attrNameLst>
                                      </p:cBhvr>
                                      <p:rCtr x="-1962" y="29954"/>
                                    </p:animMotion>
                                  </p:childTnLst>
                                </p:cTn>
                              </p:par>
                              <p:par>
                                <p:cTn id="245" presetID="0" presetClass="path" presetSubtype="0" accel="50000" decel="50000" fill="hold" grpId="2" nodeType="withEffect">
                                  <p:stCondLst>
                                    <p:cond delay="0"/>
                                  </p:stCondLst>
                                  <p:childTnLst>
                                    <p:animMotion origin="layout" path="M -2.5E-6 1.48148E-6 L 0.28056 0.17824 " pathEditMode="relative" rAng="0" ptsTypes="AA">
                                      <p:cBhvr>
                                        <p:cTn id="246" dur="2000" fill="hold"/>
                                        <p:tgtEl>
                                          <p:spTgt spid="31"/>
                                        </p:tgtEl>
                                        <p:attrNameLst>
                                          <p:attrName>ppt_x</p:attrName>
                                          <p:attrName>ppt_y</p:attrName>
                                        </p:attrNameLst>
                                      </p:cBhvr>
                                      <p:rCtr x="14028" y="8912"/>
                                    </p:animMotion>
                                  </p:childTnLst>
                                </p:cTn>
                              </p:par>
                              <p:par>
                                <p:cTn id="247" presetID="0" presetClass="path" presetSubtype="0" accel="50000" decel="50000" fill="hold" grpId="2" nodeType="withEffect">
                                  <p:stCondLst>
                                    <p:cond delay="0"/>
                                  </p:stCondLst>
                                  <p:childTnLst>
                                    <p:animMotion origin="layout" path="M 2.77778E-6 4.81481E-6 L 0.08403 0.09212 " pathEditMode="relative" rAng="0" ptsTypes="AA">
                                      <p:cBhvr>
                                        <p:cTn id="248" dur="2000" fill="hold"/>
                                        <p:tgtEl>
                                          <p:spTgt spid="48"/>
                                        </p:tgtEl>
                                        <p:attrNameLst>
                                          <p:attrName>ppt_x</p:attrName>
                                          <p:attrName>ppt_y</p:attrName>
                                        </p:attrNameLst>
                                      </p:cBhvr>
                                      <p:rCtr x="4201" y="4606"/>
                                    </p:animMotion>
                                  </p:childTnLst>
                                </p:cTn>
                              </p:par>
                              <p:par>
                                <p:cTn id="249" presetID="0" presetClass="path" presetSubtype="0" accel="50000" decel="50000" fill="hold" grpId="2" nodeType="withEffect">
                                  <p:stCondLst>
                                    <p:cond delay="0"/>
                                  </p:stCondLst>
                                  <p:childTnLst>
                                    <p:animMotion origin="layout" path="M -4.44444E-6 -1.48148E-6 L 0.16042 0.17662 " pathEditMode="relative" rAng="0" ptsTypes="AA">
                                      <p:cBhvr>
                                        <p:cTn id="250" dur="2000" fill="hold"/>
                                        <p:tgtEl>
                                          <p:spTgt spid="50"/>
                                        </p:tgtEl>
                                        <p:attrNameLst>
                                          <p:attrName>ppt_x</p:attrName>
                                          <p:attrName>ppt_y</p:attrName>
                                        </p:attrNameLst>
                                      </p:cBhvr>
                                      <p:rCtr x="8021" y="8819"/>
                                    </p:animMotion>
                                  </p:childTnLst>
                                </p:cTn>
                              </p:par>
                              <p:par>
                                <p:cTn id="251" presetID="0" presetClass="path" presetSubtype="0" accel="50000" decel="50000" fill="hold" grpId="2" nodeType="withEffect">
                                  <p:stCondLst>
                                    <p:cond delay="0"/>
                                  </p:stCondLst>
                                  <p:childTnLst>
                                    <p:animMotion origin="layout" path="M 3.05556E-6 1.48148E-6 L 0.10625 0.51528 " pathEditMode="relative" rAng="0" ptsTypes="AA">
                                      <p:cBhvr>
                                        <p:cTn id="252" dur="2000" fill="hold"/>
                                        <p:tgtEl>
                                          <p:spTgt spid="57"/>
                                        </p:tgtEl>
                                        <p:attrNameLst>
                                          <p:attrName>ppt_x</p:attrName>
                                          <p:attrName>ppt_y</p:attrName>
                                        </p:attrNameLst>
                                      </p:cBhvr>
                                      <p:rCtr x="5313" y="25764"/>
                                    </p:animMotion>
                                  </p:childTnLst>
                                </p:cTn>
                              </p:par>
                              <p:par>
                                <p:cTn id="253" presetID="0" presetClass="path" presetSubtype="0" accel="50000" decel="50000" fill="hold" grpId="2" nodeType="withEffect">
                                  <p:stCondLst>
                                    <p:cond delay="0"/>
                                  </p:stCondLst>
                                  <p:childTnLst>
                                    <p:animMotion origin="layout" path="M -2.5E-6 -1.48148E-6 L 0.11806 0.34537 " pathEditMode="relative" rAng="0" ptsTypes="AA">
                                      <p:cBhvr>
                                        <p:cTn id="254" dur="2000" fill="hold"/>
                                        <p:tgtEl>
                                          <p:spTgt spid="58"/>
                                        </p:tgtEl>
                                        <p:attrNameLst>
                                          <p:attrName>ppt_x</p:attrName>
                                          <p:attrName>ppt_y</p:attrName>
                                        </p:attrNameLst>
                                      </p:cBhvr>
                                      <p:rCtr x="5903" y="17269"/>
                                    </p:animMotion>
                                  </p:childTnLst>
                                </p:cTn>
                              </p:par>
                              <p:par>
                                <p:cTn id="255" presetID="0" presetClass="path" presetSubtype="0" accel="50000" decel="50000" fill="hold" grpId="2" nodeType="withEffect">
                                  <p:stCondLst>
                                    <p:cond delay="0"/>
                                  </p:stCondLst>
                                  <p:childTnLst>
                                    <p:animMotion origin="layout" path="M -1.66667E-6 7.40741E-7 L 0.03768 0.59861 " pathEditMode="relative" rAng="0" ptsTypes="AA">
                                      <p:cBhvr>
                                        <p:cTn id="256" dur="2000" fill="hold"/>
                                        <p:tgtEl>
                                          <p:spTgt spid="59"/>
                                        </p:tgtEl>
                                        <p:attrNameLst>
                                          <p:attrName>ppt_x</p:attrName>
                                          <p:attrName>ppt_y</p:attrName>
                                        </p:attrNameLst>
                                      </p:cBhvr>
                                      <p:rCtr x="1875" y="29931"/>
                                    </p:animMotion>
                                  </p:childTnLst>
                                </p:cTn>
                              </p:par>
                              <p:par>
                                <p:cTn id="257" presetID="0" presetClass="path" presetSubtype="0" accel="50000" decel="50000" fill="hold" grpId="2" nodeType="withEffect">
                                  <p:stCondLst>
                                    <p:cond delay="0"/>
                                  </p:stCondLst>
                                  <p:childTnLst>
                                    <p:animMotion origin="layout" path="M 1.11111E-6 -1.48148E-6 L -0.00104 0.34583 " pathEditMode="relative" rAng="0" ptsTypes="AA">
                                      <p:cBhvr>
                                        <p:cTn id="258" dur="2000" fill="hold"/>
                                        <p:tgtEl>
                                          <p:spTgt spid="61"/>
                                        </p:tgtEl>
                                        <p:attrNameLst>
                                          <p:attrName>ppt_x</p:attrName>
                                          <p:attrName>ppt_y</p:attrName>
                                        </p:attrNameLst>
                                      </p:cBhvr>
                                      <p:rCtr x="-52" y="17292"/>
                                    </p:animMotion>
                                  </p:childTnLst>
                                </p:cTn>
                              </p:par>
                              <p:par>
                                <p:cTn id="259" presetID="0" presetClass="path" presetSubtype="0" accel="50000" decel="50000" fill="hold" grpId="2" nodeType="withEffect">
                                  <p:stCondLst>
                                    <p:cond delay="0"/>
                                  </p:stCondLst>
                                  <p:childTnLst>
                                    <p:animMotion origin="layout" path="M 8.33333E-7 -7.40741E-7 L -0.16892 0.53588 " pathEditMode="relative" rAng="0" ptsTypes="AA">
                                      <p:cBhvr>
                                        <p:cTn id="260" dur="2000" fill="hold"/>
                                        <p:tgtEl>
                                          <p:spTgt spid="49"/>
                                        </p:tgtEl>
                                        <p:attrNameLst>
                                          <p:attrName>ppt_x</p:attrName>
                                          <p:attrName>ppt_y</p:attrName>
                                        </p:attrNameLst>
                                      </p:cBhvr>
                                      <p:rCtr x="-8455" y="26782"/>
                                    </p:animMotion>
                                  </p:childTnLst>
                                </p:cTn>
                              </p:par>
                              <p:par>
                                <p:cTn id="261" presetID="0" presetClass="path" presetSubtype="0" accel="50000" decel="50000" fill="hold" grpId="2" nodeType="withEffect">
                                  <p:stCondLst>
                                    <p:cond delay="0"/>
                                  </p:stCondLst>
                                  <p:childTnLst>
                                    <p:animMotion origin="layout" path="M 1.11022E-16 2.59259E-6 L -0.2125 -0.05486 " pathEditMode="relative" rAng="0" ptsTypes="AA">
                                      <p:cBhvr>
                                        <p:cTn id="262" dur="2000" fill="hold"/>
                                        <p:tgtEl>
                                          <p:spTgt spid="54"/>
                                        </p:tgtEl>
                                        <p:attrNameLst>
                                          <p:attrName>ppt_x</p:attrName>
                                          <p:attrName>ppt_y</p:attrName>
                                        </p:attrNameLst>
                                      </p:cBhvr>
                                      <p:rCtr x="-10625" y="-2755"/>
                                    </p:animMotion>
                                  </p:childTnLst>
                                </p:cTn>
                              </p:par>
                              <p:par>
                                <p:cTn id="263" presetID="0" presetClass="path" presetSubtype="0" accel="50000" decel="50000" fill="hold" grpId="2" nodeType="withEffect">
                                  <p:stCondLst>
                                    <p:cond delay="0"/>
                                  </p:stCondLst>
                                  <p:childTnLst>
                                    <p:animMotion origin="layout" path="M -1.38889E-6 -2.96296E-6 L 0.00608 0.11459 " pathEditMode="relative" rAng="0" ptsTypes="AA">
                                      <p:cBhvr>
                                        <p:cTn id="264" dur="2000" fill="hold"/>
                                        <p:tgtEl>
                                          <p:spTgt spid="55"/>
                                        </p:tgtEl>
                                        <p:attrNameLst>
                                          <p:attrName>ppt_x</p:attrName>
                                          <p:attrName>ppt_y</p:attrName>
                                        </p:attrNameLst>
                                      </p:cBhvr>
                                      <p:rCtr x="295" y="5718"/>
                                    </p:animMotion>
                                  </p:childTnLst>
                                </p:cTn>
                              </p:par>
                              <p:par>
                                <p:cTn id="265" presetID="0" presetClass="path" presetSubtype="0" accel="50000" decel="50000" fill="hold" grpId="2" nodeType="withEffect">
                                  <p:stCondLst>
                                    <p:cond delay="0"/>
                                  </p:stCondLst>
                                  <p:childTnLst>
                                    <p:animMotion origin="layout" path="M -1.11111E-6 -2.22222E-6 L -0.40625 0.19908 " pathEditMode="relative" rAng="0" ptsTypes="AA">
                                      <p:cBhvr>
                                        <p:cTn id="266" dur="2000" fill="hold"/>
                                        <p:tgtEl>
                                          <p:spTgt spid="53"/>
                                        </p:tgtEl>
                                        <p:attrNameLst>
                                          <p:attrName>ppt_x</p:attrName>
                                          <p:attrName>ppt_y</p:attrName>
                                        </p:attrNameLst>
                                      </p:cBhvr>
                                      <p:rCtr x="-20313" y="9954"/>
                                    </p:animMotion>
                                  </p:childTnLst>
                                </p:cTn>
                              </p:par>
                              <p:par>
                                <p:cTn id="267" presetID="0" presetClass="path" presetSubtype="0" accel="50000" decel="50000" fill="hold" grpId="2" nodeType="withEffect">
                                  <p:stCondLst>
                                    <p:cond delay="0"/>
                                  </p:stCondLst>
                                  <p:childTnLst>
                                    <p:animMotion origin="layout" path="M 4.16667E-6 4.81481E-6 L 0.47534 0.19884 " pathEditMode="relative" rAng="0" ptsTypes="AA">
                                      <p:cBhvr>
                                        <p:cTn id="268" dur="2000" fill="hold"/>
                                        <p:tgtEl>
                                          <p:spTgt spid="52"/>
                                        </p:tgtEl>
                                        <p:attrNameLst>
                                          <p:attrName>ppt_x</p:attrName>
                                          <p:attrName>ppt_y</p:attrName>
                                        </p:attrNameLst>
                                      </p:cBhvr>
                                      <p:rCtr x="23767" y="9931"/>
                                    </p:animMotion>
                                  </p:childTnLst>
                                </p:cTn>
                              </p:par>
                              <p:par>
                                <p:cTn id="269" presetID="0" presetClass="path" presetSubtype="0" accel="50000" decel="50000" fill="hold" grpId="2" nodeType="withEffect">
                                  <p:stCondLst>
                                    <p:cond delay="0"/>
                                  </p:stCondLst>
                                  <p:childTnLst>
                                    <p:animMotion origin="layout" path="M 5.55556E-7 -1.48148E-6 L 0.13038 0.28357 " pathEditMode="relative" rAng="0" ptsTypes="AA">
                                      <p:cBhvr>
                                        <p:cTn id="270" dur="2000" fill="hold"/>
                                        <p:tgtEl>
                                          <p:spTgt spid="51"/>
                                        </p:tgtEl>
                                        <p:attrNameLst>
                                          <p:attrName>ppt_x</p:attrName>
                                          <p:attrName>ppt_y</p:attrName>
                                        </p:attrNameLst>
                                      </p:cBhvr>
                                      <p:rCtr x="6510" y="14167"/>
                                    </p:animMotion>
                                  </p:childTnLst>
                                </p:cTn>
                              </p:par>
                              <p:par>
                                <p:cTn id="271" presetID="10" presetClass="exit" presetSubtype="0" fill="hold" grpId="1" nodeType="withEffect">
                                  <p:stCondLst>
                                    <p:cond delay="0"/>
                                  </p:stCondLst>
                                  <p:childTnLst>
                                    <p:animEffect transition="out" filter="fade">
                                      <p:cBhvr>
                                        <p:cTn id="272" dur="1250"/>
                                        <p:tgtEl>
                                          <p:spTgt spid="3074"/>
                                        </p:tgtEl>
                                      </p:cBhvr>
                                    </p:animEffect>
                                    <p:set>
                                      <p:cBhvr>
                                        <p:cTn id="273" dur="1" fill="hold">
                                          <p:stCondLst>
                                            <p:cond delay="1249"/>
                                          </p:stCondLst>
                                        </p:cTn>
                                        <p:tgtEl>
                                          <p:spTgt spid="3074"/>
                                        </p:tgtEl>
                                        <p:attrNameLst>
                                          <p:attrName>style.visibility</p:attrName>
                                        </p:attrNameLst>
                                      </p:cBhvr>
                                      <p:to>
                                        <p:strVal val="hidden"/>
                                      </p:to>
                                    </p:set>
                                  </p:childTnLst>
                                </p:cTn>
                              </p:par>
                              <p:par>
                                <p:cTn id="274" presetID="10" presetClass="exit" presetSubtype="0" fill="hold" grpId="2" nodeType="withEffect">
                                  <p:stCondLst>
                                    <p:cond delay="0"/>
                                  </p:stCondLst>
                                  <p:childTnLst>
                                    <p:animEffect transition="out" filter="fade">
                                      <p:cBhvr>
                                        <p:cTn id="275" dur="250"/>
                                        <p:tgtEl>
                                          <p:spTgt spid="3"/>
                                        </p:tgtEl>
                                      </p:cBhvr>
                                    </p:animEffect>
                                    <p:set>
                                      <p:cBhvr>
                                        <p:cTn id="276" dur="1" fill="hold">
                                          <p:stCondLst>
                                            <p:cond delay="249"/>
                                          </p:stCondLst>
                                        </p:cTn>
                                        <p:tgtEl>
                                          <p:spTgt spid="3"/>
                                        </p:tgtEl>
                                        <p:attrNameLst>
                                          <p:attrName>style.visibility</p:attrName>
                                        </p:attrNameLst>
                                      </p:cBhvr>
                                      <p:to>
                                        <p:strVal val="hidden"/>
                                      </p:to>
                                    </p:set>
                                  </p:childTnLst>
                                </p:cTn>
                              </p:par>
                              <p:par>
                                <p:cTn id="277" presetID="23" presetClass="exit" presetSubtype="32" fill="hold" grpId="1" nodeType="withEffect">
                                  <p:stCondLst>
                                    <p:cond delay="0"/>
                                  </p:stCondLst>
                                  <p:childTnLst>
                                    <p:anim calcmode="lin" valueType="num">
                                      <p:cBhvr>
                                        <p:cTn id="278" dur="1500"/>
                                        <p:tgtEl>
                                          <p:spTgt spid="4"/>
                                        </p:tgtEl>
                                        <p:attrNameLst>
                                          <p:attrName>ppt_w</p:attrName>
                                        </p:attrNameLst>
                                      </p:cBhvr>
                                      <p:tavLst>
                                        <p:tav tm="0">
                                          <p:val>
                                            <p:strVal val="ppt_w"/>
                                          </p:val>
                                        </p:tav>
                                        <p:tav tm="100000">
                                          <p:val>
                                            <p:fltVal val="0"/>
                                          </p:val>
                                        </p:tav>
                                      </p:tavLst>
                                    </p:anim>
                                    <p:anim calcmode="lin" valueType="num">
                                      <p:cBhvr>
                                        <p:cTn id="279" dur="1500"/>
                                        <p:tgtEl>
                                          <p:spTgt spid="4"/>
                                        </p:tgtEl>
                                        <p:attrNameLst>
                                          <p:attrName>ppt_h</p:attrName>
                                        </p:attrNameLst>
                                      </p:cBhvr>
                                      <p:tavLst>
                                        <p:tav tm="0">
                                          <p:val>
                                            <p:strVal val="ppt_h"/>
                                          </p:val>
                                        </p:tav>
                                        <p:tav tm="100000">
                                          <p:val>
                                            <p:fltVal val="0"/>
                                          </p:val>
                                        </p:tav>
                                      </p:tavLst>
                                    </p:anim>
                                    <p:set>
                                      <p:cBhvr>
                                        <p:cTn id="280" dur="1" fill="hold">
                                          <p:stCondLst>
                                            <p:cond delay="1499"/>
                                          </p:stCondLst>
                                        </p:cTn>
                                        <p:tgtEl>
                                          <p:spTgt spid="4"/>
                                        </p:tgtEl>
                                        <p:attrNameLst>
                                          <p:attrName>style.visibility</p:attrName>
                                        </p:attrNameLst>
                                      </p:cBhvr>
                                      <p:to>
                                        <p:strVal val="hidden"/>
                                      </p:to>
                                    </p:set>
                                  </p:childTnLst>
                                </p:cTn>
                              </p:par>
                              <p:par>
                                <p:cTn id="281" presetID="23" presetClass="exit" presetSubtype="32" fill="hold" grpId="1" nodeType="withEffect">
                                  <p:stCondLst>
                                    <p:cond delay="0"/>
                                  </p:stCondLst>
                                  <p:childTnLst>
                                    <p:anim calcmode="lin" valueType="num">
                                      <p:cBhvr>
                                        <p:cTn id="282" dur="1500"/>
                                        <p:tgtEl>
                                          <p:spTgt spid="5"/>
                                        </p:tgtEl>
                                        <p:attrNameLst>
                                          <p:attrName>ppt_w</p:attrName>
                                        </p:attrNameLst>
                                      </p:cBhvr>
                                      <p:tavLst>
                                        <p:tav tm="0">
                                          <p:val>
                                            <p:strVal val="ppt_w"/>
                                          </p:val>
                                        </p:tav>
                                        <p:tav tm="100000">
                                          <p:val>
                                            <p:fltVal val="0"/>
                                          </p:val>
                                        </p:tav>
                                      </p:tavLst>
                                    </p:anim>
                                    <p:anim calcmode="lin" valueType="num">
                                      <p:cBhvr>
                                        <p:cTn id="283" dur="1500"/>
                                        <p:tgtEl>
                                          <p:spTgt spid="5"/>
                                        </p:tgtEl>
                                        <p:attrNameLst>
                                          <p:attrName>ppt_h</p:attrName>
                                        </p:attrNameLst>
                                      </p:cBhvr>
                                      <p:tavLst>
                                        <p:tav tm="0">
                                          <p:val>
                                            <p:strVal val="ppt_h"/>
                                          </p:val>
                                        </p:tav>
                                        <p:tav tm="100000">
                                          <p:val>
                                            <p:fltVal val="0"/>
                                          </p:val>
                                        </p:tav>
                                      </p:tavLst>
                                    </p:anim>
                                    <p:set>
                                      <p:cBhvr>
                                        <p:cTn id="284" dur="1" fill="hold">
                                          <p:stCondLst>
                                            <p:cond delay="1499"/>
                                          </p:stCondLst>
                                        </p:cTn>
                                        <p:tgtEl>
                                          <p:spTgt spid="5"/>
                                        </p:tgtEl>
                                        <p:attrNameLst>
                                          <p:attrName>style.visibility</p:attrName>
                                        </p:attrNameLst>
                                      </p:cBhvr>
                                      <p:to>
                                        <p:strVal val="hidden"/>
                                      </p:to>
                                    </p:set>
                                  </p:childTnLst>
                                </p:cTn>
                              </p:par>
                              <p:par>
                                <p:cTn id="285" presetID="0" presetClass="path" presetSubtype="0" accel="50000" decel="50000" fill="hold" grpId="2" nodeType="withEffect">
                                  <p:stCondLst>
                                    <p:cond delay="0"/>
                                  </p:stCondLst>
                                  <p:childTnLst>
                                    <p:animMotion origin="layout" path="M -8.33333E-7 4.6901E-6 L 0.20764 0.23612 " pathEditMode="relative" rAng="0" ptsTypes="AA">
                                      <p:cBhvr>
                                        <p:cTn id="286" dur="1500" fill="hold"/>
                                        <p:tgtEl>
                                          <p:spTgt spid="4"/>
                                        </p:tgtEl>
                                        <p:attrNameLst>
                                          <p:attrName>ppt_x</p:attrName>
                                          <p:attrName>ppt_y</p:attrName>
                                        </p:attrNameLst>
                                      </p:cBhvr>
                                      <p:rCtr x="10382" y="11795"/>
                                    </p:animMotion>
                                  </p:childTnLst>
                                </p:cTn>
                              </p:par>
                              <p:par>
                                <p:cTn id="287" presetID="0" presetClass="path" presetSubtype="0" accel="50000" decel="50000" fill="hold" grpId="2" nodeType="withEffect">
                                  <p:stCondLst>
                                    <p:cond delay="0"/>
                                  </p:stCondLst>
                                  <p:childTnLst>
                                    <p:animMotion origin="layout" path="M 0 0 L 0.08733 0.4771 " pathEditMode="relative" ptsTypes="AA">
                                      <p:cBhvr>
                                        <p:cTn id="288" dur="1500" fill="hold"/>
                                        <p:tgtEl>
                                          <p:spTgt spid="5"/>
                                        </p:tgtEl>
                                        <p:attrNameLst>
                                          <p:attrName>ppt_x</p:attrName>
                                          <p:attrName>ppt_y</p:attrName>
                                        </p:attrNameLst>
                                      </p:cBhvr>
                                    </p:animMotion>
                                  </p:childTnLst>
                                </p:cTn>
                              </p:par>
                            </p:childTnLst>
                          </p:cTn>
                        </p:par>
                        <p:par>
                          <p:cTn id="289" fill="hold">
                            <p:stCondLst>
                              <p:cond delay="2000"/>
                            </p:stCondLst>
                            <p:childTnLst>
                              <p:par>
                                <p:cTn id="290" presetID="10" presetClass="entr" presetSubtype="0" fill="hold" grpId="0" nodeType="afterEffect">
                                  <p:stCondLst>
                                    <p:cond delay="0"/>
                                  </p:stCondLst>
                                  <p:childTnLst>
                                    <p:set>
                                      <p:cBhvr>
                                        <p:cTn id="291" dur="1" fill="hold">
                                          <p:stCondLst>
                                            <p:cond delay="0"/>
                                          </p:stCondLst>
                                        </p:cTn>
                                        <p:tgtEl>
                                          <p:spTgt spid="47"/>
                                        </p:tgtEl>
                                        <p:attrNameLst>
                                          <p:attrName>style.visibility</p:attrName>
                                        </p:attrNameLst>
                                      </p:cBhvr>
                                      <p:to>
                                        <p:strVal val="visible"/>
                                      </p:to>
                                    </p:set>
                                    <p:animEffect transition="in" filter="fade">
                                      <p:cBhvr>
                                        <p:cTn id="292" dur="100"/>
                                        <p:tgtEl>
                                          <p:spTgt spid="47"/>
                                        </p:tgtEl>
                                      </p:cBhvr>
                                    </p:animEffect>
                                  </p:childTnLst>
                                </p:cTn>
                              </p:par>
                              <p:par>
                                <p:cTn id="293" presetID="10" presetClass="exit" presetSubtype="0" fill="hold" grpId="1" nodeType="withEffect">
                                  <p:stCondLst>
                                    <p:cond delay="0"/>
                                  </p:stCondLst>
                                  <p:childTnLst>
                                    <p:animEffect transition="out" filter="fade">
                                      <p:cBhvr>
                                        <p:cTn id="294" dur="250"/>
                                        <p:tgtEl>
                                          <p:spTgt spid="56"/>
                                        </p:tgtEl>
                                      </p:cBhvr>
                                    </p:animEffect>
                                    <p:set>
                                      <p:cBhvr>
                                        <p:cTn id="295" dur="1" fill="hold">
                                          <p:stCondLst>
                                            <p:cond delay="249"/>
                                          </p:stCondLst>
                                        </p:cTn>
                                        <p:tgtEl>
                                          <p:spTgt spid="56"/>
                                        </p:tgtEl>
                                        <p:attrNameLst>
                                          <p:attrName>style.visibility</p:attrName>
                                        </p:attrNameLst>
                                      </p:cBhvr>
                                      <p:to>
                                        <p:strVal val="hidden"/>
                                      </p:to>
                                    </p:set>
                                  </p:childTnLst>
                                </p:cTn>
                              </p:par>
                              <p:par>
                                <p:cTn id="296" presetID="10" presetClass="exit" presetSubtype="0" fill="hold" grpId="1" nodeType="withEffect">
                                  <p:stCondLst>
                                    <p:cond delay="0"/>
                                  </p:stCondLst>
                                  <p:childTnLst>
                                    <p:animEffect transition="out" filter="fade">
                                      <p:cBhvr>
                                        <p:cTn id="297" dur="250"/>
                                        <p:tgtEl>
                                          <p:spTgt spid="30"/>
                                        </p:tgtEl>
                                      </p:cBhvr>
                                    </p:animEffect>
                                    <p:set>
                                      <p:cBhvr>
                                        <p:cTn id="298" dur="1" fill="hold">
                                          <p:stCondLst>
                                            <p:cond delay="249"/>
                                          </p:stCondLst>
                                        </p:cTn>
                                        <p:tgtEl>
                                          <p:spTgt spid="30"/>
                                        </p:tgtEl>
                                        <p:attrNameLst>
                                          <p:attrName>style.visibility</p:attrName>
                                        </p:attrNameLst>
                                      </p:cBhvr>
                                      <p:to>
                                        <p:strVal val="hidden"/>
                                      </p:to>
                                    </p:set>
                                  </p:childTnLst>
                                </p:cTn>
                              </p:par>
                              <p:par>
                                <p:cTn id="299" presetID="10" presetClass="exit" presetSubtype="0" fill="hold" grpId="1" nodeType="withEffect">
                                  <p:stCondLst>
                                    <p:cond delay="0"/>
                                  </p:stCondLst>
                                  <p:childTnLst>
                                    <p:animEffect transition="out" filter="fade">
                                      <p:cBhvr>
                                        <p:cTn id="300" dur="250"/>
                                        <p:tgtEl>
                                          <p:spTgt spid="29"/>
                                        </p:tgtEl>
                                      </p:cBhvr>
                                    </p:animEffect>
                                    <p:set>
                                      <p:cBhvr>
                                        <p:cTn id="301" dur="1" fill="hold">
                                          <p:stCondLst>
                                            <p:cond delay="249"/>
                                          </p:stCondLst>
                                        </p:cTn>
                                        <p:tgtEl>
                                          <p:spTgt spid="29"/>
                                        </p:tgtEl>
                                        <p:attrNameLst>
                                          <p:attrName>style.visibility</p:attrName>
                                        </p:attrNameLst>
                                      </p:cBhvr>
                                      <p:to>
                                        <p:strVal val="hidden"/>
                                      </p:to>
                                    </p:set>
                                  </p:childTnLst>
                                </p:cTn>
                              </p:par>
                              <p:par>
                                <p:cTn id="302" presetID="10" presetClass="exit" presetSubtype="0" fill="hold" grpId="1" nodeType="withEffect">
                                  <p:stCondLst>
                                    <p:cond delay="0"/>
                                  </p:stCondLst>
                                  <p:childTnLst>
                                    <p:animEffect transition="out" filter="fade">
                                      <p:cBhvr>
                                        <p:cTn id="303" dur="250"/>
                                        <p:tgtEl>
                                          <p:spTgt spid="35"/>
                                        </p:tgtEl>
                                      </p:cBhvr>
                                    </p:animEffect>
                                    <p:set>
                                      <p:cBhvr>
                                        <p:cTn id="304" dur="1" fill="hold">
                                          <p:stCondLst>
                                            <p:cond delay="249"/>
                                          </p:stCondLst>
                                        </p:cTn>
                                        <p:tgtEl>
                                          <p:spTgt spid="35"/>
                                        </p:tgtEl>
                                        <p:attrNameLst>
                                          <p:attrName>style.visibility</p:attrName>
                                        </p:attrNameLst>
                                      </p:cBhvr>
                                      <p:to>
                                        <p:strVal val="hidden"/>
                                      </p:to>
                                    </p:set>
                                  </p:childTnLst>
                                </p:cTn>
                              </p:par>
                              <p:par>
                                <p:cTn id="305" presetID="10" presetClass="exit" presetSubtype="0" fill="hold" grpId="1" nodeType="withEffect">
                                  <p:stCondLst>
                                    <p:cond delay="0"/>
                                  </p:stCondLst>
                                  <p:childTnLst>
                                    <p:animEffect transition="out" filter="fade">
                                      <p:cBhvr>
                                        <p:cTn id="306" dur="250"/>
                                        <p:tgtEl>
                                          <p:spTgt spid="36"/>
                                        </p:tgtEl>
                                      </p:cBhvr>
                                    </p:animEffect>
                                    <p:set>
                                      <p:cBhvr>
                                        <p:cTn id="307" dur="1" fill="hold">
                                          <p:stCondLst>
                                            <p:cond delay="249"/>
                                          </p:stCondLst>
                                        </p:cTn>
                                        <p:tgtEl>
                                          <p:spTgt spid="36"/>
                                        </p:tgtEl>
                                        <p:attrNameLst>
                                          <p:attrName>style.visibility</p:attrName>
                                        </p:attrNameLst>
                                      </p:cBhvr>
                                      <p:to>
                                        <p:strVal val="hidden"/>
                                      </p:to>
                                    </p:set>
                                  </p:childTnLst>
                                </p:cTn>
                              </p:par>
                              <p:par>
                                <p:cTn id="308" presetID="10" presetClass="exit" presetSubtype="0" fill="hold" grpId="1" nodeType="withEffect">
                                  <p:stCondLst>
                                    <p:cond delay="0"/>
                                  </p:stCondLst>
                                  <p:childTnLst>
                                    <p:animEffect transition="out" filter="fade">
                                      <p:cBhvr>
                                        <p:cTn id="309" dur="250"/>
                                        <p:tgtEl>
                                          <p:spTgt spid="37"/>
                                        </p:tgtEl>
                                      </p:cBhvr>
                                    </p:animEffect>
                                    <p:set>
                                      <p:cBhvr>
                                        <p:cTn id="310" dur="1" fill="hold">
                                          <p:stCondLst>
                                            <p:cond delay="249"/>
                                          </p:stCondLst>
                                        </p:cTn>
                                        <p:tgtEl>
                                          <p:spTgt spid="37"/>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250"/>
                                        <p:tgtEl>
                                          <p:spTgt spid="34"/>
                                        </p:tgtEl>
                                      </p:cBhvr>
                                    </p:animEffect>
                                    <p:set>
                                      <p:cBhvr>
                                        <p:cTn id="313" dur="1" fill="hold">
                                          <p:stCondLst>
                                            <p:cond delay="249"/>
                                          </p:stCondLst>
                                        </p:cTn>
                                        <p:tgtEl>
                                          <p:spTgt spid="34"/>
                                        </p:tgtEl>
                                        <p:attrNameLst>
                                          <p:attrName>style.visibility</p:attrName>
                                        </p:attrNameLst>
                                      </p:cBhvr>
                                      <p:to>
                                        <p:strVal val="hidden"/>
                                      </p:to>
                                    </p:set>
                                  </p:childTnLst>
                                </p:cTn>
                              </p:par>
                              <p:par>
                                <p:cTn id="314" presetID="10" presetClass="exit" presetSubtype="0" fill="hold" grpId="1" nodeType="withEffect">
                                  <p:stCondLst>
                                    <p:cond delay="0"/>
                                  </p:stCondLst>
                                  <p:childTnLst>
                                    <p:animEffect transition="out" filter="fade">
                                      <p:cBhvr>
                                        <p:cTn id="315" dur="250"/>
                                        <p:tgtEl>
                                          <p:spTgt spid="33"/>
                                        </p:tgtEl>
                                      </p:cBhvr>
                                    </p:animEffect>
                                    <p:set>
                                      <p:cBhvr>
                                        <p:cTn id="316" dur="1" fill="hold">
                                          <p:stCondLst>
                                            <p:cond delay="249"/>
                                          </p:stCondLst>
                                        </p:cTn>
                                        <p:tgtEl>
                                          <p:spTgt spid="33"/>
                                        </p:tgtEl>
                                        <p:attrNameLst>
                                          <p:attrName>style.visibility</p:attrName>
                                        </p:attrNameLst>
                                      </p:cBhvr>
                                      <p:to>
                                        <p:strVal val="hidden"/>
                                      </p:to>
                                    </p:set>
                                  </p:childTnLst>
                                </p:cTn>
                              </p:par>
                              <p:par>
                                <p:cTn id="317" presetID="10" presetClass="exit" presetSubtype="0" fill="hold" grpId="1" nodeType="withEffect">
                                  <p:stCondLst>
                                    <p:cond delay="0"/>
                                  </p:stCondLst>
                                  <p:childTnLst>
                                    <p:animEffect transition="out" filter="fade">
                                      <p:cBhvr>
                                        <p:cTn id="318" dur="250"/>
                                        <p:tgtEl>
                                          <p:spTgt spid="32"/>
                                        </p:tgtEl>
                                      </p:cBhvr>
                                    </p:animEffect>
                                    <p:set>
                                      <p:cBhvr>
                                        <p:cTn id="319" dur="1" fill="hold">
                                          <p:stCondLst>
                                            <p:cond delay="249"/>
                                          </p:stCondLst>
                                        </p:cTn>
                                        <p:tgtEl>
                                          <p:spTgt spid="32"/>
                                        </p:tgtEl>
                                        <p:attrNameLst>
                                          <p:attrName>style.visibility</p:attrName>
                                        </p:attrNameLst>
                                      </p:cBhvr>
                                      <p:to>
                                        <p:strVal val="hidden"/>
                                      </p:to>
                                    </p:set>
                                  </p:childTnLst>
                                </p:cTn>
                              </p:par>
                              <p:par>
                                <p:cTn id="320" presetID="10" presetClass="exit" presetSubtype="0" fill="hold" grpId="1" nodeType="withEffect">
                                  <p:stCondLst>
                                    <p:cond delay="0"/>
                                  </p:stCondLst>
                                  <p:childTnLst>
                                    <p:animEffect transition="out" filter="fade">
                                      <p:cBhvr>
                                        <p:cTn id="321" dur="250"/>
                                        <p:tgtEl>
                                          <p:spTgt spid="31"/>
                                        </p:tgtEl>
                                      </p:cBhvr>
                                    </p:animEffect>
                                    <p:set>
                                      <p:cBhvr>
                                        <p:cTn id="322" dur="1" fill="hold">
                                          <p:stCondLst>
                                            <p:cond delay="249"/>
                                          </p:stCondLst>
                                        </p:cTn>
                                        <p:tgtEl>
                                          <p:spTgt spid="31"/>
                                        </p:tgtEl>
                                        <p:attrNameLst>
                                          <p:attrName>style.visibility</p:attrName>
                                        </p:attrNameLst>
                                      </p:cBhvr>
                                      <p:to>
                                        <p:strVal val="hidden"/>
                                      </p:to>
                                    </p:set>
                                  </p:childTnLst>
                                </p:cTn>
                              </p:par>
                              <p:par>
                                <p:cTn id="323" presetID="10" presetClass="exit" presetSubtype="0" fill="hold" grpId="1" nodeType="withEffect">
                                  <p:stCondLst>
                                    <p:cond delay="0"/>
                                  </p:stCondLst>
                                  <p:childTnLst>
                                    <p:animEffect transition="out" filter="fade">
                                      <p:cBhvr>
                                        <p:cTn id="324" dur="250"/>
                                        <p:tgtEl>
                                          <p:spTgt spid="48"/>
                                        </p:tgtEl>
                                      </p:cBhvr>
                                    </p:animEffect>
                                    <p:set>
                                      <p:cBhvr>
                                        <p:cTn id="325" dur="1" fill="hold">
                                          <p:stCondLst>
                                            <p:cond delay="249"/>
                                          </p:stCondLst>
                                        </p:cTn>
                                        <p:tgtEl>
                                          <p:spTgt spid="48"/>
                                        </p:tgtEl>
                                        <p:attrNameLst>
                                          <p:attrName>style.visibility</p:attrName>
                                        </p:attrNameLst>
                                      </p:cBhvr>
                                      <p:to>
                                        <p:strVal val="hidden"/>
                                      </p:to>
                                    </p:set>
                                  </p:childTnLst>
                                </p:cTn>
                              </p:par>
                              <p:par>
                                <p:cTn id="326" presetID="10" presetClass="exit" presetSubtype="0" fill="hold" grpId="1" nodeType="withEffect">
                                  <p:stCondLst>
                                    <p:cond delay="0"/>
                                  </p:stCondLst>
                                  <p:childTnLst>
                                    <p:animEffect transition="out" filter="fade">
                                      <p:cBhvr>
                                        <p:cTn id="327" dur="250"/>
                                        <p:tgtEl>
                                          <p:spTgt spid="50"/>
                                        </p:tgtEl>
                                      </p:cBhvr>
                                    </p:animEffect>
                                    <p:set>
                                      <p:cBhvr>
                                        <p:cTn id="328" dur="1" fill="hold">
                                          <p:stCondLst>
                                            <p:cond delay="249"/>
                                          </p:stCondLst>
                                        </p:cTn>
                                        <p:tgtEl>
                                          <p:spTgt spid="50"/>
                                        </p:tgtEl>
                                        <p:attrNameLst>
                                          <p:attrName>style.visibility</p:attrName>
                                        </p:attrNameLst>
                                      </p:cBhvr>
                                      <p:to>
                                        <p:strVal val="hidden"/>
                                      </p:to>
                                    </p:set>
                                  </p:childTnLst>
                                </p:cTn>
                              </p:par>
                              <p:par>
                                <p:cTn id="329" presetID="10" presetClass="exit" presetSubtype="0" fill="hold" grpId="1" nodeType="withEffect">
                                  <p:stCondLst>
                                    <p:cond delay="0"/>
                                  </p:stCondLst>
                                  <p:childTnLst>
                                    <p:animEffect transition="out" filter="fade">
                                      <p:cBhvr>
                                        <p:cTn id="330" dur="250"/>
                                        <p:tgtEl>
                                          <p:spTgt spid="57"/>
                                        </p:tgtEl>
                                      </p:cBhvr>
                                    </p:animEffect>
                                    <p:set>
                                      <p:cBhvr>
                                        <p:cTn id="331" dur="1" fill="hold">
                                          <p:stCondLst>
                                            <p:cond delay="249"/>
                                          </p:stCondLst>
                                        </p:cTn>
                                        <p:tgtEl>
                                          <p:spTgt spid="57"/>
                                        </p:tgtEl>
                                        <p:attrNameLst>
                                          <p:attrName>style.visibility</p:attrName>
                                        </p:attrNameLst>
                                      </p:cBhvr>
                                      <p:to>
                                        <p:strVal val="hidden"/>
                                      </p:to>
                                    </p:set>
                                  </p:childTnLst>
                                </p:cTn>
                              </p:par>
                              <p:par>
                                <p:cTn id="332" presetID="10" presetClass="exit" presetSubtype="0" fill="hold" grpId="1" nodeType="withEffect">
                                  <p:stCondLst>
                                    <p:cond delay="0"/>
                                  </p:stCondLst>
                                  <p:childTnLst>
                                    <p:animEffect transition="out" filter="fade">
                                      <p:cBhvr>
                                        <p:cTn id="333" dur="250"/>
                                        <p:tgtEl>
                                          <p:spTgt spid="58"/>
                                        </p:tgtEl>
                                      </p:cBhvr>
                                    </p:animEffect>
                                    <p:set>
                                      <p:cBhvr>
                                        <p:cTn id="334" dur="1" fill="hold">
                                          <p:stCondLst>
                                            <p:cond delay="249"/>
                                          </p:stCondLst>
                                        </p:cTn>
                                        <p:tgtEl>
                                          <p:spTgt spid="58"/>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250"/>
                                        <p:tgtEl>
                                          <p:spTgt spid="59"/>
                                        </p:tgtEl>
                                      </p:cBhvr>
                                    </p:animEffect>
                                    <p:set>
                                      <p:cBhvr>
                                        <p:cTn id="337" dur="1" fill="hold">
                                          <p:stCondLst>
                                            <p:cond delay="249"/>
                                          </p:stCondLst>
                                        </p:cTn>
                                        <p:tgtEl>
                                          <p:spTgt spid="59"/>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250"/>
                                        <p:tgtEl>
                                          <p:spTgt spid="61"/>
                                        </p:tgtEl>
                                      </p:cBhvr>
                                    </p:animEffect>
                                    <p:set>
                                      <p:cBhvr>
                                        <p:cTn id="340" dur="1" fill="hold">
                                          <p:stCondLst>
                                            <p:cond delay="249"/>
                                          </p:stCondLst>
                                        </p:cTn>
                                        <p:tgtEl>
                                          <p:spTgt spid="61"/>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250"/>
                                        <p:tgtEl>
                                          <p:spTgt spid="49"/>
                                        </p:tgtEl>
                                      </p:cBhvr>
                                    </p:animEffect>
                                    <p:set>
                                      <p:cBhvr>
                                        <p:cTn id="343" dur="1" fill="hold">
                                          <p:stCondLst>
                                            <p:cond delay="249"/>
                                          </p:stCondLst>
                                        </p:cTn>
                                        <p:tgtEl>
                                          <p:spTgt spid="49"/>
                                        </p:tgtEl>
                                        <p:attrNameLst>
                                          <p:attrName>style.visibility</p:attrName>
                                        </p:attrNameLst>
                                      </p:cBhvr>
                                      <p:to>
                                        <p:strVal val="hidden"/>
                                      </p:to>
                                    </p:set>
                                  </p:childTnLst>
                                </p:cTn>
                              </p:par>
                              <p:par>
                                <p:cTn id="344" presetID="10" presetClass="exit" presetSubtype="0" fill="hold" grpId="1" nodeType="withEffect">
                                  <p:stCondLst>
                                    <p:cond delay="0"/>
                                  </p:stCondLst>
                                  <p:childTnLst>
                                    <p:animEffect transition="out" filter="fade">
                                      <p:cBhvr>
                                        <p:cTn id="345" dur="250"/>
                                        <p:tgtEl>
                                          <p:spTgt spid="54"/>
                                        </p:tgtEl>
                                      </p:cBhvr>
                                    </p:animEffect>
                                    <p:set>
                                      <p:cBhvr>
                                        <p:cTn id="346" dur="1" fill="hold">
                                          <p:stCondLst>
                                            <p:cond delay="249"/>
                                          </p:stCondLst>
                                        </p:cTn>
                                        <p:tgtEl>
                                          <p:spTgt spid="54"/>
                                        </p:tgtEl>
                                        <p:attrNameLst>
                                          <p:attrName>style.visibility</p:attrName>
                                        </p:attrNameLst>
                                      </p:cBhvr>
                                      <p:to>
                                        <p:strVal val="hidden"/>
                                      </p:to>
                                    </p:set>
                                  </p:childTnLst>
                                </p:cTn>
                              </p:par>
                              <p:par>
                                <p:cTn id="347" presetID="10" presetClass="exit" presetSubtype="0" fill="hold" grpId="1" nodeType="withEffect">
                                  <p:stCondLst>
                                    <p:cond delay="0"/>
                                  </p:stCondLst>
                                  <p:childTnLst>
                                    <p:animEffect transition="out" filter="fade">
                                      <p:cBhvr>
                                        <p:cTn id="348" dur="250"/>
                                        <p:tgtEl>
                                          <p:spTgt spid="55"/>
                                        </p:tgtEl>
                                      </p:cBhvr>
                                    </p:animEffect>
                                    <p:set>
                                      <p:cBhvr>
                                        <p:cTn id="349" dur="1" fill="hold">
                                          <p:stCondLst>
                                            <p:cond delay="249"/>
                                          </p:stCondLst>
                                        </p:cTn>
                                        <p:tgtEl>
                                          <p:spTgt spid="55"/>
                                        </p:tgtEl>
                                        <p:attrNameLst>
                                          <p:attrName>style.visibility</p:attrName>
                                        </p:attrNameLst>
                                      </p:cBhvr>
                                      <p:to>
                                        <p:strVal val="hidden"/>
                                      </p:to>
                                    </p:set>
                                  </p:childTnLst>
                                </p:cTn>
                              </p:par>
                              <p:par>
                                <p:cTn id="350" presetID="10" presetClass="exit" presetSubtype="0" fill="hold" grpId="1" nodeType="withEffect">
                                  <p:stCondLst>
                                    <p:cond delay="0"/>
                                  </p:stCondLst>
                                  <p:childTnLst>
                                    <p:animEffect transition="out" filter="fade">
                                      <p:cBhvr>
                                        <p:cTn id="351" dur="250"/>
                                        <p:tgtEl>
                                          <p:spTgt spid="53"/>
                                        </p:tgtEl>
                                      </p:cBhvr>
                                    </p:animEffect>
                                    <p:set>
                                      <p:cBhvr>
                                        <p:cTn id="352" dur="1" fill="hold">
                                          <p:stCondLst>
                                            <p:cond delay="249"/>
                                          </p:stCondLst>
                                        </p:cTn>
                                        <p:tgtEl>
                                          <p:spTgt spid="53"/>
                                        </p:tgtEl>
                                        <p:attrNameLst>
                                          <p:attrName>style.visibility</p:attrName>
                                        </p:attrNameLst>
                                      </p:cBhvr>
                                      <p:to>
                                        <p:strVal val="hidden"/>
                                      </p:to>
                                    </p:set>
                                  </p:childTnLst>
                                </p:cTn>
                              </p:par>
                              <p:par>
                                <p:cTn id="353" presetID="10" presetClass="exit" presetSubtype="0" fill="hold" grpId="1" nodeType="withEffect">
                                  <p:stCondLst>
                                    <p:cond delay="0"/>
                                  </p:stCondLst>
                                  <p:childTnLst>
                                    <p:animEffect transition="out" filter="fade">
                                      <p:cBhvr>
                                        <p:cTn id="354" dur="250"/>
                                        <p:tgtEl>
                                          <p:spTgt spid="52"/>
                                        </p:tgtEl>
                                      </p:cBhvr>
                                    </p:animEffect>
                                    <p:set>
                                      <p:cBhvr>
                                        <p:cTn id="355" dur="1" fill="hold">
                                          <p:stCondLst>
                                            <p:cond delay="249"/>
                                          </p:stCondLst>
                                        </p:cTn>
                                        <p:tgtEl>
                                          <p:spTgt spid="52"/>
                                        </p:tgtEl>
                                        <p:attrNameLst>
                                          <p:attrName>style.visibility</p:attrName>
                                        </p:attrNameLst>
                                      </p:cBhvr>
                                      <p:to>
                                        <p:strVal val="hidden"/>
                                      </p:to>
                                    </p:set>
                                  </p:childTnLst>
                                </p:cTn>
                              </p:par>
                              <p:par>
                                <p:cTn id="356" presetID="10" presetClass="exit" presetSubtype="0" fill="hold" grpId="1" nodeType="withEffect">
                                  <p:stCondLst>
                                    <p:cond delay="0"/>
                                  </p:stCondLst>
                                  <p:childTnLst>
                                    <p:animEffect transition="out" filter="fade">
                                      <p:cBhvr>
                                        <p:cTn id="357" dur="250"/>
                                        <p:tgtEl>
                                          <p:spTgt spid="51"/>
                                        </p:tgtEl>
                                      </p:cBhvr>
                                    </p:animEffect>
                                    <p:set>
                                      <p:cBhvr>
                                        <p:cTn id="358" dur="1" fill="hold">
                                          <p:stCondLst>
                                            <p:cond delay="24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074" grpId="0"/>
      <p:bldP spid="3074" grpId="1"/>
      <p:bldP spid="4" grpId="0"/>
      <p:bldP spid="4" grpId="1"/>
      <p:bldP spid="4" grpId="2"/>
      <p:bldP spid="5" grpId="0"/>
      <p:bldP spid="5" grpId="1"/>
      <p:bldP spid="5" grpId="2"/>
      <p:bldP spid="39" grpId="0" build="allAtOnce"/>
      <p:bldP spid="39" grpId="1" build="allAtOnce"/>
      <p:bldP spid="40" grpId="0" build="allAtOnce"/>
      <p:bldP spid="40" grpId="1" build="allAtOnce"/>
      <p:bldP spid="40" grpId="2" build="allAtOnce"/>
      <p:bldP spid="41" grpId="0" build="allAtOnce"/>
      <p:bldP spid="41" grpId="1" build="allAtOnce"/>
      <p:bldP spid="42" grpId="0" build="allAtOnce"/>
      <p:bldP spid="42" grpId="1" build="allAtOnce"/>
      <p:bldP spid="42" grpId="2" build="allAtOnce"/>
      <p:bldP spid="43" grpId="0" build="allAtOnce"/>
      <p:bldP spid="43" grpId="1" build="allAtOnce"/>
      <p:bldP spid="43" grpId="2" build="allAtOnce"/>
      <p:bldP spid="44" grpId="0" build="allAtOnce"/>
      <p:bldP spid="44" grpId="1" build="allAtOnce"/>
      <p:bldP spid="45" grpId="0" build="allAtOnce"/>
      <p:bldP spid="45" grpId="1" build="allAtOnce"/>
      <p:bldP spid="45" grpId="2" build="allAtOnce"/>
      <p:bldP spid="46" grpId="0" build="allAtOnce"/>
      <p:bldP spid="46" grpId="1" build="allAtOnce"/>
      <p:bldP spid="47" grpId="0"/>
      <p:bldP spid="48" grpId="0"/>
      <p:bldP spid="48" grpId="1"/>
      <p:bldP spid="48" grpId="2"/>
      <p:bldP spid="48" grpId="3"/>
      <p:bldP spid="49" grpId="0"/>
      <p:bldP spid="49" grpId="1"/>
      <p:bldP spid="49" grpId="2"/>
      <p:bldP spid="49" grpId="3"/>
      <p:bldP spid="50" grpId="0"/>
      <p:bldP spid="50" grpId="1"/>
      <p:bldP spid="50" grpId="2"/>
      <p:bldP spid="50" grpId="3"/>
      <p:bldP spid="51" grpId="0"/>
      <p:bldP spid="51" grpId="1"/>
      <p:bldP spid="51" grpId="2"/>
      <p:bldP spid="51" grpId="3"/>
      <p:bldP spid="52" grpId="0"/>
      <p:bldP spid="52" grpId="1"/>
      <p:bldP spid="52" grpId="2"/>
      <p:bldP spid="52" grpId="3"/>
      <p:bldP spid="53" grpId="0"/>
      <p:bldP spid="53" grpId="1"/>
      <p:bldP spid="53" grpId="2"/>
      <p:bldP spid="53" grpId="3"/>
      <p:bldP spid="54" grpId="0"/>
      <p:bldP spid="54" grpId="1"/>
      <p:bldP spid="54" grpId="2"/>
      <p:bldP spid="54" grpId="3"/>
      <p:bldP spid="55" grpId="0"/>
      <p:bldP spid="55" grpId="1"/>
      <p:bldP spid="55" grpId="2"/>
      <p:bldP spid="55" grpId="3"/>
      <p:bldP spid="56" grpId="0"/>
      <p:bldP spid="56" grpId="1"/>
      <p:bldP spid="56" grpId="2"/>
      <p:bldP spid="56" grpId="3"/>
      <p:bldP spid="57" grpId="0"/>
      <p:bldP spid="57" grpId="1"/>
      <p:bldP spid="57" grpId="2"/>
      <p:bldP spid="57" grpId="3"/>
      <p:bldP spid="58" grpId="0"/>
      <p:bldP spid="58" grpId="1"/>
      <p:bldP spid="58" grpId="2"/>
      <p:bldP spid="58" grpId="3"/>
      <p:bldP spid="59" grpId="0"/>
      <p:bldP spid="59" grpId="1"/>
      <p:bldP spid="59" grpId="2"/>
      <p:bldP spid="59" grpId="3"/>
      <p:bldP spid="61" grpId="0"/>
      <p:bldP spid="61" grpId="1"/>
      <p:bldP spid="61" grpId="2"/>
      <p:bldP spid="61" grpId="3"/>
      <p:bldP spid="29" grpId="0"/>
      <p:bldP spid="29" grpId="1"/>
      <p:bldP spid="29" grpId="2"/>
      <p:bldP spid="29" grpId="3"/>
      <p:bldP spid="30" grpId="0"/>
      <p:bldP spid="30" grpId="1"/>
      <p:bldP spid="30" grpId="2"/>
      <p:bldP spid="30" grpId="3"/>
      <p:bldP spid="31" grpId="0"/>
      <p:bldP spid="31" grpId="1"/>
      <p:bldP spid="31" grpId="2"/>
      <p:bldP spid="31" grpId="3"/>
      <p:bldP spid="32" grpId="0"/>
      <p:bldP spid="32" grpId="1"/>
      <p:bldP spid="32" grpId="2"/>
      <p:bldP spid="32" grpId="3"/>
      <p:bldP spid="33" grpId="0"/>
      <p:bldP spid="33" grpId="1"/>
      <p:bldP spid="33" grpId="2"/>
      <p:bldP spid="33" grpId="3"/>
      <p:bldP spid="34" grpId="0"/>
      <p:bldP spid="34" grpId="1"/>
      <p:bldP spid="34" grpId="2"/>
      <p:bldP spid="34" grpId="3"/>
      <p:bldP spid="35" grpId="0"/>
      <p:bldP spid="35" grpId="1"/>
      <p:bldP spid="35" grpId="2"/>
      <p:bldP spid="35" grpId="3"/>
      <p:bldP spid="36" grpId="0"/>
      <p:bldP spid="36" grpId="1"/>
      <p:bldP spid="36" grpId="2"/>
      <p:bldP spid="36" grpId="3"/>
      <p:bldP spid="37" grpId="0"/>
      <p:bldP spid="37" grpId="1"/>
      <p:bldP spid="37" grpId="2"/>
      <p:bldP spid="37"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487" y="4077730"/>
            <a:ext cx="8229600" cy="20969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 and government will both exist in greater purity, the less they are mixed together.”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319220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4843" y="1411219"/>
            <a:ext cx="8229600" cy="49566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civil rights of none, shall be abridged on account of religious belief or worship, nor shall any national religion be established, nor shall the full and equal rights of conscience be in any manner, or on any pretext infringed.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775502" y="3026780"/>
            <a:ext cx="7581418"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Freedom of Conscience</a:t>
            </a:r>
          </a:p>
        </p:txBody>
      </p:sp>
    </p:spTree>
    <p:extLst>
      <p:ext uri="{BB962C8B-B14F-4D97-AF65-F5344CB8AC3E}">
        <p14:creationId xmlns:p14="http://schemas.microsoft.com/office/powerpoint/2010/main" val="163967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stCondLst>
                                            <p:cond delay="0"/>
                                          </p:stCondLst>
                                        </p:cTn>
                                        <p:tgtEl>
                                          <p:spTgt spid="3"/>
                                        </p:tgtEl>
                                      </p:cBhvr>
                                    </p:animEffect>
                                    <p:anim to="" calcmode="lin" valueType="num">
                                      <p:cBhvr>
                                        <p:cTn id="15"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410856"/>
            <a:ext cx="8229600" cy="31423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 religious Test shall ever be required as a Qualification to any Office or public Trust under the United States.”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31092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109107" y="2949446"/>
            <a:ext cx="447168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Zealous adherents to</a:t>
            </a:r>
          </a:p>
        </p:txBody>
      </p:sp>
      <p:sp>
        <p:nvSpPr>
          <p:cNvPr id="7" name="Title 1"/>
          <p:cNvSpPr txBox="1">
            <a:spLocks/>
          </p:cNvSpPr>
          <p:nvPr/>
        </p:nvSpPr>
        <p:spPr>
          <a:xfrm>
            <a:off x="681144" y="3501220"/>
            <a:ext cx="307886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our Hierarchy</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“That liberal catholic and equitable way of thinking as to the rights of Conscience, which is one of the Characteristics of a free people and so strongly marks the People of your province is but little known among the Zealous adherents to our Hierarchy. We have it is true some persons in the Legislature of generous Principles both in Religion &amp; Politicks but number, not merit, you know, is necessary to carry points there. ….”</a:t>
            </a:r>
          </a:p>
        </p:txBody>
      </p:sp>
      <p:sp>
        <p:nvSpPr>
          <p:cNvPr id="4" name="Rectangle 12"/>
          <p:cNvSpPr>
            <a:spLocks noChangeArrowheads="1"/>
          </p:cNvSpPr>
          <p:nvPr/>
        </p:nvSpPr>
        <p:spPr bwMode="auto">
          <a:xfrm>
            <a:off x="4103224" y="2906210"/>
            <a:ext cx="4577787"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dirty="0">
                <a:solidFill>
                  <a:srgbClr val="FFC000"/>
                </a:solidFill>
                <a:effectLst>
                  <a:glow rad="127000">
                    <a:schemeClr val="tx1"/>
                  </a:glow>
                </a:effectLst>
                <a:latin typeface="Franklin Gothic Heavy" panose="020B0903020102020204" pitchFamily="34" charset="0"/>
              </a:rPr>
              <a:t>Self</a:t>
            </a:r>
            <a:r>
              <a:rPr lang="en-US" altLang="en-US" sz="800" b="1" dirty="0">
                <a:solidFill>
                  <a:srgbClr val="FFC000"/>
                </a:solidFill>
                <a:effectLst>
                  <a:glow rad="127000">
                    <a:schemeClr val="tx1"/>
                  </a:glow>
                </a:effectLst>
                <a:latin typeface="Franklin Gothic Heavy" panose="020B0903020102020204" pitchFamily="34" charset="0"/>
              </a:rPr>
              <a:t> </a:t>
            </a:r>
            <a:r>
              <a:rPr lang="en-US" altLang="en-US" sz="5400" b="1" dirty="0">
                <a:solidFill>
                  <a:srgbClr val="FFC000"/>
                </a:solidFill>
                <a:effectLst>
                  <a:glow rad="127000">
                    <a:schemeClr val="tx1"/>
                  </a:glow>
                </a:effectLst>
                <a:latin typeface="Franklin Gothic Heavy" panose="020B0903020102020204" pitchFamily="34" charset="0"/>
              </a:rPr>
              <a:t>-</a:t>
            </a:r>
            <a:r>
              <a:rPr lang="en-US" altLang="en-US" sz="2000" b="1" dirty="0">
                <a:solidFill>
                  <a:srgbClr val="FFC000"/>
                </a:solidFill>
                <a:effectLst>
                  <a:glow rad="127000">
                    <a:schemeClr val="tx1"/>
                  </a:glow>
                </a:effectLst>
                <a:latin typeface="Franklin Gothic Heavy" panose="020B0903020102020204" pitchFamily="34" charset="0"/>
              </a:rPr>
              <a:t> </a:t>
            </a:r>
            <a:r>
              <a:rPr lang="en-US" altLang="en-US" sz="5400" b="1" dirty="0">
                <a:solidFill>
                  <a:srgbClr val="FFC000"/>
                </a:solidFill>
                <a:effectLst>
                  <a:glow rad="127000">
                    <a:schemeClr val="tx1"/>
                  </a:glow>
                </a:effectLst>
                <a:latin typeface="Franklin Gothic Heavy" panose="020B0903020102020204" pitchFamily="34" charset="0"/>
              </a:rPr>
              <a:t>seeking</a:t>
            </a:r>
            <a:endParaRPr lang="en-US" altLang="en-US" sz="5400" b="1" i="1" dirty="0">
              <a:solidFill>
                <a:srgbClr val="FFC000"/>
              </a:solidFill>
              <a:effectLst>
                <a:glow rad="127000">
                  <a:schemeClr val="tx1"/>
                </a:glow>
              </a:effectLst>
              <a:latin typeface="Franklin Gothic Heavy" panose="020B0903020102020204" pitchFamily="34" charset="0"/>
            </a:endParaRPr>
          </a:p>
        </p:txBody>
      </p:sp>
      <p:sp>
        <p:nvSpPr>
          <p:cNvPr id="8" name="Rectangle 12"/>
          <p:cNvSpPr>
            <a:spLocks noChangeArrowheads="1"/>
          </p:cNvSpPr>
          <p:nvPr/>
        </p:nvSpPr>
        <p:spPr bwMode="auto">
          <a:xfrm>
            <a:off x="607670" y="3461795"/>
            <a:ext cx="318882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C000"/>
                </a:solidFill>
                <a:effectLst>
                  <a:glow rad="127000">
                    <a:schemeClr val="tx1"/>
                  </a:glow>
                </a:effectLst>
                <a:latin typeface="Franklin Gothic Heavy" panose="020B0903020102020204" pitchFamily="34" charset="0"/>
              </a:rPr>
              <a:t>politicians</a:t>
            </a:r>
            <a:endParaRPr lang="en-US" altLang="en-US" sz="4400" b="1" i="1" dirty="0">
              <a:solidFill>
                <a:srgbClr val="FFC000"/>
              </a:solidFill>
              <a:effectLst>
                <a:glow rad="127000">
                  <a:schemeClr val="tx1"/>
                </a:glow>
              </a:effectLst>
              <a:latin typeface="Franklin Gothic Heavy" panose="020B0903020102020204" pitchFamily="34" charset="0"/>
            </a:endParaRPr>
          </a:p>
        </p:txBody>
      </p:sp>
    </p:spTree>
    <p:extLst>
      <p:ext uri="{BB962C8B-B14F-4D97-AF65-F5344CB8AC3E}">
        <p14:creationId xmlns:p14="http://schemas.microsoft.com/office/powerpoint/2010/main" val="99577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18" presetClass="emph" presetSubtype="0" fill="hold" grpId="1" nodeType="withEffect">
                                  <p:stCondLst>
                                    <p:cond delay="0"/>
                                  </p:stCondLst>
                                  <p:childTnLst>
                                    <p:set>
                                      <p:cBhvr override="childStyle">
                                        <p:cTn id="15" dur="750" fill="hold"/>
                                        <p:tgtEl>
                                          <p:spTgt spid="5"/>
                                        </p:tgtEl>
                                        <p:attrNameLst>
                                          <p:attrName>style.textDecorationUnderline</p:attrName>
                                        </p:attrNameLst>
                                      </p:cBhvr>
                                      <p:to>
                                        <p:strVal val="true"/>
                                      </p:to>
                                    </p:set>
                                  </p:childTnLst>
                                </p:cTn>
                              </p:par>
                              <p:par>
                                <p:cTn id="16" presetID="22" presetClass="entr" presetSubtype="8"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18" presetClass="emph" presetSubtype="0" fill="hold" grpId="1" nodeType="withEffect">
                                  <p:stCondLst>
                                    <p:cond delay="500"/>
                                  </p:stCondLst>
                                  <p:childTnLst>
                                    <p:set>
                                      <p:cBhvr override="childStyle">
                                        <p:cTn id="20" dur="500" fill="hold"/>
                                        <p:tgtEl>
                                          <p:spTgt spid="7"/>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
                                          </p:val>
                                        </p:tav>
                                        <p:tav tm="100000">
                                          <p:val>
                                            <p:strVal val="#ppt_y"/>
                                          </p:val>
                                        </p:tav>
                                      </p:tavLst>
                                    </p:anim>
                                  </p:childTnLst>
                                </p:cTn>
                              </p:par>
                              <p:par>
                                <p:cTn id="29" presetID="10" presetClass="exit" presetSubtype="0" fill="hold" grpId="2" nodeType="withEffect">
                                  <p:stCondLst>
                                    <p:cond delay="200"/>
                                  </p:stCondLst>
                                  <p:childTnLst>
                                    <p:animEffect transition="out" filter="fade">
                                      <p:cBhvr>
                                        <p:cTn id="30" dur="250"/>
                                        <p:tgtEl>
                                          <p:spTgt spid="5"/>
                                        </p:tgtEl>
                                      </p:cBhvr>
                                    </p:animEffect>
                                    <p:set>
                                      <p:cBhvr>
                                        <p:cTn id="31" dur="1" fill="hold">
                                          <p:stCondLst>
                                            <p:cond delay="249"/>
                                          </p:stCondLst>
                                        </p:cTn>
                                        <p:tgtEl>
                                          <p:spTgt spid="5"/>
                                        </p:tgtEl>
                                        <p:attrNameLst>
                                          <p:attrName>style.visibility</p:attrName>
                                        </p:attrNameLst>
                                      </p:cBhvr>
                                      <p:to>
                                        <p:strVal val="hidden"/>
                                      </p:to>
                                    </p:set>
                                  </p:childTnLst>
                                </p:cTn>
                              </p:par>
                              <p:par>
                                <p:cTn id="32" presetID="10" presetClass="exit" presetSubtype="0" fill="hold" grpId="2" nodeType="withEffect">
                                  <p:stCondLst>
                                    <p:cond delay="400"/>
                                  </p:stCondLst>
                                  <p:childTnLst>
                                    <p:animEffect transition="out" filter="fade">
                                      <p:cBhvr>
                                        <p:cTn id="33" dur="250"/>
                                        <p:tgtEl>
                                          <p:spTgt spid="7"/>
                                        </p:tgtEl>
                                      </p:cBhvr>
                                    </p:animEffect>
                                    <p:set>
                                      <p:cBhvr>
                                        <p:cTn id="34" dur="1" fill="hold">
                                          <p:stCondLst>
                                            <p:cond delay="249"/>
                                          </p:stCondLst>
                                        </p:cTn>
                                        <p:tgtEl>
                                          <p:spTgt spid="7"/>
                                        </p:tgtEl>
                                        <p:attrNameLst>
                                          <p:attrName>style.visibility</p:attrName>
                                        </p:attrNameLst>
                                      </p:cBhvr>
                                      <p:to>
                                        <p:strVal val="hidden"/>
                                      </p:to>
                                    </p:set>
                                  </p:childTnLst>
                                </p:cTn>
                              </p:par>
                              <p:par>
                                <p:cTn id="35" presetID="39" presetClass="entr" presetSubtype="0" accel="100000"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8"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9"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7" grpId="0"/>
      <p:bldP spid="7" grpId="1"/>
      <p:bldP spid="7" grpId="2"/>
      <p:bldP spid="3074"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359846" y="2789499"/>
            <a:ext cx="2777924" cy="7444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Adversaries</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Besides, the Clergy are a numerous and powerful body, have great influence at home by reason of their connection with &amp; dependence on the Bishops and Crown and will naturally employ all their art &amp; Interest to depress their rising Adversaries; for such they must consider dissenters who rob them of the good will of the people and may in` time endanger their livings &amp; security.  … Religious bondage shackles and debilitates the mind and unfits it for every noble enterprise, every expanded prospect.”</a:t>
            </a:r>
          </a:p>
        </p:txBody>
      </p:sp>
      <p:sp>
        <p:nvSpPr>
          <p:cNvPr id="3" name="Rectangle 12"/>
          <p:cNvSpPr>
            <a:spLocks noChangeArrowheads="1"/>
          </p:cNvSpPr>
          <p:nvPr/>
        </p:nvSpPr>
        <p:spPr bwMode="auto">
          <a:xfrm>
            <a:off x="4253695" y="2686291"/>
            <a:ext cx="46240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600" b="1" dirty="0">
                <a:solidFill>
                  <a:schemeClr val="bg1"/>
                </a:solidFill>
                <a:effectLst>
                  <a:glow rad="88900">
                    <a:srgbClr val="FF0000"/>
                  </a:glow>
                </a:effectLst>
                <a:latin typeface="Agency FB" panose="020B0503020202020204" pitchFamily="34" charset="0"/>
                <a:cs typeface="Aharoni" panose="02010803020104030203" pitchFamily="2" charset="-79"/>
              </a:rPr>
              <a:t>Followers of Christ</a:t>
            </a:r>
            <a:endParaRPr lang="en-US" altLang="en-US" sz="4600" b="1" i="1" dirty="0">
              <a:solidFill>
                <a:schemeClr val="bg1"/>
              </a:solidFill>
              <a:effectLst>
                <a:glow rad="88900">
                  <a:srgbClr val="FF0000"/>
                </a:glow>
              </a:effectLst>
              <a:latin typeface="Agency FB" panose="020B0503020202020204" pitchFamily="34" charset="0"/>
              <a:cs typeface="Aharoni" panose="02010803020104030203" pitchFamily="2" charset="-79"/>
            </a:endParaRPr>
          </a:p>
        </p:txBody>
      </p:sp>
      <p:sp>
        <p:nvSpPr>
          <p:cNvPr id="5" name="Rectangle 12"/>
          <p:cNvSpPr>
            <a:spLocks noChangeArrowheads="1"/>
          </p:cNvSpPr>
          <p:nvPr/>
        </p:nvSpPr>
        <p:spPr bwMode="auto">
          <a:xfrm>
            <a:off x="493850" y="4736939"/>
            <a:ext cx="818716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600" b="1" dirty="0">
                <a:effectLst>
                  <a:glow rad="101600">
                    <a:srgbClr val="FF0000"/>
                  </a:glow>
                </a:effectLst>
                <a:latin typeface="Franklin Gothic Heavy" panose="020B0903020102020204" pitchFamily="34" charset="0"/>
                <a:cs typeface="Aharoni" panose="02010803020104030203" pitchFamily="2" charset="-79"/>
              </a:rPr>
              <a:t>Domination of man over man</a:t>
            </a:r>
            <a:endParaRPr lang="en-US" altLang="en-US" sz="4600" b="1" i="1" dirty="0">
              <a:effectLst>
                <a:glow rad="101600">
                  <a:srgbClr val="FF0000"/>
                </a:glow>
              </a:effectLst>
              <a:latin typeface="Franklin Gothic Heavy" panose="020B0903020102020204" pitchFamily="34" charset="0"/>
              <a:cs typeface="Aharoni" panose="02010803020104030203" pitchFamily="2" charset="-79"/>
            </a:endParaRPr>
          </a:p>
        </p:txBody>
      </p:sp>
      <p:sp>
        <p:nvSpPr>
          <p:cNvPr id="6" name="Title 1"/>
          <p:cNvSpPr txBox="1">
            <a:spLocks/>
          </p:cNvSpPr>
          <p:nvPr/>
        </p:nvSpPr>
        <p:spPr>
          <a:xfrm>
            <a:off x="5567422" y="4386806"/>
            <a:ext cx="752355" cy="635642"/>
          </a:xfrm>
          <a:prstGeom prst="rect">
            <a:avLst/>
          </a:prstGeom>
        </p:spPr>
        <p:txBody>
          <a:bodyPr vert="horz" lIns="91440" tIns="45720" rIns="91440" bIns="45720" rtlCol="0" anchor="ctr">
            <a:prstTxWarp prst="textStop">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66FF33"/>
                </a:solidFill>
                <a:effectLst>
                  <a:glow rad="63500">
                    <a:srgbClr val="9966FF"/>
                  </a:glow>
                  <a:outerShdw blurRad="50800" algn="tl" rotWithShape="0">
                    <a:srgbClr val="000000"/>
                  </a:outerShdw>
                </a:effectLst>
              </a:rPr>
              <a:t>$</a:t>
            </a:r>
          </a:p>
        </p:txBody>
      </p:sp>
      <p:sp>
        <p:nvSpPr>
          <p:cNvPr id="7" name="Title 1"/>
          <p:cNvSpPr txBox="1">
            <a:spLocks/>
          </p:cNvSpPr>
          <p:nvPr/>
        </p:nvSpPr>
        <p:spPr>
          <a:xfrm>
            <a:off x="4597079" y="3624806"/>
            <a:ext cx="2637099" cy="635642"/>
          </a:xfrm>
          <a:prstGeom prst="rect">
            <a:avLst/>
          </a:prstGeom>
        </p:spPr>
        <p:txBody>
          <a:bodyPr vert="horz" lIns="91440" tIns="45720" rIns="91440" bIns="45720" rtlCol="0" anchor="ctr">
            <a:prstTxWarp prst="textStop">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C000"/>
                  </a:solidFill>
                  <a:prstDash val="solid"/>
                  <a:miter lim="800000"/>
                </a:ln>
                <a:effectLst>
                  <a:glow rad="63500">
                    <a:srgbClr val="FF0000"/>
                  </a:glow>
                  <a:outerShdw blurRad="50800" algn="tl" rotWithShape="0">
                    <a:srgbClr val="000000"/>
                  </a:outerShdw>
                </a:effectLst>
              </a:rPr>
              <a:t>Greed</a:t>
            </a:r>
          </a:p>
        </p:txBody>
      </p:sp>
    </p:spTree>
    <p:extLst>
      <p:ext uri="{BB962C8B-B14F-4D97-AF65-F5344CB8AC3E}">
        <p14:creationId xmlns:p14="http://schemas.microsoft.com/office/powerpoint/2010/main" val="8248460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8" presetClass="emph" presetSubtype="0" fill="hold" grpId="1" nodeType="withEffect">
                                  <p:stCondLst>
                                    <p:cond delay="0"/>
                                  </p:stCondLst>
                                  <p:childTnLst>
                                    <p:set>
                                      <p:cBhvr override="childStyle">
                                        <p:cTn id="9" dur="500" fill="hold"/>
                                        <p:tgtEl>
                                          <p:spTgt spid="4"/>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childTnLst>
                                </p:cTn>
                              </p:par>
                              <p:par>
                                <p:cTn id="18" presetID="10" presetClass="exit" presetSubtype="0" fill="hold" grpId="2" nodeType="withEffect">
                                  <p:stCondLst>
                                    <p:cond delay="250"/>
                                  </p:stCondLst>
                                  <p:childTnLst>
                                    <p:animEffect transition="out" filter="fade">
                                      <p:cBhvr>
                                        <p:cTn id="19" dur="250"/>
                                        <p:tgtEl>
                                          <p:spTgt spid="4"/>
                                        </p:tgtEl>
                                      </p:cBhvr>
                                    </p:animEffect>
                                    <p:set>
                                      <p:cBhvr>
                                        <p:cTn id="20" dur="1" fill="hold">
                                          <p:stCondLst>
                                            <p:cond delay="24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stCondLst>
                                            <p:cond delay="0"/>
                                          </p:stCondLst>
                                        </p:cTn>
                                        <p:tgtEl>
                                          <p:spTgt spid="6"/>
                                        </p:tgtEl>
                                      </p:cBhvr>
                                    </p:animEffect>
                                    <p:anim to="" calcmode="lin" valueType="num">
                                      <p:cBhvr>
                                        <p:cTn id="34"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edge">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3074" name="Rectangle 2"/>
          <p:cNvSpPr>
            <a:spLocks noGrp="1" noChangeArrowheads="1"/>
          </p:cNvSpPr>
          <p:nvPr>
            <p:ph type="title"/>
          </p:nvPr>
        </p:nvSpPr>
        <p:spPr>
          <a:xfrm>
            <a:off x="431983" y="300942"/>
            <a:ext cx="8229600" cy="629662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But if you have bitter envy and self-seeking in your hearts, do not boast and lie against the truth. This wisdom does not descend from above, but is earthly, sensual, demonic. For where envy and self-seeking exist, confusion and every evil thing are there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James 3:14-16</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231494" y="2951545"/>
            <a:ext cx="8617213" cy="33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"Who is wise and understanding among you? Let him show by good conduct that his works are done in the meekness of wisdom. ..."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James 3:13</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7" name="Rectangle 2"/>
          <p:cNvSpPr txBox="1">
            <a:spLocks noChangeArrowheads="1"/>
          </p:cNvSpPr>
          <p:nvPr/>
        </p:nvSpPr>
        <p:spPr bwMode="auto">
          <a:xfrm>
            <a:off x="289368" y="740778"/>
            <a:ext cx="8524616" cy="565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But the wisdom that is from above is first pure, then peaceable, gentle, willing to yield, full of mercy and good fruits, without partiality and without hypocrisy. Now the fruit of righteousness is sown in peace by those who make peace."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James 3:17-18</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8" name="Heart 7"/>
          <p:cNvSpPr/>
          <p:nvPr/>
        </p:nvSpPr>
        <p:spPr bwMode="auto">
          <a:xfrm>
            <a:off x="4479399" y="4984142"/>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9" name="Title 1"/>
          <p:cNvSpPr txBox="1">
            <a:spLocks/>
          </p:cNvSpPr>
          <p:nvPr/>
        </p:nvSpPr>
        <p:spPr>
          <a:xfrm>
            <a:off x="3730906" y="4816033"/>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Forte" panose="03060902040502070203" pitchFamily="66" charset="0"/>
              </a:rPr>
              <a:t>LOVE</a:t>
            </a:r>
          </a:p>
        </p:txBody>
      </p:sp>
      <p:sp>
        <p:nvSpPr>
          <p:cNvPr id="10" name="Title 1"/>
          <p:cNvSpPr txBox="1">
            <a:spLocks/>
          </p:cNvSpPr>
          <p:nvPr/>
        </p:nvSpPr>
        <p:spPr>
          <a:xfrm>
            <a:off x="2114212" y="767401"/>
            <a:ext cx="16204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put on</a:t>
            </a:r>
          </a:p>
        </p:txBody>
      </p:sp>
      <p:sp>
        <p:nvSpPr>
          <p:cNvPr id="11" name="Title 1"/>
          <p:cNvSpPr txBox="1">
            <a:spLocks/>
          </p:cNvSpPr>
          <p:nvPr/>
        </p:nvSpPr>
        <p:spPr>
          <a:xfrm>
            <a:off x="1066776" y="3620682"/>
            <a:ext cx="1921398" cy="698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must do</a:t>
            </a:r>
          </a:p>
        </p:txBody>
      </p:sp>
      <p:sp>
        <p:nvSpPr>
          <p:cNvPr id="12" name="Title 1"/>
          <p:cNvSpPr txBox="1">
            <a:spLocks/>
          </p:cNvSpPr>
          <p:nvPr/>
        </p:nvSpPr>
        <p:spPr>
          <a:xfrm>
            <a:off x="1811510" y="5839508"/>
            <a:ext cx="2465407" cy="6499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 thankful</a:t>
            </a:r>
          </a:p>
        </p:txBody>
      </p:sp>
      <p:sp>
        <p:nvSpPr>
          <p:cNvPr id="13" name="Rectangle 2"/>
          <p:cNvSpPr txBox="1">
            <a:spLocks noChangeArrowheads="1"/>
          </p:cNvSpPr>
          <p:nvPr/>
        </p:nvSpPr>
        <p:spPr bwMode="auto">
          <a:xfrm>
            <a:off x="185195" y="274638"/>
            <a:ext cx="8692587"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as the elect of God, holy and beloved, put on tender mercies, kindness, humility, meekness, longsuffering; bearing with one another, and forgiving one another, if anyone has a complaint against another; even as Christ forgave you, so you also must do. But above all these things put on love, which is the bond of perfection. And let the peace of God rule in your hearts, to which also you were called in one body; and be thankful. </a:t>
            </a:r>
            <a:r>
              <a:rPr lang="en-US" altLang="en-US" sz="3200" b="1" i="1" kern="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Colossians 3:12-15 </a:t>
            </a:r>
            <a:endPar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548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25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 calcmode="lin" valueType="num">
                                      <p:cBhvr>
                                        <p:cTn id="16" dur="500" fill="hold"/>
                                        <p:tgtEl>
                                          <p:spTgt spid="3074"/>
                                        </p:tgtEl>
                                        <p:attrNameLst>
                                          <p:attrName>ppt_x</p:attrName>
                                        </p:attrNameLst>
                                      </p:cBhvr>
                                      <p:tavLst>
                                        <p:tav tm="0">
                                          <p:val>
                                            <p:fltVal val="0.5"/>
                                          </p:val>
                                        </p:tav>
                                        <p:tav tm="100000">
                                          <p:val>
                                            <p:strVal val="#ppt_x"/>
                                          </p:val>
                                        </p:tav>
                                      </p:tavLst>
                                    </p:anim>
                                    <p:anim calcmode="lin" valueType="num">
                                      <p:cBhvr>
                                        <p:cTn id="17" dur="500" fill="hold"/>
                                        <p:tgtEl>
                                          <p:spTgt spid="3074"/>
                                        </p:tgtEl>
                                        <p:attrNameLst>
                                          <p:attrName>ppt_y</p:attrName>
                                        </p:attrNameLst>
                                      </p:cBhvr>
                                      <p:tavLst>
                                        <p:tav tm="0">
                                          <p:val>
                                            <p:fltVal val="0.5"/>
                                          </p:val>
                                        </p:tav>
                                        <p:tav tm="100000">
                                          <p:val>
                                            <p:strVal val="#ppt_y"/>
                                          </p:val>
                                        </p:tav>
                                      </p:tavLst>
                                    </p:anim>
                                  </p:childTnLst>
                                </p:cTn>
                              </p:par>
                              <p:par>
                                <p:cTn id="18" presetID="23" presetClass="exit" presetSubtype="544" fill="hold" grpId="1" nodeType="with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 calcmode="lin" valueType="num">
                                      <p:cBhvr>
                                        <p:cTn id="21" dur="500"/>
                                        <p:tgtEl>
                                          <p:spTgt spid="5"/>
                                        </p:tgtEl>
                                        <p:attrNameLst>
                                          <p:attrName>ppt_x</p:attrName>
                                        </p:attrNameLst>
                                      </p:cBhvr>
                                      <p:tavLst>
                                        <p:tav tm="0">
                                          <p:val>
                                            <p:strVal val="ppt_x"/>
                                          </p:val>
                                        </p:tav>
                                        <p:tav tm="100000">
                                          <p:val>
                                            <p:fltVal val="0.5"/>
                                          </p:val>
                                        </p:tav>
                                      </p:tavLst>
                                    </p:anim>
                                    <p:anim calcmode="lin" valueType="num">
                                      <p:cBhvr>
                                        <p:cTn id="22" dur="500"/>
                                        <p:tgtEl>
                                          <p:spTgt spid="5"/>
                                        </p:tgtEl>
                                        <p:attrNameLst>
                                          <p:attrName>ppt_y</p:attrName>
                                        </p:attrNameLst>
                                      </p:cBhvr>
                                      <p:tavLst>
                                        <p:tav tm="0">
                                          <p:val>
                                            <p:strVal val="ppt_y"/>
                                          </p:val>
                                        </p:tav>
                                        <p:tav tm="100000">
                                          <p:val>
                                            <p:fltVal val="0.5"/>
                                          </p:val>
                                        </p:tav>
                                      </p:tavLst>
                                    </p:anim>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25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par>
                                <p:cTn id="32" presetID="23" presetClass="exit" presetSubtype="544" fill="hold" grpId="1" nodeType="withEffect">
                                  <p:stCondLst>
                                    <p:cond delay="0"/>
                                  </p:stCondLst>
                                  <p:childTnLst>
                                    <p:anim calcmode="lin" valueType="num">
                                      <p:cBhvr>
                                        <p:cTn id="33" dur="500"/>
                                        <p:tgtEl>
                                          <p:spTgt spid="3074"/>
                                        </p:tgtEl>
                                        <p:attrNameLst>
                                          <p:attrName>ppt_w</p:attrName>
                                        </p:attrNameLst>
                                      </p:cBhvr>
                                      <p:tavLst>
                                        <p:tav tm="0">
                                          <p:val>
                                            <p:strVal val="ppt_w"/>
                                          </p:val>
                                        </p:tav>
                                        <p:tav tm="100000">
                                          <p:val>
                                            <p:fltVal val="0"/>
                                          </p:val>
                                        </p:tav>
                                      </p:tavLst>
                                    </p:anim>
                                    <p:anim calcmode="lin" valueType="num">
                                      <p:cBhvr>
                                        <p:cTn id="34" dur="500"/>
                                        <p:tgtEl>
                                          <p:spTgt spid="3074"/>
                                        </p:tgtEl>
                                        <p:attrNameLst>
                                          <p:attrName>ppt_h</p:attrName>
                                        </p:attrNameLst>
                                      </p:cBhvr>
                                      <p:tavLst>
                                        <p:tav tm="0">
                                          <p:val>
                                            <p:strVal val="ppt_h"/>
                                          </p:val>
                                        </p:tav>
                                        <p:tav tm="100000">
                                          <p:val>
                                            <p:fltVal val="0"/>
                                          </p:val>
                                        </p:tav>
                                      </p:tavLst>
                                    </p:anim>
                                    <p:anim calcmode="lin" valueType="num">
                                      <p:cBhvr>
                                        <p:cTn id="35" dur="500"/>
                                        <p:tgtEl>
                                          <p:spTgt spid="3074"/>
                                        </p:tgtEl>
                                        <p:attrNameLst>
                                          <p:attrName>ppt_x</p:attrName>
                                        </p:attrNameLst>
                                      </p:cBhvr>
                                      <p:tavLst>
                                        <p:tav tm="0">
                                          <p:val>
                                            <p:strVal val="ppt_x"/>
                                          </p:val>
                                        </p:tav>
                                        <p:tav tm="100000">
                                          <p:val>
                                            <p:fltVal val="0.5"/>
                                          </p:val>
                                        </p:tav>
                                      </p:tavLst>
                                    </p:anim>
                                    <p:anim calcmode="lin" valueType="num">
                                      <p:cBhvr>
                                        <p:cTn id="36" dur="500"/>
                                        <p:tgtEl>
                                          <p:spTgt spid="3074"/>
                                        </p:tgtEl>
                                        <p:attrNameLst>
                                          <p:attrName>ppt_y</p:attrName>
                                        </p:attrNameLst>
                                      </p:cBhvr>
                                      <p:tavLst>
                                        <p:tav tm="0">
                                          <p:val>
                                            <p:strVal val="ppt_y"/>
                                          </p:val>
                                        </p:tav>
                                        <p:tav tm="100000">
                                          <p:val>
                                            <p:fltVal val="0.5"/>
                                          </p:val>
                                        </p:tav>
                                      </p:tavLst>
                                    </p:anim>
                                    <p:set>
                                      <p:cBhvr>
                                        <p:cTn id="37" dur="1" fill="hold">
                                          <p:stCondLst>
                                            <p:cond delay="499"/>
                                          </p:stCondLst>
                                        </p:cTn>
                                        <p:tgtEl>
                                          <p:spTgt spid="30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childTnLst>
                                </p:cTn>
                              </p:par>
                              <p:par>
                                <p:cTn id="44" presetID="23" presetClass="exit" presetSubtype="16" fill="hold" grpId="1" nodeType="withEffect">
                                  <p:stCondLst>
                                    <p:cond delay="0"/>
                                  </p:stCondLst>
                                  <p:childTnLst>
                                    <p:anim calcmode="lin" valueType="num">
                                      <p:cBhvr>
                                        <p:cTn id="45" dur="500"/>
                                        <p:tgtEl>
                                          <p:spTgt spid="8"/>
                                        </p:tgtEl>
                                        <p:attrNameLst>
                                          <p:attrName>ppt_w</p:attrName>
                                        </p:attrNameLst>
                                      </p:cBhvr>
                                      <p:tavLst>
                                        <p:tav tm="0">
                                          <p:val>
                                            <p:strVal val="ppt_w"/>
                                          </p:val>
                                        </p:tav>
                                        <p:tav tm="100000">
                                          <p:val>
                                            <p:strVal val="4*ppt_w"/>
                                          </p:val>
                                        </p:tav>
                                      </p:tavLst>
                                    </p:anim>
                                    <p:anim calcmode="lin" valueType="num">
                                      <p:cBhvr>
                                        <p:cTn id="46" dur="500"/>
                                        <p:tgtEl>
                                          <p:spTgt spid="8"/>
                                        </p:tgtEl>
                                        <p:attrNameLst>
                                          <p:attrName>ppt_h</p:attrName>
                                        </p:attrNameLst>
                                      </p:cBhvr>
                                      <p:tavLst>
                                        <p:tav tm="0">
                                          <p:val>
                                            <p:strVal val="ppt_h"/>
                                          </p:val>
                                        </p:tav>
                                        <p:tav tm="100000">
                                          <p:val>
                                            <p:strVal val="4*ppt_h"/>
                                          </p:val>
                                        </p:tav>
                                      </p:tavLst>
                                    </p:anim>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2" nodeType="withEffect">
                                  <p:stCondLst>
                                    <p:cond delay="25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stCondLst>
                                            <p:cond delay="0"/>
                                          </p:stCondLst>
                                        </p:cTn>
                                        <p:tgtEl>
                                          <p:spTgt spid="9"/>
                                        </p:tgtEl>
                                      </p:cBhvr>
                                    </p:animEffect>
                                    <p:anim to="" calcmode="lin" valueType="num">
                                      <p:cBhvr>
                                        <p:cTn id="56"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57"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0" presetClass="exit" presetSubtype="0" fill="hold" grpId="1" nodeType="clickEffect">
                                  <p:stCondLst>
                                    <p:cond delay="0"/>
                                  </p:stCondLst>
                                  <p:childTnLst>
                                    <p:set>
                                      <p:cBhvr>
                                        <p:cTn id="61" dur="1" fill="hold">
                                          <p:stCondLst>
                                            <p:cond delay="999"/>
                                          </p:stCondLst>
                                        </p:cTn>
                                        <p:tgtEl>
                                          <p:spTgt spid="9"/>
                                        </p:tgtEl>
                                        <p:attrNameLst>
                                          <p:attrName>style.visibility</p:attrName>
                                        </p:attrNameLst>
                                      </p:cBhvr>
                                      <p:to>
                                        <p:strVal val="hidden"/>
                                      </p:to>
                                    </p:set>
                                    <p:animEffect transition="out" filter="dissolve">
                                      <p:cBhvr>
                                        <p:cTn id="62" dur="1000">
                                          <p:stCondLst>
                                            <p:cond delay="0"/>
                                          </p:stCondLst>
                                        </p:cTn>
                                        <p:tgtEl>
                                          <p:spTgt spid="9"/>
                                        </p:tgtEl>
                                      </p:cBhvr>
                                    </p:animEffect>
                                    <p:anim to="" calcmode="lin" valueType="num">
                                      <p:cBhvr>
                                        <p:cTn id="63"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64" dur="1000" fill="hold">
                                          <p:stCondLst>
                                            <p:cond delay="0"/>
                                          </p:stCondLst>
                                        </p:cTn>
                                        <p:tgtEl>
                                          <p:spTgt spid="9"/>
                                        </p:tgtEl>
                                        <p:attrNameLst>
                                          <p:attrName>ppt_h</p:attrName>
                                        </p:attrNameLst>
                                      </p:cBhvr>
                                      <p:tavLst>
                                        <p:tav tm="0">
                                          <p:val>
                                            <p:strVal val="#ppt_h"/>
                                          </p:val>
                                        </p:tav>
                                        <p:tav tm="100000">
                                          <p:val>
                                            <p:strVal val="#ppt_h*4"/>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childTnLst>
                                </p:cTn>
                              </p:par>
                              <p:par>
                                <p:cTn id="69" presetID="23" presetClass="exit" presetSubtype="32" fill="hold" grpId="1" nodeType="withEffect">
                                  <p:stCondLst>
                                    <p:cond delay="0"/>
                                  </p:stCondLst>
                                  <p:childTnLst>
                                    <p:anim calcmode="lin" valueType="num">
                                      <p:cBhvr>
                                        <p:cTn id="70" dur="500"/>
                                        <p:tgtEl>
                                          <p:spTgt spid="7"/>
                                        </p:tgtEl>
                                        <p:attrNameLst>
                                          <p:attrName>ppt_w</p:attrName>
                                        </p:attrNameLst>
                                      </p:cBhvr>
                                      <p:tavLst>
                                        <p:tav tm="0">
                                          <p:val>
                                            <p:strVal val="ppt_w"/>
                                          </p:val>
                                        </p:tav>
                                        <p:tav tm="100000">
                                          <p:val>
                                            <p:fltVal val="0"/>
                                          </p:val>
                                        </p:tav>
                                      </p:tavLst>
                                    </p:anim>
                                    <p:anim calcmode="lin" valueType="num">
                                      <p:cBhvr>
                                        <p:cTn id="71" dur="500"/>
                                        <p:tgtEl>
                                          <p:spTgt spid="7"/>
                                        </p:tgtEl>
                                        <p:attrNameLst>
                                          <p:attrName>ppt_h</p:attrName>
                                        </p:attrNameLst>
                                      </p:cBhvr>
                                      <p:tavLst>
                                        <p:tav tm="0">
                                          <p:val>
                                            <p:strVal val="ppt_h"/>
                                          </p:val>
                                        </p:tav>
                                        <p:tav tm="100000">
                                          <p:val>
                                            <p:fltVal val="0"/>
                                          </p:val>
                                        </p:tav>
                                      </p:tavLst>
                                    </p:anim>
                                    <p:set>
                                      <p:cBhvr>
                                        <p:cTn id="72" dur="1" fill="hold">
                                          <p:stCondLst>
                                            <p:cond delay="4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par>
                                <p:cTn id="78" presetID="18" presetClass="emph" presetSubtype="0" fill="hold" grpId="1" nodeType="withEffect">
                                  <p:stCondLst>
                                    <p:cond delay="0"/>
                                  </p:stCondLst>
                                  <p:childTnLst>
                                    <p:set>
                                      <p:cBhvr override="childStyle">
                                        <p:cTn id="79" dur="500" fill="hold"/>
                                        <p:tgtEl>
                                          <p:spTgt spid="10"/>
                                        </p:tgtEl>
                                        <p:attrNameLst>
                                          <p:attrName>style.textDecorationUnderline</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par>
                                <p:cTn id="85" presetID="18" presetClass="emph" presetSubtype="0" fill="hold" grpId="1" nodeType="withEffect">
                                  <p:stCondLst>
                                    <p:cond delay="0"/>
                                  </p:stCondLst>
                                  <p:childTnLst>
                                    <p:set>
                                      <p:cBhvr override="childStyle">
                                        <p:cTn id="86" dur="500" fill="hold"/>
                                        <p:tgtEl>
                                          <p:spTgt spid="11"/>
                                        </p:tgtEl>
                                        <p:attrNameLst>
                                          <p:attrName>style.textDecorationUnderline</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500"/>
                                        <p:tgtEl>
                                          <p:spTgt spid="12"/>
                                        </p:tgtEl>
                                      </p:cBhvr>
                                    </p:animEffect>
                                  </p:childTnLst>
                                </p:cTn>
                              </p:par>
                              <p:par>
                                <p:cTn id="92" presetID="18" presetClass="emph" presetSubtype="0" fill="hold" grpId="1" nodeType="withEffect">
                                  <p:stCondLst>
                                    <p:cond delay="0"/>
                                  </p:stCondLst>
                                  <p:childTnLst>
                                    <p:set>
                                      <p:cBhvr override="childStyle">
                                        <p:cTn id="93" dur="5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7" grpId="0"/>
      <p:bldP spid="7" grpId="1"/>
      <p:bldP spid="8" grpId="0" animBg="1"/>
      <p:bldP spid="8" grpId="1" animBg="1"/>
      <p:bldP spid="8" grpId="2" animBg="1"/>
      <p:bldP spid="9" grpId="0"/>
      <p:bldP spid="9" grpId="1"/>
      <p:bldP spid="10" grpId="0"/>
      <p:bldP spid="10" grpId="1"/>
      <p:bldP spid="11" grpId="0"/>
      <p:bldP spid="11" grpId="1"/>
      <p:bldP spid="12" grpId="0"/>
      <p:bldP spid="12"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2" hidden="1"/>
          <p:cNvSpPr txBox="1">
            <a:spLocks noChangeArrowheads="1"/>
          </p:cNvSpPr>
          <p:nvPr/>
        </p:nvSpPr>
        <p:spPr bwMode="auto">
          <a:xfrm>
            <a:off x="347479" y="996814"/>
            <a:ext cx="8476735" cy="509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Christianity on trial: </a:t>
            </a:r>
          </a:p>
          <a:p>
            <a:pPr algn="l" eaLnBrk="1" hangingPunct="1"/>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clergy = pride and indolence</a:t>
            </a:r>
            <a:r>
              <a:rPr lang="en-US" altLang="en-US" sz="6600"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a:t>
            </a:r>
          </a:p>
          <a:p>
            <a:pPr algn="l" eaLnBrk="1" hangingPunct="1"/>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laity = ignorance and servility</a:t>
            </a:r>
          </a:p>
          <a:p>
            <a:pPr eaLnBrk="1" hangingPunct="1"/>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in both</a:t>
            </a:r>
            <a:r>
              <a:rPr lang="en-US" altLang="en-US" sz="6600"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a:t>
            </a:r>
          </a:p>
          <a:p>
            <a:pPr eaLnBrk="1" hangingPunct="1"/>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superstition, bigotry, and</a:t>
            </a:r>
            <a:r>
              <a:rPr lang="en-US" altLang="en-US" sz="6600"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 persecution</a:t>
            </a:r>
            <a:endParaRPr lang="en-US" altLang="en-US" sz="3200"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370701" y="716691"/>
            <a:ext cx="8476735" cy="56264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“During almost fifteen centuries has the legal establishment of Christianity been on trial. What has been its fruits? More or less, in all places, pride and indolence in the clergy; ignorance and servility in the laity; in both, superstition, bigotry, and persecution.”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4691742" y="3341913"/>
            <a:ext cx="2514600" cy="951329"/>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laziness</a:t>
            </a:r>
          </a:p>
        </p:txBody>
      </p:sp>
      <p:sp>
        <p:nvSpPr>
          <p:cNvPr id="4" name="Title 1"/>
          <p:cNvSpPr txBox="1">
            <a:spLocks/>
          </p:cNvSpPr>
          <p:nvPr/>
        </p:nvSpPr>
        <p:spPr>
          <a:xfrm>
            <a:off x="5018313" y="4212772"/>
            <a:ext cx="3320143" cy="962214"/>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BA8566"/>
                </a:solidFill>
                <a:effectLst>
                  <a:glow rad="63500">
                    <a:srgbClr val="9966FF"/>
                  </a:glow>
                  <a:outerShdw blurRad="50800" algn="tl" rotWithShape="0">
                    <a:srgbClr val="000000"/>
                  </a:outerShdw>
                </a:effectLst>
                <a:latin typeface="Calibri" panose="020F0502020204030204" pitchFamily="34" charset="0"/>
              </a:rPr>
              <a:t>brownnosing</a:t>
            </a:r>
          </a:p>
        </p:txBody>
      </p:sp>
      <p:sp>
        <p:nvSpPr>
          <p:cNvPr id="5" name="Title 1"/>
          <p:cNvSpPr txBox="1">
            <a:spLocks/>
          </p:cNvSpPr>
          <p:nvPr/>
        </p:nvSpPr>
        <p:spPr>
          <a:xfrm>
            <a:off x="849085" y="4648200"/>
            <a:ext cx="2264229"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66FF33"/>
                </a:solidFill>
                <a:effectLst>
                  <a:glow rad="63500">
                    <a:srgbClr val="9966FF"/>
                  </a:glow>
                  <a:outerShdw blurRad="50800" algn="tl" rotWithShape="0">
                    <a:srgbClr val="000000"/>
                  </a:outerShdw>
                </a:effectLst>
                <a:latin typeface="Calibri" panose="020F0502020204030204" pitchFamily="34" charset="0"/>
              </a:rPr>
              <a:t>flock</a:t>
            </a:r>
          </a:p>
        </p:txBody>
      </p:sp>
      <p:sp>
        <p:nvSpPr>
          <p:cNvPr id="2" name="TextBox 1"/>
          <p:cNvSpPr txBox="1"/>
          <p:nvPr/>
        </p:nvSpPr>
        <p:spPr>
          <a:xfrm>
            <a:off x="185195" y="1967696"/>
            <a:ext cx="8877782" cy="1585732"/>
          </a:xfrm>
          <a:prstGeom prst="rect">
            <a:avLst/>
          </a:prstGeom>
          <a:solidFill>
            <a:schemeClr val="bg1">
              <a:lumMod val="50000"/>
            </a:schemeClr>
          </a:solidFill>
        </p:spPr>
        <p:txBody>
          <a:bodyPr wrap="square" rtlCol="0">
            <a:spAutoFit/>
          </a:bodyPr>
          <a:lstStyle/>
          <a:p>
            <a:endParaRPr lang="en-US" dirty="0"/>
          </a:p>
        </p:txBody>
      </p:sp>
      <p:sp>
        <p:nvSpPr>
          <p:cNvPr id="8" name="Rectangle 2"/>
          <p:cNvSpPr txBox="1">
            <a:spLocks noChangeArrowheads="1"/>
          </p:cNvSpPr>
          <p:nvPr/>
        </p:nvSpPr>
        <p:spPr bwMode="auto">
          <a:xfrm>
            <a:off x="267409" y="2100329"/>
            <a:ext cx="311534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Christianity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4385532" y="2101171"/>
            <a:ext cx="203668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 trial</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643962" y="4112940"/>
            <a:ext cx="182549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clergy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2186790" y="3441183"/>
            <a:ext cx="5100321"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pride and indolence</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1731498" y="4782790"/>
            <a:ext cx="151714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laity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2407874" y="4112143"/>
            <a:ext cx="549703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ignorance and servility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3026765" y="4783898"/>
            <a:ext cx="2155101"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both</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5071228" y="4783101"/>
            <a:ext cx="319709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superstition,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1352535" y="5456451"/>
            <a:ext cx="3250256"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bigotry, and</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p:cNvSpPr txBox="1">
            <a:spLocks noChangeArrowheads="1"/>
          </p:cNvSpPr>
          <p:nvPr/>
        </p:nvSpPr>
        <p:spPr bwMode="auto">
          <a:xfrm>
            <a:off x="4304281" y="5456314"/>
            <a:ext cx="315310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persecution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2700700" y="1873255"/>
            <a:ext cx="59879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p:cNvSpPr txBox="1">
            <a:spLocks noChangeArrowheads="1"/>
          </p:cNvSpPr>
          <p:nvPr/>
        </p:nvSpPr>
        <p:spPr bwMode="auto">
          <a:xfrm>
            <a:off x="2329370" y="2616548"/>
            <a:ext cx="59879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0" name="Rectangle 2"/>
          <p:cNvSpPr txBox="1">
            <a:spLocks noChangeArrowheads="1"/>
          </p:cNvSpPr>
          <p:nvPr/>
        </p:nvSpPr>
        <p:spPr bwMode="auto">
          <a:xfrm>
            <a:off x="4667803" y="1002529"/>
            <a:ext cx="598790" cy="72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1" name="Rectangle 2"/>
          <p:cNvSpPr txBox="1">
            <a:spLocks noChangeArrowheads="1"/>
          </p:cNvSpPr>
          <p:nvPr/>
        </p:nvSpPr>
        <p:spPr bwMode="auto">
          <a:xfrm>
            <a:off x="845607" y="945633"/>
            <a:ext cx="2349005"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Mankind</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2" name="Rectangle 2"/>
          <p:cNvSpPr txBox="1">
            <a:spLocks noChangeArrowheads="1"/>
          </p:cNvSpPr>
          <p:nvPr/>
        </p:nvSpPr>
        <p:spPr bwMode="auto">
          <a:xfrm>
            <a:off x="799309" y="1873367"/>
            <a:ext cx="203668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Leaders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3" name="Rectangle 2"/>
          <p:cNvSpPr txBox="1">
            <a:spLocks noChangeArrowheads="1"/>
          </p:cNvSpPr>
          <p:nvPr/>
        </p:nvSpPr>
        <p:spPr bwMode="auto">
          <a:xfrm>
            <a:off x="92597" y="2614171"/>
            <a:ext cx="247698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Believers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4" name="Rectangle 2"/>
          <p:cNvSpPr txBox="1">
            <a:spLocks noChangeArrowheads="1"/>
          </p:cNvSpPr>
          <p:nvPr/>
        </p:nvSpPr>
        <p:spPr bwMode="auto">
          <a:xfrm>
            <a:off x="3055717" y="1880529"/>
            <a:ext cx="576118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Superiority &amp; inactivity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5" name="Rectangle 2"/>
          <p:cNvSpPr txBox="1">
            <a:spLocks noChangeArrowheads="1"/>
          </p:cNvSpPr>
          <p:nvPr/>
        </p:nvSpPr>
        <p:spPr bwMode="auto">
          <a:xfrm>
            <a:off x="2639028" y="2620940"/>
            <a:ext cx="661047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unfamiliarity &amp; sucking up</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6" name="Rectangle 2"/>
          <p:cNvSpPr txBox="1">
            <a:spLocks noChangeArrowheads="1"/>
          </p:cNvSpPr>
          <p:nvPr/>
        </p:nvSpPr>
        <p:spPr bwMode="auto">
          <a:xfrm>
            <a:off x="4149465" y="3611390"/>
            <a:ext cx="850798" cy="10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7" name="Rectangle 2"/>
          <p:cNvSpPr txBox="1">
            <a:spLocks noChangeArrowheads="1"/>
          </p:cNvSpPr>
          <p:nvPr/>
        </p:nvSpPr>
        <p:spPr bwMode="auto">
          <a:xfrm>
            <a:off x="1531304" y="4560570"/>
            <a:ext cx="319709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falsehoods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8" name="Rectangle 2"/>
          <p:cNvSpPr txBox="1">
            <a:spLocks noChangeArrowheads="1"/>
          </p:cNvSpPr>
          <p:nvPr/>
        </p:nvSpPr>
        <p:spPr bwMode="auto">
          <a:xfrm>
            <a:off x="4850019" y="4557552"/>
            <a:ext cx="260407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prejudices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9" name="Rectangle 2"/>
          <p:cNvSpPr txBox="1">
            <a:spLocks noChangeArrowheads="1"/>
          </p:cNvSpPr>
          <p:nvPr/>
        </p:nvSpPr>
        <p:spPr bwMode="auto">
          <a:xfrm>
            <a:off x="3356657" y="5309677"/>
            <a:ext cx="2407535"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torments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42434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stCondLst>
                                            <p:cond delay="0"/>
                                          </p:stCondLst>
                                        </p:cTn>
                                        <p:tgtEl>
                                          <p:spTgt spid="4"/>
                                        </p:tgtEl>
                                      </p:cBhvr>
                                    </p:animEffect>
                                    <p:anim to="" calcmode="lin" valueType="num">
                                      <p:cBhvr>
                                        <p:cTn id="21"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stCondLst>
                                            <p:cond delay="0"/>
                                          </p:stCondLst>
                                        </p:cTn>
                                        <p:tgtEl>
                                          <p:spTgt spid="5"/>
                                        </p:tgtEl>
                                      </p:cBhvr>
                                    </p:animEffect>
                                    <p:anim to="" calcmode="lin" valueType="num">
                                      <p:cBhvr>
                                        <p:cTn id="2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0" presetClass="exit" presetSubtype="0" fill="hold" grpId="1" nodeType="clickEffect">
                                  <p:stCondLst>
                                    <p:cond delay="0"/>
                                  </p:stCondLst>
                                  <p:childTnLst>
                                    <p:set>
                                      <p:cBhvr>
                                        <p:cTn id="33" dur="1" fill="hold">
                                          <p:stCondLst>
                                            <p:cond delay="999"/>
                                          </p:stCondLst>
                                        </p:cTn>
                                        <p:tgtEl>
                                          <p:spTgt spid="4"/>
                                        </p:tgtEl>
                                        <p:attrNameLst>
                                          <p:attrName>style.visibility</p:attrName>
                                        </p:attrNameLst>
                                      </p:cBhvr>
                                      <p:to>
                                        <p:strVal val="hidden"/>
                                      </p:to>
                                    </p:set>
                                    <p:animEffect transition="out" filter="dissolve">
                                      <p:cBhvr>
                                        <p:cTn id="34" dur="1000">
                                          <p:stCondLst>
                                            <p:cond delay="0"/>
                                          </p:stCondLst>
                                        </p:cTn>
                                        <p:tgtEl>
                                          <p:spTgt spid="4"/>
                                        </p:tgtEl>
                                      </p:cBhvr>
                                    </p:animEffect>
                                    <p:anim to="" calcmode="lin" valueType="num">
                                      <p:cBhvr>
                                        <p:cTn id="35"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6"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7" presetID="0" presetClass="exit" presetSubtype="0" fill="hold" grpId="1" nodeType="withEffect">
                                  <p:stCondLst>
                                    <p:cond delay="0"/>
                                  </p:stCondLst>
                                  <p:childTnLst>
                                    <p:set>
                                      <p:cBhvr>
                                        <p:cTn id="38" dur="1" fill="hold">
                                          <p:stCondLst>
                                            <p:cond delay="999"/>
                                          </p:stCondLst>
                                        </p:cTn>
                                        <p:tgtEl>
                                          <p:spTgt spid="5"/>
                                        </p:tgtEl>
                                        <p:attrNameLst>
                                          <p:attrName>style.visibility</p:attrName>
                                        </p:attrNameLst>
                                      </p:cBhvr>
                                      <p:to>
                                        <p:strVal val="hidden"/>
                                      </p:to>
                                    </p:set>
                                    <p:animEffect transition="out" filter="dissolve">
                                      <p:cBhvr>
                                        <p:cTn id="39" dur="1000">
                                          <p:stCondLst>
                                            <p:cond delay="0"/>
                                          </p:stCondLst>
                                        </p:cTn>
                                        <p:tgtEl>
                                          <p:spTgt spid="5"/>
                                        </p:tgtEl>
                                      </p:cBhvr>
                                    </p:animEffect>
                                    <p:anim to="" calcmode="lin" valueType="num">
                                      <p:cBhvr>
                                        <p:cTn id="40"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41"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42" presetID="0" presetClass="exit" presetSubtype="0" fill="hold" grpId="1" nodeType="withEffect">
                                  <p:stCondLst>
                                    <p:cond delay="0"/>
                                  </p:stCondLst>
                                  <p:childTnLst>
                                    <p:set>
                                      <p:cBhvr>
                                        <p:cTn id="43" dur="1" fill="hold">
                                          <p:stCondLst>
                                            <p:cond delay="999"/>
                                          </p:stCondLst>
                                        </p:cTn>
                                        <p:tgtEl>
                                          <p:spTgt spid="3"/>
                                        </p:tgtEl>
                                        <p:attrNameLst>
                                          <p:attrName>style.visibility</p:attrName>
                                        </p:attrNameLst>
                                      </p:cBhvr>
                                      <p:to>
                                        <p:strVal val="hidden"/>
                                      </p:to>
                                    </p:set>
                                    <p:animEffect transition="out" filter="dissolve">
                                      <p:cBhvr>
                                        <p:cTn id="44" dur="1000">
                                          <p:stCondLst>
                                            <p:cond delay="0"/>
                                          </p:stCondLst>
                                        </p:cTn>
                                        <p:tgtEl>
                                          <p:spTgt spid="3"/>
                                        </p:tgtEl>
                                      </p:cBhvr>
                                    </p:animEffect>
                                    <p:anim to="" calcmode="lin" valueType="num">
                                      <p:cBhvr>
                                        <p:cTn id="45" dur="1000" fill="hold">
                                          <p:stCondLst>
                                            <p:cond delay="0"/>
                                          </p:stCondLst>
                                        </p:cTn>
                                        <p:tgtEl>
                                          <p:spTgt spid="3"/>
                                        </p:tgtEl>
                                        <p:attrNameLst>
                                          <p:attrName>ppt_w</p:attrName>
                                        </p:attrNameLst>
                                      </p:cBhvr>
                                      <p:tavLst>
                                        <p:tav tm="0">
                                          <p:val>
                                            <p:strVal val="#ppt_w"/>
                                          </p:val>
                                        </p:tav>
                                        <p:tav tm="100000">
                                          <p:val>
                                            <p:strVal val="#ppt_w*4"/>
                                          </p:val>
                                        </p:tav>
                                      </p:tavLst>
                                    </p:anim>
                                    <p:anim to="" calcmode="lin" valueType="num">
                                      <p:cBhvr>
                                        <p:cTn id="46" dur="1000" fill="hold">
                                          <p:stCondLst>
                                            <p:cond delay="0"/>
                                          </p:stCondLst>
                                        </p:cTn>
                                        <p:tgtEl>
                                          <p:spTgt spid="3"/>
                                        </p:tgtEl>
                                        <p:attrNameLst>
                                          <p:attrName>ppt_h</p:attrName>
                                        </p:attrNameLst>
                                      </p:cBhvr>
                                      <p:tavLst>
                                        <p:tav tm="0">
                                          <p:val>
                                            <p:strVal val="#ppt_h"/>
                                          </p:val>
                                        </p:tav>
                                        <p:tav tm="100000">
                                          <p:val>
                                            <p:strVal val="#ppt_h*4"/>
                                          </p:val>
                                        </p:tav>
                                      </p:tavLst>
                                    </p:anim>
                                  </p:childTnLst>
                                </p:cTn>
                              </p:par>
                              <p:par>
                                <p:cTn id="47" presetID="10" presetClass="entr" presetSubtype="0" fill="hold" grpId="0" nodeType="withEffect">
                                  <p:stCondLst>
                                    <p:cond delay="0"/>
                                  </p:stCondLst>
                                  <p:iterate type="lt">
                                    <p:tmPct val="0"/>
                                  </p:iterate>
                                  <p:childTnLst>
                                    <p:set>
                                      <p:cBhvr>
                                        <p:cTn id="48" dur="1" fill="hold">
                                          <p:stCondLst>
                                            <p:cond delay="0"/>
                                          </p:stCondLst>
                                        </p:cTn>
                                        <p:tgtEl>
                                          <p:spTgt spid="8"/>
                                        </p:tgtEl>
                                        <p:attrNameLst>
                                          <p:attrName>style.visibility</p:attrName>
                                        </p:attrNameLst>
                                      </p:cBhvr>
                                      <p:to>
                                        <p:strVal val="visible"/>
                                      </p:to>
                                    </p:set>
                                    <p:animEffect transition="in" filter="fade">
                                      <p:cBhvr>
                                        <p:cTn id="49" dur="1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
                                        <p:tgtEl>
                                          <p:spTgt spid="1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
                                        <p:tgtEl>
                                          <p:spTgt spid="17"/>
                                        </p:tgtEl>
                                      </p:cBhvr>
                                    </p:animEffect>
                                  </p:childTnLst>
                                </p:cTn>
                              </p:par>
                              <p:par>
                                <p:cTn id="77" presetID="0" presetClass="path" presetSubtype="0" accel="50000" decel="50000" fill="hold" grpId="2" nodeType="withEffect">
                                  <p:stCondLst>
                                    <p:cond delay="0"/>
                                  </p:stCondLst>
                                  <p:iterate type="lt">
                                    <p:tmPct val="0"/>
                                  </p:iterate>
                                  <p:childTnLst>
                                    <p:animMotion origin="layout" path="M 8.33333E-7 4.44444E-6 L -0.00608 -0.16899 " pathEditMode="relative" rAng="0" ptsTypes="AA">
                                      <p:cBhvr>
                                        <p:cTn id="78" dur="2000" fill="hold"/>
                                        <p:tgtEl>
                                          <p:spTgt spid="8"/>
                                        </p:tgtEl>
                                        <p:attrNameLst>
                                          <p:attrName>ppt_x</p:attrName>
                                          <p:attrName>ppt_y</p:attrName>
                                        </p:attrNameLst>
                                      </p:cBhvr>
                                      <p:rCtr x="-313" y="-8449"/>
                                    </p:animMotion>
                                  </p:childTnLst>
                                </p:cTn>
                              </p:par>
                              <p:par>
                                <p:cTn id="79" presetID="0" presetClass="path" presetSubtype="0" accel="50000" decel="50000" fill="hold" grpId="2" nodeType="withEffect">
                                  <p:stCondLst>
                                    <p:cond delay="0"/>
                                  </p:stCondLst>
                                  <p:childTnLst>
                                    <p:animMotion origin="layout" path="M -2.22222E-6 4.44444E-6 L -0.14739 -0.16899 " pathEditMode="relative" rAng="0" ptsTypes="AA">
                                      <p:cBhvr>
                                        <p:cTn id="80" dur="2000" fill="hold"/>
                                        <p:tgtEl>
                                          <p:spTgt spid="9"/>
                                        </p:tgtEl>
                                        <p:attrNameLst>
                                          <p:attrName>ppt_x</p:attrName>
                                          <p:attrName>ppt_y</p:attrName>
                                        </p:attrNameLst>
                                      </p:cBhvr>
                                      <p:rCtr x="-7378" y="-8449"/>
                                    </p:animMotion>
                                  </p:childTnLst>
                                </p:cTn>
                              </p:par>
                              <p:par>
                                <p:cTn id="81" presetID="0" presetClass="path" presetSubtype="0" accel="50000" decel="50000" fill="hold" grpId="2" nodeType="withEffect">
                                  <p:stCondLst>
                                    <p:cond delay="0"/>
                                  </p:stCondLst>
                                  <p:childTnLst>
                                    <p:animMotion origin="layout" path="M 4.44444E-6 4.07407E-6 L 0.09149 -0.22824 " pathEditMode="relative" rAng="0" ptsTypes="AA">
                                      <p:cBhvr>
                                        <p:cTn id="82" dur="2000" fill="hold"/>
                                        <p:tgtEl>
                                          <p:spTgt spid="11"/>
                                        </p:tgtEl>
                                        <p:attrNameLst>
                                          <p:attrName>ppt_x</p:attrName>
                                          <p:attrName>ppt_y</p:attrName>
                                        </p:attrNameLst>
                                      </p:cBhvr>
                                      <p:rCtr x="4566" y="-11412"/>
                                    </p:animMotion>
                                  </p:childTnLst>
                                </p:cTn>
                              </p:par>
                              <p:par>
                                <p:cTn id="83" presetID="0" presetClass="path" presetSubtype="0" accel="50000" decel="50000" fill="hold" grpId="2" nodeType="withEffect">
                                  <p:stCondLst>
                                    <p:cond delay="0"/>
                                  </p:stCondLst>
                                  <p:childTnLst>
                                    <p:animMotion origin="layout" path="M -2.5E-6 -2.59259E-6 L 0.0533 -0.32615 " pathEditMode="relative" rAng="0" ptsTypes="AA">
                                      <p:cBhvr>
                                        <p:cTn id="84" dur="2000" fill="hold"/>
                                        <p:tgtEl>
                                          <p:spTgt spid="10"/>
                                        </p:tgtEl>
                                        <p:attrNameLst>
                                          <p:attrName>ppt_x</p:attrName>
                                          <p:attrName>ppt_y</p:attrName>
                                        </p:attrNameLst>
                                      </p:cBhvr>
                                      <p:rCtr x="2656" y="-16319"/>
                                    </p:animMotion>
                                  </p:childTnLst>
                                </p:cTn>
                              </p:par>
                              <p:par>
                                <p:cTn id="85" presetID="0" presetClass="path" presetSubtype="0" accel="50000" decel="50000" fill="hold" grpId="2" nodeType="withEffect">
                                  <p:stCondLst>
                                    <p:cond delay="0"/>
                                  </p:stCondLst>
                                  <p:childTnLst>
                                    <p:animMotion origin="layout" path="M -2.22222E-6 2.22222E-6 L -0.06909 -0.31551 " pathEditMode="relative" rAng="0" ptsTypes="AA">
                                      <p:cBhvr>
                                        <p:cTn id="86" dur="2000" fill="hold"/>
                                        <p:tgtEl>
                                          <p:spTgt spid="12"/>
                                        </p:tgtEl>
                                        <p:attrNameLst>
                                          <p:attrName>ppt_x</p:attrName>
                                          <p:attrName>ppt_y</p:attrName>
                                        </p:attrNameLst>
                                      </p:cBhvr>
                                      <p:rCtr x="-3455" y="-15787"/>
                                    </p:animMotion>
                                  </p:childTnLst>
                                </p:cTn>
                              </p:par>
                              <p:par>
                                <p:cTn id="87" presetID="0" presetClass="path" presetSubtype="0" accel="50000" decel="50000" fill="hold" grpId="2" nodeType="withEffect">
                                  <p:stCondLst>
                                    <p:cond delay="0"/>
                                  </p:stCondLst>
                                  <p:childTnLst>
                                    <p:animMotion origin="layout" path="M 1.11111E-6 -2.59259E-6 L 0.04045 -0.21782 " pathEditMode="relative" rAng="0" ptsTypes="AA">
                                      <p:cBhvr>
                                        <p:cTn id="88" dur="2000" fill="hold"/>
                                        <p:tgtEl>
                                          <p:spTgt spid="13"/>
                                        </p:tgtEl>
                                        <p:attrNameLst>
                                          <p:attrName>ppt_x</p:attrName>
                                          <p:attrName>ppt_y</p:attrName>
                                        </p:attrNameLst>
                                      </p:cBhvr>
                                      <p:rCtr x="2014" y="-10903"/>
                                    </p:animMotion>
                                  </p:childTnLst>
                                </p:cTn>
                              </p:par>
                              <p:par>
                                <p:cTn id="89" presetID="0" presetClass="path" presetSubtype="0" accel="50000" decel="50000" fill="hold" grpId="2" nodeType="withEffect">
                                  <p:stCondLst>
                                    <p:cond delay="0"/>
                                  </p:stCondLst>
                                  <p:childTnLst>
                                    <p:animMotion origin="layout" path="M -4.72222E-6 7.40741E-7 L 0.05296 -0.17986 " pathEditMode="relative" rAng="0" ptsTypes="AA">
                                      <p:cBhvr>
                                        <p:cTn id="90" dur="2000" fill="hold"/>
                                        <p:tgtEl>
                                          <p:spTgt spid="14"/>
                                        </p:tgtEl>
                                        <p:attrNameLst>
                                          <p:attrName>ppt_x</p:attrName>
                                          <p:attrName>ppt_y</p:attrName>
                                        </p:attrNameLst>
                                      </p:cBhvr>
                                      <p:rCtr x="2639" y="-9005"/>
                                    </p:animMotion>
                                  </p:childTnLst>
                                </p:cTn>
                              </p:par>
                              <p:par>
                                <p:cTn id="91" presetID="0" presetClass="path" presetSubtype="0" accel="50000" decel="50000" fill="hold" grpId="2" nodeType="withEffect">
                                  <p:stCondLst>
                                    <p:cond delay="0"/>
                                  </p:stCondLst>
                                  <p:childTnLst>
                                    <p:animMotion origin="layout" path="M -8.33333E-7 2.59259E-6 L 0.35017 -0.13148 " pathEditMode="relative" rAng="0" ptsTypes="AA">
                                      <p:cBhvr>
                                        <p:cTn id="92" dur="2000" fill="hold"/>
                                        <p:tgtEl>
                                          <p:spTgt spid="16"/>
                                        </p:tgtEl>
                                        <p:attrNameLst>
                                          <p:attrName>ppt_x</p:attrName>
                                          <p:attrName>ppt_y</p:attrName>
                                        </p:attrNameLst>
                                      </p:cBhvr>
                                      <p:rCtr x="17500" y="-6574"/>
                                    </p:animMotion>
                                  </p:childTnLst>
                                </p:cTn>
                              </p:par>
                              <p:par>
                                <p:cTn id="93" presetID="0" presetClass="path" presetSubtype="0" accel="50000" decel="50000" fill="hold" grpId="2" nodeType="withEffect">
                                  <p:stCondLst>
                                    <p:cond delay="0"/>
                                  </p:stCondLst>
                                  <p:childTnLst>
                                    <p:animMotion origin="layout" path="M -2.77778E-7 2.22222E-6 L -0.38142 -0.03287 " pathEditMode="relative" rAng="0" ptsTypes="AA">
                                      <p:cBhvr>
                                        <p:cTn id="94" dur="2000" fill="hold"/>
                                        <p:tgtEl>
                                          <p:spTgt spid="15"/>
                                        </p:tgtEl>
                                        <p:attrNameLst>
                                          <p:attrName>ppt_x</p:attrName>
                                          <p:attrName>ppt_y</p:attrName>
                                        </p:attrNameLst>
                                      </p:cBhvr>
                                      <p:rCtr x="-19080" y="-1644"/>
                                    </p:animMotion>
                                  </p:childTnLst>
                                </p:cTn>
                              </p:par>
                              <p:par>
                                <p:cTn id="95" presetID="0" presetClass="path" presetSubtype="0" accel="50000" decel="50000" fill="hold" grpId="2" nodeType="withEffect">
                                  <p:stCondLst>
                                    <p:cond delay="0"/>
                                  </p:stCondLst>
                                  <p:childTnLst>
                                    <p:animMotion origin="layout" path="M 4.44444E-6 2.59259E-6 L -0.14132 -0.02222 " pathEditMode="relative" rAng="0" ptsTypes="AA">
                                      <p:cBhvr>
                                        <p:cTn id="96" dur="2000" fill="hold"/>
                                        <p:tgtEl>
                                          <p:spTgt spid="17"/>
                                        </p:tgtEl>
                                        <p:attrNameLst>
                                          <p:attrName>ppt_x</p:attrName>
                                          <p:attrName>ppt_y</p:attrName>
                                        </p:attrNameLst>
                                      </p:cBhvr>
                                      <p:rCtr x="-7066" y="-1111"/>
                                    </p:animMotion>
                                  </p:childTnLst>
                                </p:cTn>
                              </p:par>
                              <p:par>
                                <p:cTn id="97" presetID="10" presetClass="exit" presetSubtype="0" fill="hold" grpId="1" nodeType="withEffect">
                                  <p:stCondLst>
                                    <p:cond delay="0"/>
                                  </p:stCondLst>
                                  <p:childTnLst>
                                    <p:animEffect transition="out" filter="fade">
                                      <p:cBhvr>
                                        <p:cTn id="98" dur="1250"/>
                                        <p:tgtEl>
                                          <p:spTgt spid="3074"/>
                                        </p:tgtEl>
                                      </p:cBhvr>
                                    </p:animEffect>
                                    <p:set>
                                      <p:cBhvr>
                                        <p:cTn id="99" dur="1" fill="hold">
                                          <p:stCondLst>
                                            <p:cond delay="1249"/>
                                          </p:stCondLst>
                                        </p:cTn>
                                        <p:tgtEl>
                                          <p:spTgt spid="3074"/>
                                        </p:tgtEl>
                                        <p:attrNameLst>
                                          <p:attrName>style.visibility</p:attrName>
                                        </p:attrNameLst>
                                      </p:cBhvr>
                                      <p:to>
                                        <p:strVal val="hidden"/>
                                      </p:to>
                                    </p:set>
                                  </p:childTnLst>
                                </p:cTn>
                              </p:par>
                            </p:childTnLst>
                          </p:cTn>
                        </p:par>
                        <p:par>
                          <p:cTn id="100" fill="hold">
                            <p:stCondLst>
                              <p:cond delay="2000"/>
                            </p:stCondLst>
                            <p:childTnLst>
                              <p:par>
                                <p:cTn id="101" presetID="55"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strVal val="#ppt_w*0.70"/>
                                          </p:val>
                                        </p:tav>
                                        <p:tav tm="100000">
                                          <p:val>
                                            <p:strVal val="#ppt_w"/>
                                          </p:val>
                                        </p:tav>
                                      </p:tavLst>
                                    </p:anim>
                                    <p:anim calcmode="lin" valueType="num">
                                      <p:cBhvr>
                                        <p:cTn id="104" dur="1000" fill="hold"/>
                                        <p:tgtEl>
                                          <p:spTgt spid="18"/>
                                        </p:tgtEl>
                                        <p:attrNameLst>
                                          <p:attrName>ppt_h</p:attrName>
                                        </p:attrNameLst>
                                      </p:cBhvr>
                                      <p:tavLst>
                                        <p:tav tm="0">
                                          <p:val>
                                            <p:strVal val="#ppt_h"/>
                                          </p:val>
                                        </p:tav>
                                        <p:tav tm="100000">
                                          <p:val>
                                            <p:strVal val="#ppt_h"/>
                                          </p:val>
                                        </p:tav>
                                      </p:tavLst>
                                    </p:anim>
                                    <p:animEffect transition="in" filter="fade">
                                      <p:cBhvr>
                                        <p:cTn id="105" dur="1000"/>
                                        <p:tgtEl>
                                          <p:spTgt spid="18"/>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1000" fill="hold"/>
                                        <p:tgtEl>
                                          <p:spTgt spid="19"/>
                                        </p:tgtEl>
                                        <p:attrNameLst>
                                          <p:attrName>ppt_w</p:attrName>
                                        </p:attrNameLst>
                                      </p:cBhvr>
                                      <p:tavLst>
                                        <p:tav tm="0">
                                          <p:val>
                                            <p:strVal val="#ppt_w*0.70"/>
                                          </p:val>
                                        </p:tav>
                                        <p:tav tm="100000">
                                          <p:val>
                                            <p:strVal val="#ppt_w"/>
                                          </p:val>
                                        </p:tav>
                                      </p:tavLst>
                                    </p:anim>
                                    <p:anim calcmode="lin" valueType="num">
                                      <p:cBhvr>
                                        <p:cTn id="109" dur="1000" fill="hold"/>
                                        <p:tgtEl>
                                          <p:spTgt spid="19"/>
                                        </p:tgtEl>
                                        <p:attrNameLst>
                                          <p:attrName>ppt_h</p:attrName>
                                        </p:attrNameLst>
                                      </p:cBhvr>
                                      <p:tavLst>
                                        <p:tav tm="0">
                                          <p:val>
                                            <p:strVal val="#ppt_h"/>
                                          </p:val>
                                        </p:tav>
                                        <p:tav tm="100000">
                                          <p:val>
                                            <p:strVal val="#ppt_h"/>
                                          </p:val>
                                        </p:tav>
                                      </p:tavLst>
                                    </p:anim>
                                    <p:animEffect transition="in" filter="fade">
                                      <p:cBhvr>
                                        <p:cTn id="110" dur="1000"/>
                                        <p:tgtEl>
                                          <p:spTgt spid="19"/>
                                        </p:tgtEl>
                                      </p:cBhvr>
                                    </p:animEffect>
                                  </p:childTnLst>
                                </p:cTn>
                              </p:par>
                              <p:par>
                                <p:cTn id="111" presetID="23" presetClass="entr" presetSubtype="16"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500" fill="hold"/>
                                        <p:tgtEl>
                                          <p:spTgt spid="20"/>
                                        </p:tgtEl>
                                        <p:attrNameLst>
                                          <p:attrName>ppt_w</p:attrName>
                                        </p:attrNameLst>
                                      </p:cBhvr>
                                      <p:tavLst>
                                        <p:tav tm="0">
                                          <p:val>
                                            <p:fltVal val="0"/>
                                          </p:val>
                                        </p:tav>
                                        <p:tav tm="100000">
                                          <p:val>
                                            <p:strVal val="#ppt_w"/>
                                          </p:val>
                                        </p:tav>
                                      </p:tavLst>
                                    </p:anim>
                                    <p:anim calcmode="lin" valueType="num">
                                      <p:cBhvr>
                                        <p:cTn id="11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iterate type="lt">
                                    <p:tmPct val="0"/>
                                  </p:iterate>
                                  <p:childTnLst>
                                    <p:animEffect transition="out" filter="fade">
                                      <p:cBhvr>
                                        <p:cTn id="118" dur="1000"/>
                                        <p:tgtEl>
                                          <p:spTgt spid="8"/>
                                        </p:tgtEl>
                                      </p:cBhvr>
                                    </p:animEffect>
                                    <p:set>
                                      <p:cBhvr>
                                        <p:cTn id="119" dur="1" fill="hold">
                                          <p:stCondLst>
                                            <p:cond delay="999"/>
                                          </p:stCondLst>
                                        </p:cTn>
                                        <p:tgtEl>
                                          <p:spTgt spid="8"/>
                                        </p:tgtEl>
                                        <p:attrNameLst>
                                          <p:attrName>style.visibility</p:attrName>
                                        </p:attrNameLst>
                                      </p:cBhvr>
                                      <p:to>
                                        <p:strVal val="hidden"/>
                                      </p:to>
                                    </p:set>
                                  </p:childTnLst>
                                </p:cTn>
                              </p:par>
                              <p:par>
                                <p:cTn id="120" presetID="34" presetClass="emph" presetSubtype="0" fill="hold" grpId="3" nodeType="withEffect">
                                  <p:stCondLst>
                                    <p:cond delay="0"/>
                                  </p:stCondLst>
                                  <p:iterate type="lt">
                                    <p:tmPct val="10000"/>
                                  </p:iterate>
                                  <p:childTnLst>
                                    <p:animMotion origin="layout" path="M -0.00608 -0.16899 L -0.09566 -0.16899 " pathEditMode="relative" rAng="0" ptsTypes="AA">
                                      <p:cBhvr>
                                        <p:cTn id="121" dur="250" accel="50000" decel="50000" autoRev="1" fill="hold">
                                          <p:stCondLst>
                                            <p:cond delay="0"/>
                                          </p:stCondLst>
                                        </p:cTn>
                                        <p:tgtEl>
                                          <p:spTgt spid="8"/>
                                        </p:tgtEl>
                                        <p:attrNameLst>
                                          <p:attrName>ppt_x</p:attrName>
                                          <p:attrName>ppt_y</p:attrName>
                                        </p:attrNameLst>
                                      </p:cBhvr>
                                      <p:rCtr x="-4479" y="0"/>
                                    </p:animMotion>
                                    <p:animRot by="1500000">
                                      <p:cBhvr>
                                        <p:cTn id="122" dur="125" fill="hold">
                                          <p:stCondLst>
                                            <p:cond delay="0"/>
                                          </p:stCondLst>
                                        </p:cTn>
                                        <p:tgtEl>
                                          <p:spTgt spid="8"/>
                                        </p:tgtEl>
                                        <p:attrNameLst>
                                          <p:attrName>r</p:attrName>
                                        </p:attrNameLst>
                                      </p:cBhvr>
                                    </p:animRot>
                                    <p:animRot by="-1500000">
                                      <p:cBhvr>
                                        <p:cTn id="123" dur="125" fill="hold">
                                          <p:stCondLst>
                                            <p:cond delay="125"/>
                                          </p:stCondLst>
                                        </p:cTn>
                                        <p:tgtEl>
                                          <p:spTgt spid="8"/>
                                        </p:tgtEl>
                                        <p:attrNameLst>
                                          <p:attrName>r</p:attrName>
                                        </p:attrNameLst>
                                      </p:cBhvr>
                                    </p:animRot>
                                    <p:animRot by="-1500000">
                                      <p:cBhvr>
                                        <p:cTn id="124" dur="125" fill="hold">
                                          <p:stCondLst>
                                            <p:cond delay="250"/>
                                          </p:stCondLst>
                                        </p:cTn>
                                        <p:tgtEl>
                                          <p:spTgt spid="8"/>
                                        </p:tgtEl>
                                        <p:attrNameLst>
                                          <p:attrName>r</p:attrName>
                                        </p:attrNameLst>
                                      </p:cBhvr>
                                    </p:animRot>
                                    <p:animRot by="1500000">
                                      <p:cBhvr>
                                        <p:cTn id="125" dur="125" fill="hold">
                                          <p:stCondLst>
                                            <p:cond delay="375"/>
                                          </p:stCondLst>
                                        </p:cTn>
                                        <p:tgtEl>
                                          <p:spTgt spid="8"/>
                                        </p:tgtEl>
                                        <p:attrNameLst>
                                          <p:attrName>r</p:attrName>
                                        </p:attrNameLst>
                                      </p:cBhvr>
                                    </p:animRot>
                                  </p:childTnLst>
                                </p:cTn>
                              </p:par>
                              <p:par>
                                <p:cTn id="126" presetID="10" presetClass="entr" presetSubtype="0" fill="hold" grpId="0" nodeType="withEffect">
                                  <p:stCondLst>
                                    <p:cond delay="500"/>
                                  </p:stCondLst>
                                  <p:iterate type="lt">
                                    <p:tmPct val="0"/>
                                  </p:iterate>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childTnLst>
                                </p:cTn>
                              </p:par>
                              <p:par>
                                <p:cTn id="129" presetID="34" presetClass="emph" presetSubtype="0" fill="hold" grpId="2" nodeType="withEffect">
                                  <p:stCondLst>
                                    <p:cond delay="500"/>
                                  </p:stCondLst>
                                  <p:iterate type="lt">
                                    <p:tmPct val="10000"/>
                                  </p:iterate>
                                  <p:childTnLst>
                                    <p:animMotion origin="layout" path="M -3.33333E-6 2.96296E-6 L 0.08785 0.00301 " pathEditMode="relative" rAng="0" ptsTypes="AA">
                                      <p:cBhvr>
                                        <p:cTn id="130" dur="250" accel="50000" decel="50000" autoRev="1" fill="hold">
                                          <p:stCondLst>
                                            <p:cond delay="0"/>
                                          </p:stCondLst>
                                        </p:cTn>
                                        <p:tgtEl>
                                          <p:spTgt spid="21"/>
                                        </p:tgtEl>
                                        <p:attrNameLst>
                                          <p:attrName>ppt_x</p:attrName>
                                          <p:attrName>ppt_y</p:attrName>
                                        </p:attrNameLst>
                                      </p:cBhvr>
                                      <p:rCtr x="4392" y="139"/>
                                    </p:animMotion>
                                    <p:animRot by="1500000">
                                      <p:cBhvr>
                                        <p:cTn id="131" dur="125" fill="hold">
                                          <p:stCondLst>
                                            <p:cond delay="0"/>
                                          </p:stCondLst>
                                        </p:cTn>
                                        <p:tgtEl>
                                          <p:spTgt spid="21"/>
                                        </p:tgtEl>
                                        <p:attrNameLst>
                                          <p:attrName>r</p:attrName>
                                        </p:attrNameLst>
                                      </p:cBhvr>
                                    </p:animRot>
                                    <p:animRot by="-1500000">
                                      <p:cBhvr>
                                        <p:cTn id="132" dur="125" fill="hold">
                                          <p:stCondLst>
                                            <p:cond delay="125"/>
                                          </p:stCondLst>
                                        </p:cTn>
                                        <p:tgtEl>
                                          <p:spTgt spid="21"/>
                                        </p:tgtEl>
                                        <p:attrNameLst>
                                          <p:attrName>r</p:attrName>
                                        </p:attrNameLst>
                                      </p:cBhvr>
                                    </p:animRot>
                                    <p:animRot by="-1500000">
                                      <p:cBhvr>
                                        <p:cTn id="133" dur="125" fill="hold">
                                          <p:stCondLst>
                                            <p:cond delay="250"/>
                                          </p:stCondLst>
                                        </p:cTn>
                                        <p:tgtEl>
                                          <p:spTgt spid="21"/>
                                        </p:tgtEl>
                                        <p:attrNameLst>
                                          <p:attrName>r</p:attrName>
                                        </p:attrNameLst>
                                      </p:cBhvr>
                                    </p:animRot>
                                    <p:animRot by="1500000">
                                      <p:cBhvr>
                                        <p:cTn id="134" dur="125" fill="hold">
                                          <p:stCondLst>
                                            <p:cond delay="375"/>
                                          </p:stCondLst>
                                        </p:cTn>
                                        <p:tgtEl>
                                          <p:spTgt spid="21"/>
                                        </p:tgtEl>
                                        <p:attrNameLst>
                                          <p:attrName>r</p:attrName>
                                        </p:attrNameLst>
                                      </p:cBhvr>
                                    </p:animRo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1" nodeType="click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wipe(right)">
                                      <p:cBhvr>
                                        <p:cTn id="139" dur="750"/>
                                        <p:tgtEl>
                                          <p:spTgt spid="22"/>
                                        </p:tgtEl>
                                      </p:cBhvr>
                                    </p:animEffect>
                                  </p:childTnLst>
                                </p:cTn>
                              </p:par>
                              <p:par>
                                <p:cTn id="140" presetID="22" presetClass="exit" presetSubtype="2" fill="hold" grpId="1" nodeType="withEffect">
                                  <p:stCondLst>
                                    <p:cond delay="0"/>
                                  </p:stCondLst>
                                  <p:childTnLst>
                                    <p:animEffect transition="out" filter="wipe(right)">
                                      <p:cBhvr>
                                        <p:cTn id="141" dur="500"/>
                                        <p:tgtEl>
                                          <p:spTgt spid="10"/>
                                        </p:tgtEl>
                                      </p:cBhvr>
                                    </p:animEffect>
                                    <p:set>
                                      <p:cBhvr>
                                        <p:cTn id="142" dur="1" fill="hold">
                                          <p:stCondLst>
                                            <p:cond delay="499"/>
                                          </p:stCondLst>
                                        </p:cTn>
                                        <p:tgtEl>
                                          <p:spTgt spid="1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right)">
                                      <p:cBhvr>
                                        <p:cTn id="147" dur="750"/>
                                        <p:tgtEl>
                                          <p:spTgt spid="23"/>
                                        </p:tgtEl>
                                      </p:cBhvr>
                                    </p:animEffect>
                                  </p:childTnLst>
                                </p:cTn>
                              </p:par>
                              <p:par>
                                <p:cTn id="148" presetID="22" presetClass="exit" presetSubtype="2" fill="hold" grpId="1" nodeType="withEffect">
                                  <p:stCondLst>
                                    <p:cond delay="0"/>
                                  </p:stCondLst>
                                  <p:childTnLst>
                                    <p:animEffect transition="out" filter="wipe(right)">
                                      <p:cBhvr>
                                        <p:cTn id="149" dur="500"/>
                                        <p:tgtEl>
                                          <p:spTgt spid="12"/>
                                        </p:tgtEl>
                                      </p:cBhvr>
                                    </p:animEffect>
                                    <p:set>
                                      <p:cBhvr>
                                        <p:cTn id="150" dur="1" fill="hold">
                                          <p:stCondLst>
                                            <p:cond delay="499"/>
                                          </p:stCondLst>
                                        </p:cTn>
                                        <p:tgtEl>
                                          <p:spTgt spid="1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wipe(left)">
                                      <p:cBhvr>
                                        <p:cTn id="155" dur="500"/>
                                        <p:tgtEl>
                                          <p:spTgt spid="24"/>
                                        </p:tgtEl>
                                      </p:cBhvr>
                                    </p:animEffect>
                                  </p:childTnLst>
                                </p:cTn>
                              </p:par>
                              <p:par>
                                <p:cTn id="156" presetID="22" presetClass="exit" presetSubtype="8" fill="hold" grpId="1" nodeType="withEffect">
                                  <p:stCondLst>
                                    <p:cond delay="0"/>
                                  </p:stCondLst>
                                  <p:childTnLst>
                                    <p:animEffect transition="out" filter="wipe(left)">
                                      <p:cBhvr>
                                        <p:cTn id="157" dur="500"/>
                                        <p:tgtEl>
                                          <p:spTgt spid="11"/>
                                        </p:tgtEl>
                                      </p:cBhvr>
                                    </p:animEffect>
                                    <p:set>
                                      <p:cBhvr>
                                        <p:cTn id="158" dur="1" fill="hold">
                                          <p:stCondLst>
                                            <p:cond delay="499"/>
                                          </p:stCondLst>
                                        </p:cTn>
                                        <p:tgtEl>
                                          <p:spTgt spid="1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wipe(left)">
                                      <p:cBhvr>
                                        <p:cTn id="163" dur="500"/>
                                        <p:tgtEl>
                                          <p:spTgt spid="25"/>
                                        </p:tgtEl>
                                      </p:cBhvr>
                                    </p:animEffect>
                                  </p:childTnLst>
                                </p:cTn>
                              </p:par>
                              <p:par>
                                <p:cTn id="164" presetID="22" presetClass="exit" presetSubtype="8" fill="hold" grpId="1" nodeType="withEffect">
                                  <p:stCondLst>
                                    <p:cond delay="0"/>
                                  </p:stCondLst>
                                  <p:childTnLst>
                                    <p:animEffect transition="out" filter="wipe(left)">
                                      <p:cBhvr>
                                        <p:cTn id="165" dur="500"/>
                                        <p:tgtEl>
                                          <p:spTgt spid="13"/>
                                        </p:tgtEl>
                                      </p:cBhvr>
                                    </p:animEffect>
                                    <p:set>
                                      <p:cBhvr>
                                        <p:cTn id="166" dur="1" fill="hold">
                                          <p:stCondLst>
                                            <p:cond delay="499"/>
                                          </p:stCondLst>
                                        </p:cTn>
                                        <p:tgtEl>
                                          <p:spTgt spid="13"/>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23" presetClass="entr" presetSubtype="16" fill="hold" grpId="0" nodeType="clickEffect">
                                  <p:stCondLst>
                                    <p:cond delay="0"/>
                                  </p:stCondLst>
                                  <p:childTnLst>
                                    <p:set>
                                      <p:cBhvr>
                                        <p:cTn id="170" dur="1" fill="hold">
                                          <p:stCondLst>
                                            <p:cond delay="0"/>
                                          </p:stCondLst>
                                        </p:cTn>
                                        <p:tgtEl>
                                          <p:spTgt spid="2"/>
                                        </p:tgtEl>
                                        <p:attrNameLst>
                                          <p:attrName>style.visibility</p:attrName>
                                        </p:attrNameLst>
                                      </p:cBhvr>
                                      <p:to>
                                        <p:strVal val="visible"/>
                                      </p:to>
                                    </p:set>
                                    <p:anim calcmode="lin" valueType="num">
                                      <p:cBhvr>
                                        <p:cTn id="171" dur="500" fill="hold"/>
                                        <p:tgtEl>
                                          <p:spTgt spid="2"/>
                                        </p:tgtEl>
                                        <p:attrNameLst>
                                          <p:attrName>ppt_w</p:attrName>
                                        </p:attrNameLst>
                                      </p:cBhvr>
                                      <p:tavLst>
                                        <p:tav tm="0">
                                          <p:val>
                                            <p:fltVal val="0"/>
                                          </p:val>
                                        </p:tav>
                                        <p:tav tm="100000">
                                          <p:val>
                                            <p:strVal val="#ppt_w"/>
                                          </p:val>
                                        </p:tav>
                                      </p:tavLst>
                                    </p:anim>
                                    <p:anim calcmode="lin" valueType="num">
                                      <p:cBhvr>
                                        <p:cTn id="17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100"/>
                                  </p:stCondLst>
                                  <p:childTnLst>
                                    <p:set>
                                      <p:cBhvr>
                                        <p:cTn id="176" dur="1" fill="hold">
                                          <p:stCondLst>
                                            <p:cond delay="0"/>
                                          </p:stCondLst>
                                        </p:cTn>
                                        <p:tgtEl>
                                          <p:spTgt spid="26"/>
                                        </p:tgtEl>
                                        <p:attrNameLst>
                                          <p:attrName>style.visibility</p:attrName>
                                        </p:attrNameLst>
                                      </p:cBhvr>
                                      <p:to>
                                        <p:strVal val="visible"/>
                                      </p:to>
                                    </p:set>
                                    <p:animEffect transition="in" filter="wipe(up)">
                                      <p:cBhvr>
                                        <p:cTn id="177" dur="500"/>
                                        <p:tgtEl>
                                          <p:spTgt spid="26"/>
                                        </p:tgtEl>
                                      </p:cBhvr>
                                    </p:animEffect>
                                  </p:childTnLst>
                                </p:cTn>
                              </p:par>
                              <p:par>
                                <p:cTn id="178" presetID="22" presetClass="exit" presetSubtype="1" fill="hold" grpId="1" nodeType="withEffect">
                                  <p:stCondLst>
                                    <p:cond delay="0"/>
                                  </p:stCondLst>
                                  <p:childTnLst>
                                    <p:animEffect transition="out" filter="wipe(up)">
                                      <p:cBhvr>
                                        <p:cTn id="179" dur="500"/>
                                        <p:tgtEl>
                                          <p:spTgt spid="14"/>
                                        </p:tgtEl>
                                      </p:cBhvr>
                                    </p:animEffect>
                                    <p:set>
                                      <p:cBhvr>
                                        <p:cTn id="180" dur="1" fill="hold">
                                          <p:stCondLst>
                                            <p:cond delay="499"/>
                                          </p:stCondLst>
                                        </p:cTn>
                                        <p:tgtEl>
                                          <p:spTgt spid="14"/>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Effect transition="in" filter="wipe(left)">
                                      <p:cBhvr>
                                        <p:cTn id="185" dur="500"/>
                                        <p:tgtEl>
                                          <p:spTgt spid="27"/>
                                        </p:tgtEl>
                                      </p:cBhvr>
                                    </p:animEffect>
                                  </p:childTnLst>
                                </p:cTn>
                              </p:par>
                              <p:par>
                                <p:cTn id="186" presetID="22" presetClass="exit" presetSubtype="8" fill="hold" grpId="1" nodeType="withEffect">
                                  <p:stCondLst>
                                    <p:cond delay="0"/>
                                  </p:stCondLst>
                                  <p:childTnLst>
                                    <p:animEffect transition="out" filter="wipe(left)">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wipe(left)">
                                      <p:cBhvr>
                                        <p:cTn id="193" dur="500"/>
                                        <p:tgtEl>
                                          <p:spTgt spid="28"/>
                                        </p:tgtEl>
                                      </p:cBhvr>
                                    </p:animEffect>
                                  </p:childTnLst>
                                </p:cTn>
                              </p:par>
                              <p:par>
                                <p:cTn id="194" presetID="22" presetClass="exit" presetSubtype="8" fill="hold" grpId="1" nodeType="withEffect">
                                  <p:stCondLst>
                                    <p:cond delay="0"/>
                                  </p:stCondLst>
                                  <p:childTnLst>
                                    <p:animEffect transition="out" filter="wipe(left)">
                                      <p:cBhvr>
                                        <p:cTn id="195" dur="500"/>
                                        <p:tgtEl>
                                          <p:spTgt spid="16"/>
                                        </p:tgtEl>
                                      </p:cBhvr>
                                    </p:animEffect>
                                    <p:set>
                                      <p:cBhvr>
                                        <p:cTn id="196" dur="1" fill="hold">
                                          <p:stCondLst>
                                            <p:cond delay="499"/>
                                          </p:stCondLst>
                                        </p:cTn>
                                        <p:tgtEl>
                                          <p:spTgt spid="16"/>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29"/>
                                        </p:tgtEl>
                                        <p:attrNameLst>
                                          <p:attrName>style.visibility</p:attrName>
                                        </p:attrNameLst>
                                      </p:cBhvr>
                                      <p:to>
                                        <p:strVal val="visible"/>
                                      </p:to>
                                    </p:set>
                                    <p:animEffect transition="in" filter="wipe(left)">
                                      <p:cBhvr>
                                        <p:cTn id="201" dur="500"/>
                                        <p:tgtEl>
                                          <p:spTgt spid="29"/>
                                        </p:tgtEl>
                                      </p:cBhvr>
                                    </p:animEffect>
                                  </p:childTnLst>
                                </p:cTn>
                              </p:par>
                              <p:par>
                                <p:cTn id="202" presetID="22" presetClass="exit" presetSubtype="8" fill="hold" grpId="1" nodeType="withEffect">
                                  <p:stCondLst>
                                    <p:cond delay="0"/>
                                  </p:stCondLst>
                                  <p:childTnLst>
                                    <p:animEffect transition="out" filter="wipe(left)">
                                      <p:cBhvr>
                                        <p:cTn id="203" dur="500"/>
                                        <p:tgtEl>
                                          <p:spTgt spid="17"/>
                                        </p:tgtEl>
                                      </p:cBhvr>
                                    </p:animEffect>
                                    <p:set>
                                      <p:cBhvr>
                                        <p:cTn id="20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3" grpId="1"/>
      <p:bldP spid="4" grpId="0"/>
      <p:bldP spid="4" grpId="1"/>
      <p:bldP spid="5" grpId="0"/>
      <p:bldP spid="5" grpId="1"/>
      <p:bldP spid="2" grpId="0" animBg="1"/>
      <p:bldP spid="8" grpId="0"/>
      <p:bldP spid="8" grpId="1"/>
      <p:bldP spid="8" grpId="2"/>
      <p:bldP spid="8" grpId="3"/>
      <p:bldP spid="9" grpId="0"/>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9" grpId="0"/>
      <p:bldP spid="20" grpId="0"/>
      <p:bldP spid="21" grpId="0"/>
      <p:bldP spid="21" grpId="2"/>
      <p:bldP spid="22" grpId="1"/>
      <p:bldP spid="23" grpId="0"/>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744684" y="3962400"/>
            <a:ext cx="1447800"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3</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February 18,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110130976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3.33333E-6 2.22222E-6 L -0.12622 -0.1169 " pathEditMode="relative" rAng="0" ptsTypes="AA">
                                      <p:cBhvr>
                                        <p:cTn id="49" dur="1000" fill="hold"/>
                                        <p:tgtEl>
                                          <p:spTgt spid="6"/>
                                        </p:tgtEl>
                                        <p:attrNameLst>
                                          <p:attrName>ppt_x</p:attrName>
                                          <p:attrName>ppt_y</p:attrName>
                                        </p:attrNameLst>
                                      </p:cBhvr>
                                      <p:rCtr x="-6319" y="-5856"/>
                                    </p:animMotion>
                                  </p:childTnLst>
                                </p:cTn>
                              </p:par>
                              <p:par>
                                <p:cTn id="50" presetID="2" presetClass="exit" presetSubtype="4" fill="hold" grpId="1" nodeType="withEffect">
                                  <p:stCondLst>
                                    <p:cond delay="0"/>
                                  </p:stCondLst>
                                  <p:childTnLst>
                                    <p:anim calcmode="lin" valueType="num">
                                      <p:cBhvr additive="base">
                                        <p:cTn id="51" dur="1500"/>
                                        <p:tgtEl>
                                          <p:spTgt spid="7"/>
                                        </p:tgtEl>
                                        <p:attrNameLst>
                                          <p:attrName>ppt_x</p:attrName>
                                        </p:attrNameLst>
                                      </p:cBhvr>
                                      <p:tavLst>
                                        <p:tav tm="0">
                                          <p:val>
                                            <p:strVal val="ppt_x"/>
                                          </p:val>
                                        </p:tav>
                                        <p:tav tm="100000">
                                          <p:val>
                                            <p:strVal val="ppt_x"/>
                                          </p:val>
                                        </p:tav>
                                      </p:tavLst>
                                    </p:anim>
                                    <p:anim calcmode="lin" valueType="num">
                                      <p:cBhvr additive="base">
                                        <p:cTn id="52" dur="1500"/>
                                        <p:tgtEl>
                                          <p:spTgt spid="7"/>
                                        </p:tgtEl>
                                        <p:attrNameLst>
                                          <p:attrName>ppt_y</p:attrName>
                                        </p:attrNameLst>
                                      </p:cBhvr>
                                      <p:tavLst>
                                        <p:tav tm="0">
                                          <p:val>
                                            <p:strVal val="ppt_y"/>
                                          </p:val>
                                        </p:tav>
                                        <p:tav tm="100000">
                                          <p:val>
                                            <p:strVal val="1+ppt_h/2"/>
                                          </p:val>
                                        </p:tav>
                                      </p:tavLst>
                                    </p:anim>
                                    <p:set>
                                      <p:cBhvr>
                                        <p:cTn id="53"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3074" name="Rectangle 2"/>
          <p:cNvSpPr>
            <a:spLocks noGrp="1" noChangeArrowheads="1"/>
          </p:cNvSpPr>
          <p:nvPr>
            <p:ph type="title"/>
          </p:nvPr>
        </p:nvSpPr>
        <p:spPr>
          <a:xfrm>
            <a:off x="460506" y="2918882"/>
            <a:ext cx="8229600" cy="274168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if you bite and devour one another, beware lest you be consumed by one another!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Galatians 5:15</a:t>
            </a:r>
            <a:endPar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5501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98098" y="4189987"/>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ceaseless strife</a:t>
            </a:r>
          </a:p>
        </p:txBody>
      </p:sp>
      <p:sp>
        <p:nvSpPr>
          <p:cNvPr id="3074" name="Rectangle 2"/>
          <p:cNvSpPr>
            <a:spLocks noGrp="1" noChangeArrowheads="1"/>
          </p:cNvSpPr>
          <p:nvPr>
            <p:ph type="title"/>
          </p:nvPr>
        </p:nvSpPr>
        <p:spPr>
          <a:xfrm>
            <a:off x="461515" y="2237159"/>
            <a:ext cx="8229600" cy="41438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purpose of separation of church and state is to keep forever from these shores the ceaseless strife that has soaked the soil of Europe in blood for centuries.”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50633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9552" y="1445742"/>
            <a:ext cx="8229600" cy="482325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“Who does not see that the same authority which can establish Christianity, in exclusion of all other Religions, may establish with the same ease any particular sect of Christians, in exclusion of all other Sects?”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1979271" y="4778609"/>
            <a:ext cx="5405377"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Christians in exclusion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txBox="1">
            <a:spLocks noChangeArrowheads="1"/>
          </p:cNvSpPr>
          <p:nvPr/>
        </p:nvSpPr>
        <p:spPr bwMode="auto">
          <a:xfrm>
            <a:off x="2247733" y="4776000"/>
            <a:ext cx="2719711"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Christians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p:cNvSpPr txBox="1">
            <a:spLocks noChangeArrowheads="1"/>
          </p:cNvSpPr>
          <p:nvPr/>
        </p:nvSpPr>
        <p:spPr bwMode="auto">
          <a:xfrm>
            <a:off x="4863417" y="4774671"/>
            <a:ext cx="3055115"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exclusion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247266" y="2456962"/>
            <a:ext cx="8630514"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Exaltation of man or God?</a:t>
            </a:r>
            <a:endPar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557855" y="5660020"/>
            <a:ext cx="2602034"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Catholic</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6462872" y="453343"/>
            <a:ext cx="2194991"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Baptist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6127208" y="5719823"/>
            <a:ext cx="2602034"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Methodist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409313" y="1633959"/>
            <a:ext cx="2602034"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Lutheran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5860989" y="2687256"/>
            <a:ext cx="249593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Mormon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339866" y="3335439"/>
            <a:ext cx="411638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Jehovah Witness</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4830842" y="3728978"/>
            <a:ext cx="413953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Church of Christ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Title 1"/>
          <p:cNvSpPr txBox="1">
            <a:spLocks/>
          </p:cNvSpPr>
          <p:nvPr/>
        </p:nvSpPr>
        <p:spPr>
          <a:xfrm>
            <a:off x="4541132" y="2592729"/>
            <a:ext cx="2345803" cy="1295400"/>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rejection</a:t>
            </a:r>
          </a:p>
        </p:txBody>
      </p:sp>
      <p:sp>
        <p:nvSpPr>
          <p:cNvPr id="15" name="Rectangle 2"/>
          <p:cNvSpPr txBox="1">
            <a:spLocks noChangeArrowheads="1"/>
          </p:cNvSpPr>
          <p:nvPr/>
        </p:nvSpPr>
        <p:spPr bwMode="auto">
          <a:xfrm>
            <a:off x="5747171" y="1693761"/>
            <a:ext cx="310746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Protestant</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447893" y="165898"/>
            <a:ext cx="314025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Presbyterian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p:cNvSpPr txBox="1">
            <a:spLocks noChangeArrowheads="1"/>
          </p:cNvSpPr>
          <p:nvPr/>
        </p:nvSpPr>
        <p:spPr bwMode="auto">
          <a:xfrm>
            <a:off x="3146725" y="897031"/>
            <a:ext cx="3140258"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Episcopalian</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3156371" y="2330363"/>
            <a:ext cx="2341604"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Quaker</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18"/>
          <p:cNvSpPr>
            <a:spLocks noChangeArrowheads="1"/>
          </p:cNvSpPr>
          <p:nvPr/>
        </p:nvSpPr>
        <p:spPr bwMode="auto">
          <a:xfrm>
            <a:off x="4112649" y="4734790"/>
            <a:ext cx="1025324"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6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976588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stCondLst>
                                            <p:cond delay="0"/>
                                          </p:stCondLst>
                                        </p:cTn>
                                        <p:tgtEl>
                                          <p:spTgt spid="14"/>
                                        </p:tgtEl>
                                      </p:cBhvr>
                                    </p:animEffect>
                                    <p:anim to="" calcmode="lin" valueType="num">
                                      <p:cBhvr>
                                        <p:cTn id="16"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
                                        <p:tgtEl>
                                          <p:spTgt spid="4"/>
                                        </p:tgtEl>
                                      </p:cBhvr>
                                    </p:animEffect>
                                  </p:childTnLst>
                                </p:cTn>
                              </p:par>
                              <p:par>
                                <p:cTn id="26" presetID="0" presetClass="path" presetSubtype="0" accel="50000" decel="50000" fill="hold" grpId="2" nodeType="withEffect">
                                  <p:stCondLst>
                                    <p:cond delay="0"/>
                                  </p:stCondLst>
                                  <p:childTnLst>
                                    <p:animMotion origin="layout" path="M -4.44444E-6 -1.85185E-6 L -0.03836 0.00046 " pathEditMode="relative" rAng="0" ptsTypes="AA">
                                      <p:cBhvr>
                                        <p:cTn id="27" dur="2000" fill="hold"/>
                                        <p:tgtEl>
                                          <p:spTgt spid="3"/>
                                        </p:tgtEl>
                                        <p:attrNameLst>
                                          <p:attrName>ppt_x</p:attrName>
                                          <p:attrName>ppt_y</p:attrName>
                                        </p:attrNameLst>
                                      </p:cBhvr>
                                      <p:rCtr x="-1927" y="23"/>
                                    </p:animMotion>
                                  </p:childTnLst>
                                </p:cTn>
                              </p:par>
                              <p:par>
                                <p:cTn id="28" presetID="0" presetClass="path" presetSubtype="0" accel="50000" decel="50000" fill="hold" grpId="2" nodeType="withEffect">
                                  <p:stCondLst>
                                    <p:cond delay="0"/>
                                  </p:stCondLst>
                                  <p:childTnLst>
                                    <p:animMotion origin="layout" path="M 1.66667E-6 -3.7037E-7 L -0.05504 0.00069 " pathEditMode="relative" rAng="0" ptsTypes="AA">
                                      <p:cBhvr>
                                        <p:cTn id="29" dur="2000" fill="hold"/>
                                        <p:tgtEl>
                                          <p:spTgt spid="4"/>
                                        </p:tgtEl>
                                        <p:attrNameLst>
                                          <p:attrName>ppt_x</p:attrName>
                                          <p:attrName>ppt_y</p:attrName>
                                        </p:attrNameLst>
                                      </p:cBhvr>
                                      <p:rCtr x="-2760" y="23"/>
                                    </p:animMotion>
                                  </p:childTnLst>
                                </p:cTn>
                              </p:par>
                              <p:par>
                                <p:cTn id="30" presetID="10" presetClass="exit" presetSubtype="0" fill="hold" grpId="1" nodeType="withEffect">
                                  <p:stCondLst>
                                    <p:cond delay="0"/>
                                  </p:stCondLst>
                                  <p:childTnLst>
                                    <p:animEffect transition="out" filter="fade">
                                      <p:cBhvr>
                                        <p:cTn id="31" dur="500"/>
                                        <p:tgtEl>
                                          <p:spTgt spid="3074"/>
                                        </p:tgtEl>
                                      </p:cBhvr>
                                    </p:animEffect>
                                    <p:set>
                                      <p:cBhvr>
                                        <p:cTn id="32" dur="1" fill="hold">
                                          <p:stCondLst>
                                            <p:cond delay="499"/>
                                          </p:stCondLst>
                                        </p:cTn>
                                        <p:tgtEl>
                                          <p:spTgt spid="3074"/>
                                        </p:tgtEl>
                                        <p:attrNameLst>
                                          <p:attrName>style.visibility</p:attrName>
                                        </p:attrNameLst>
                                      </p:cBhvr>
                                      <p:to>
                                        <p:strVal val="hidden"/>
                                      </p:to>
                                    </p:set>
                                  </p:childTnLst>
                                </p:cTn>
                              </p:par>
                              <p:par>
                                <p:cTn id="33" presetID="0" presetClass="exit" presetSubtype="0" fill="hold" grpId="1" nodeType="withEffect">
                                  <p:stCondLst>
                                    <p:cond delay="0"/>
                                  </p:stCondLst>
                                  <p:childTnLst>
                                    <p:set>
                                      <p:cBhvr>
                                        <p:cTn id="34" dur="1" fill="hold">
                                          <p:stCondLst>
                                            <p:cond delay="999"/>
                                          </p:stCondLst>
                                        </p:cTn>
                                        <p:tgtEl>
                                          <p:spTgt spid="14"/>
                                        </p:tgtEl>
                                        <p:attrNameLst>
                                          <p:attrName>style.visibility</p:attrName>
                                        </p:attrNameLst>
                                      </p:cBhvr>
                                      <p:to>
                                        <p:strVal val="hidden"/>
                                      </p:to>
                                    </p:set>
                                    <p:animEffect transition="out" filter="dissolve">
                                      <p:cBhvr>
                                        <p:cTn id="35" dur="1000">
                                          <p:stCondLst>
                                            <p:cond delay="0"/>
                                          </p:stCondLst>
                                        </p:cTn>
                                        <p:tgtEl>
                                          <p:spTgt spid="14"/>
                                        </p:tgtEl>
                                      </p:cBhvr>
                                    </p:animEffect>
                                    <p:anim to="" calcmode="lin" valueType="num">
                                      <p:cBhvr>
                                        <p:cTn id="36" dur="100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37" dur="1000" fill="hold">
                                          <p:stCondLst>
                                            <p:cond delay="0"/>
                                          </p:stCondLst>
                                        </p:cTn>
                                        <p:tgtEl>
                                          <p:spTgt spid="14"/>
                                        </p:tgtEl>
                                        <p:attrNameLst>
                                          <p:attrName>ppt_h</p:attrName>
                                        </p:attrNameLst>
                                      </p:cBhvr>
                                      <p:tavLst>
                                        <p:tav tm="0">
                                          <p:val>
                                            <p:strVal val="#ppt_h"/>
                                          </p:val>
                                        </p:tav>
                                        <p:tav tm="100000">
                                          <p:val>
                                            <p:strVal val="#ppt_h*4"/>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
                                        <p:tgtEl>
                                          <p:spTgt spid="13"/>
                                        </p:tgtEl>
                                      </p:cBhvr>
                                    </p:animEffect>
                                  </p:childTnLst>
                                </p:cTn>
                              </p:par>
                              <p:par>
                                <p:cTn id="42" presetID="10" presetClass="exit" presetSubtype="0" fill="hold" grpId="3"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grpId="3"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childTnLst>
                                </p:cTn>
                              </p:par>
                              <p:par>
                                <p:cTn id="54" presetID="0" presetClass="path" presetSubtype="0" accel="50000" decel="50000" fill="hold" grpId="2" nodeType="withEffect">
                                  <p:stCondLst>
                                    <p:cond delay="0"/>
                                  </p:stCondLst>
                                  <p:childTnLst>
                                    <p:animMotion origin="layout" path="M 2.77778E-7 3.7037E-7 L 0.31736 0.67361 " pathEditMode="relative" rAng="0" ptsTypes="AA">
                                      <p:cBhvr>
                                        <p:cTn id="55" dur="1000" spd="-100000" fill="hold"/>
                                        <p:tgtEl>
                                          <p:spTgt spid="16"/>
                                        </p:tgtEl>
                                        <p:attrNameLst>
                                          <p:attrName>ppt_x</p:attrName>
                                          <p:attrName>ppt_y</p:attrName>
                                        </p:attrNameLst>
                                      </p:cBhvr>
                                      <p:rCtr x="15868" y="33681"/>
                                    </p:animMotion>
                                  </p:childTnLst>
                                </p:cTn>
                              </p:par>
                              <p:par>
                                <p:cTn id="56" presetID="23" presetClass="entr" presetSubtype="16" fill="hold" grpId="0" nodeType="withEffect">
                                  <p:stCondLst>
                                    <p:cond delay="10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fltVal val="0"/>
                                          </p:val>
                                        </p:tav>
                                        <p:tav tm="100000">
                                          <p:val>
                                            <p:strVal val="#ppt_h"/>
                                          </p:val>
                                        </p:tav>
                                      </p:tavLst>
                                    </p:anim>
                                  </p:childTnLst>
                                </p:cTn>
                              </p:par>
                              <p:par>
                                <p:cTn id="60" presetID="0" presetClass="path" presetSubtype="0" accel="50000" decel="50000" fill="hold" grpId="2" nodeType="withEffect">
                                  <p:stCondLst>
                                    <p:cond delay="100"/>
                                  </p:stCondLst>
                                  <p:childTnLst>
                                    <p:animMotion origin="layout" path="M 3.88889E-6 2.22222E-6 L -0.2875 0.62824 " pathEditMode="relative" rAng="0" ptsTypes="AA">
                                      <p:cBhvr>
                                        <p:cTn id="61" dur="1000" spd="-100000" fill="hold"/>
                                        <p:tgtEl>
                                          <p:spTgt spid="7"/>
                                        </p:tgtEl>
                                        <p:attrNameLst>
                                          <p:attrName>ppt_x</p:attrName>
                                          <p:attrName>ppt_y</p:attrName>
                                        </p:attrNameLst>
                                      </p:cBhvr>
                                      <p:rCtr x="-14375" y="31412"/>
                                    </p:animMotion>
                                  </p:childTnLst>
                                </p:cTn>
                              </p:par>
                              <p:par>
                                <p:cTn id="62" presetID="23" presetClass="entr" presetSubtype="16" fill="hold" grpId="0" nodeType="withEffect">
                                  <p:stCondLst>
                                    <p:cond delay="2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fltVal val="0"/>
                                          </p:val>
                                        </p:tav>
                                        <p:tav tm="100000">
                                          <p:val>
                                            <p:strVal val="#ppt_w"/>
                                          </p:val>
                                        </p:tav>
                                      </p:tavLst>
                                    </p:anim>
                                    <p:anim calcmode="lin" valueType="num">
                                      <p:cBhvr>
                                        <p:cTn id="65" dur="1000" fill="hold"/>
                                        <p:tgtEl>
                                          <p:spTgt spid="17"/>
                                        </p:tgtEl>
                                        <p:attrNameLst>
                                          <p:attrName>ppt_h</p:attrName>
                                        </p:attrNameLst>
                                      </p:cBhvr>
                                      <p:tavLst>
                                        <p:tav tm="0">
                                          <p:val>
                                            <p:fltVal val="0"/>
                                          </p:val>
                                        </p:tav>
                                        <p:tav tm="100000">
                                          <p:val>
                                            <p:strVal val="#ppt_h"/>
                                          </p:val>
                                        </p:tav>
                                      </p:tavLst>
                                    </p:anim>
                                  </p:childTnLst>
                                </p:cTn>
                              </p:par>
                              <p:par>
                                <p:cTn id="66" presetID="0" presetClass="path" presetSubtype="0" accel="50000" decel="50000" fill="hold" grpId="2" nodeType="withEffect">
                                  <p:stCondLst>
                                    <p:cond delay="200"/>
                                  </p:stCondLst>
                                  <p:childTnLst>
                                    <p:animMotion origin="layout" path="M 1.38889E-6 -2.59259E-6 L 0.0158 0.5669 " pathEditMode="relative" rAng="0" ptsTypes="AA">
                                      <p:cBhvr>
                                        <p:cTn id="67" dur="1000" spd="-100000" fill="hold"/>
                                        <p:tgtEl>
                                          <p:spTgt spid="17"/>
                                        </p:tgtEl>
                                        <p:attrNameLst>
                                          <p:attrName>ppt_x</p:attrName>
                                          <p:attrName>ppt_y</p:attrName>
                                        </p:attrNameLst>
                                      </p:cBhvr>
                                      <p:rCtr x="781" y="28333"/>
                                    </p:animMotion>
                                  </p:childTnLst>
                                </p:cTn>
                              </p:par>
                              <p:par>
                                <p:cTn id="68" presetID="23" presetClass="entr" presetSubtype="16" fill="hold" grpId="0" nodeType="withEffect">
                                  <p:stCondLst>
                                    <p:cond delay="30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fltVal val="0"/>
                                          </p:val>
                                        </p:tav>
                                        <p:tav tm="100000">
                                          <p:val>
                                            <p:strVal val="#ppt_w"/>
                                          </p:val>
                                        </p:tav>
                                      </p:tavLst>
                                    </p:anim>
                                    <p:anim calcmode="lin" valueType="num">
                                      <p:cBhvr>
                                        <p:cTn id="71" dur="1000" fill="hold"/>
                                        <p:tgtEl>
                                          <p:spTgt spid="9"/>
                                        </p:tgtEl>
                                        <p:attrNameLst>
                                          <p:attrName>ppt_h</p:attrName>
                                        </p:attrNameLst>
                                      </p:cBhvr>
                                      <p:tavLst>
                                        <p:tav tm="0">
                                          <p:val>
                                            <p:fltVal val="0"/>
                                          </p:val>
                                        </p:tav>
                                        <p:tav tm="100000">
                                          <p:val>
                                            <p:strVal val="#ppt_h"/>
                                          </p:val>
                                        </p:tav>
                                      </p:tavLst>
                                    </p:anim>
                                  </p:childTnLst>
                                </p:cTn>
                              </p:par>
                              <p:par>
                                <p:cTn id="72" presetID="0" presetClass="path" presetSubtype="0" accel="50000" decel="50000" fill="hold" grpId="2" nodeType="withEffect">
                                  <p:stCondLst>
                                    <p:cond delay="300"/>
                                  </p:stCondLst>
                                  <p:childTnLst>
                                    <p:animMotion origin="layout" path="M 8.33333E-7 5.55112E-17 L 0.34965 0.45116 " pathEditMode="relative" rAng="0" ptsTypes="AA">
                                      <p:cBhvr>
                                        <p:cTn id="73" dur="1000" spd="-100000" fill="hold"/>
                                        <p:tgtEl>
                                          <p:spTgt spid="9"/>
                                        </p:tgtEl>
                                        <p:attrNameLst>
                                          <p:attrName>ppt_x</p:attrName>
                                          <p:attrName>ppt_y</p:attrName>
                                        </p:attrNameLst>
                                      </p:cBhvr>
                                      <p:rCtr x="17483" y="22546"/>
                                    </p:animMotion>
                                  </p:childTnLst>
                                </p:cTn>
                              </p:par>
                              <p:par>
                                <p:cTn id="74" presetID="23" presetClass="entr" presetSubtype="16" fill="hold" grpId="0" nodeType="withEffect">
                                  <p:stCondLst>
                                    <p:cond delay="40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childTnLst>
                                </p:cTn>
                              </p:par>
                              <p:par>
                                <p:cTn id="78" presetID="0" presetClass="path" presetSubtype="0" accel="50000" decel="50000" fill="hold" grpId="2" nodeType="withEffect">
                                  <p:stCondLst>
                                    <p:cond delay="400"/>
                                  </p:stCondLst>
                                  <p:childTnLst>
                                    <p:animMotion origin="layout" path="M 2.5E-6 -4.81481E-6 L -0.26181 0.44422 " pathEditMode="relative" rAng="0" ptsTypes="AA">
                                      <p:cBhvr>
                                        <p:cTn id="79" dur="1000" spd="-100000" fill="hold"/>
                                        <p:tgtEl>
                                          <p:spTgt spid="15"/>
                                        </p:tgtEl>
                                        <p:attrNameLst>
                                          <p:attrName>ppt_x</p:attrName>
                                          <p:attrName>ppt_y</p:attrName>
                                        </p:attrNameLst>
                                      </p:cBhvr>
                                      <p:rCtr x="-13090" y="22199"/>
                                    </p:animMotion>
                                  </p:childTnLst>
                                </p:cTn>
                              </p:par>
                              <p:par>
                                <p:cTn id="80" presetID="23" presetClass="entr" presetSubtype="16" fill="hold" grpId="0" nodeType="withEffect">
                                  <p:stCondLst>
                                    <p:cond delay="50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fltVal val="0"/>
                                          </p:val>
                                        </p:tav>
                                        <p:tav tm="100000">
                                          <p:val>
                                            <p:strVal val="#ppt_w"/>
                                          </p:val>
                                        </p:tav>
                                      </p:tavLst>
                                    </p:anim>
                                    <p:anim calcmode="lin" valueType="num">
                                      <p:cBhvr>
                                        <p:cTn id="83" dur="1000" fill="hold"/>
                                        <p:tgtEl>
                                          <p:spTgt spid="18"/>
                                        </p:tgtEl>
                                        <p:attrNameLst>
                                          <p:attrName>ppt_h</p:attrName>
                                        </p:attrNameLst>
                                      </p:cBhvr>
                                      <p:tavLst>
                                        <p:tav tm="0">
                                          <p:val>
                                            <p:fltVal val="0"/>
                                          </p:val>
                                        </p:tav>
                                        <p:tav tm="100000">
                                          <p:val>
                                            <p:strVal val="#ppt_h"/>
                                          </p:val>
                                        </p:tav>
                                      </p:tavLst>
                                    </p:anim>
                                  </p:childTnLst>
                                </p:cTn>
                              </p:par>
                              <p:par>
                                <p:cTn id="84" presetID="0" presetClass="path" presetSubtype="0" accel="50000" decel="50000" fill="hold" grpId="2" nodeType="withEffect">
                                  <p:stCondLst>
                                    <p:cond delay="500"/>
                                  </p:stCondLst>
                                  <p:childTnLst>
                                    <p:animMotion origin="layout" path="M -2.77778E-7 1.11111E-6 L 0.06233 0.34977 " pathEditMode="relative" rAng="0" ptsTypes="AA">
                                      <p:cBhvr>
                                        <p:cTn id="85" dur="1000" spd="-100000" fill="hold"/>
                                        <p:tgtEl>
                                          <p:spTgt spid="18"/>
                                        </p:tgtEl>
                                        <p:attrNameLst>
                                          <p:attrName>ppt_x</p:attrName>
                                          <p:attrName>ppt_y</p:attrName>
                                        </p:attrNameLst>
                                      </p:cBhvr>
                                      <p:rCtr x="3108" y="17477"/>
                                    </p:animMotion>
                                  </p:childTnLst>
                                </p:cTn>
                              </p:par>
                              <p:par>
                                <p:cTn id="86" presetID="23" presetClass="entr" presetSubtype="16" fill="hold" grpId="0" nodeType="withEffect">
                                  <p:stCondLst>
                                    <p:cond delay="600"/>
                                  </p:stCondLst>
                                  <p:childTnLst>
                                    <p:set>
                                      <p:cBhvr>
                                        <p:cTn id="87" dur="1" fill="hold">
                                          <p:stCondLst>
                                            <p:cond delay="0"/>
                                          </p:stCondLst>
                                        </p:cTn>
                                        <p:tgtEl>
                                          <p:spTgt spid="10"/>
                                        </p:tgtEl>
                                        <p:attrNameLst>
                                          <p:attrName>style.visibility</p:attrName>
                                        </p:attrNameLst>
                                      </p:cBhvr>
                                      <p:to>
                                        <p:strVal val="visible"/>
                                      </p:to>
                                    </p:set>
                                    <p:anim calcmode="lin" valueType="num">
                                      <p:cBhvr>
                                        <p:cTn id="88" dur="1000" fill="hold"/>
                                        <p:tgtEl>
                                          <p:spTgt spid="10"/>
                                        </p:tgtEl>
                                        <p:attrNameLst>
                                          <p:attrName>ppt_w</p:attrName>
                                        </p:attrNameLst>
                                      </p:cBhvr>
                                      <p:tavLst>
                                        <p:tav tm="0">
                                          <p:val>
                                            <p:fltVal val="0"/>
                                          </p:val>
                                        </p:tav>
                                        <p:tav tm="100000">
                                          <p:val>
                                            <p:strVal val="#ppt_w"/>
                                          </p:val>
                                        </p:tav>
                                      </p:tavLst>
                                    </p:anim>
                                    <p:anim calcmode="lin" valueType="num">
                                      <p:cBhvr>
                                        <p:cTn id="89" dur="1000" fill="hold"/>
                                        <p:tgtEl>
                                          <p:spTgt spid="10"/>
                                        </p:tgtEl>
                                        <p:attrNameLst>
                                          <p:attrName>ppt_h</p:attrName>
                                        </p:attrNameLst>
                                      </p:cBhvr>
                                      <p:tavLst>
                                        <p:tav tm="0">
                                          <p:val>
                                            <p:fltVal val="0"/>
                                          </p:val>
                                        </p:tav>
                                        <p:tav tm="100000">
                                          <p:val>
                                            <p:strVal val="#ppt_h"/>
                                          </p:val>
                                        </p:tav>
                                      </p:tavLst>
                                    </p:anim>
                                  </p:childTnLst>
                                </p:cTn>
                              </p:par>
                              <p:par>
                                <p:cTn id="90" presetID="0" presetClass="path" presetSubtype="0" accel="50000" decel="50000" fill="hold" grpId="2" nodeType="withEffect">
                                  <p:stCondLst>
                                    <p:cond delay="600"/>
                                  </p:stCondLst>
                                  <p:childTnLst>
                                    <p:animMotion origin="layout" path="M -5.55556E-7 -2.22222E-6 L -0.24323 0.3044 " pathEditMode="relative" rAng="0" ptsTypes="AA">
                                      <p:cBhvr>
                                        <p:cTn id="91" dur="1000" spd="-100000" fill="hold"/>
                                        <p:tgtEl>
                                          <p:spTgt spid="10"/>
                                        </p:tgtEl>
                                        <p:attrNameLst>
                                          <p:attrName>ppt_x</p:attrName>
                                          <p:attrName>ppt_y</p:attrName>
                                        </p:attrNameLst>
                                      </p:cBhvr>
                                      <p:rCtr x="-12170" y="15208"/>
                                    </p:animMotion>
                                  </p:childTnLst>
                                </p:cTn>
                              </p:par>
                              <p:par>
                                <p:cTn id="92" presetID="23" presetClass="entr" presetSubtype="16" fill="hold" grpId="0" nodeType="withEffect">
                                  <p:stCondLst>
                                    <p:cond delay="700"/>
                                  </p:stCondLst>
                                  <p:childTnLst>
                                    <p:set>
                                      <p:cBhvr>
                                        <p:cTn id="93" dur="1" fill="hold">
                                          <p:stCondLst>
                                            <p:cond delay="0"/>
                                          </p:stCondLst>
                                        </p:cTn>
                                        <p:tgtEl>
                                          <p:spTgt spid="11"/>
                                        </p:tgtEl>
                                        <p:attrNameLst>
                                          <p:attrName>style.visibility</p:attrName>
                                        </p:attrNameLst>
                                      </p:cBhvr>
                                      <p:to>
                                        <p:strVal val="visible"/>
                                      </p:to>
                                    </p:set>
                                    <p:anim calcmode="lin" valueType="num">
                                      <p:cBhvr>
                                        <p:cTn id="94" dur="1000" fill="hold"/>
                                        <p:tgtEl>
                                          <p:spTgt spid="11"/>
                                        </p:tgtEl>
                                        <p:attrNameLst>
                                          <p:attrName>ppt_w</p:attrName>
                                        </p:attrNameLst>
                                      </p:cBhvr>
                                      <p:tavLst>
                                        <p:tav tm="0">
                                          <p:val>
                                            <p:fltVal val="0"/>
                                          </p:val>
                                        </p:tav>
                                        <p:tav tm="100000">
                                          <p:val>
                                            <p:strVal val="#ppt_w"/>
                                          </p:val>
                                        </p:tav>
                                      </p:tavLst>
                                    </p:anim>
                                    <p:anim calcmode="lin" valueType="num">
                                      <p:cBhvr>
                                        <p:cTn id="95" dur="1000" fill="hold"/>
                                        <p:tgtEl>
                                          <p:spTgt spid="11"/>
                                        </p:tgtEl>
                                        <p:attrNameLst>
                                          <p:attrName>ppt_h</p:attrName>
                                        </p:attrNameLst>
                                      </p:cBhvr>
                                      <p:tavLst>
                                        <p:tav tm="0">
                                          <p:val>
                                            <p:fltVal val="0"/>
                                          </p:val>
                                        </p:tav>
                                        <p:tav tm="100000">
                                          <p:val>
                                            <p:strVal val="#ppt_h"/>
                                          </p:val>
                                        </p:tav>
                                      </p:tavLst>
                                    </p:anim>
                                  </p:childTnLst>
                                </p:cTn>
                              </p:par>
                              <p:par>
                                <p:cTn id="96" presetID="0" presetClass="path" presetSubtype="0" accel="50000" decel="50000" fill="hold" grpId="2" nodeType="withEffect">
                                  <p:stCondLst>
                                    <p:cond delay="700"/>
                                  </p:stCondLst>
                                  <p:childTnLst>
                                    <p:animMotion origin="layout" path="M -2.77778E-6 1.85185E-6 L 0.27587 0.20463 " pathEditMode="relative" rAng="0" ptsTypes="AA">
                                      <p:cBhvr>
                                        <p:cTn id="97" dur="1000" spd="-100000" fill="hold"/>
                                        <p:tgtEl>
                                          <p:spTgt spid="11"/>
                                        </p:tgtEl>
                                        <p:attrNameLst>
                                          <p:attrName>ppt_x</p:attrName>
                                          <p:attrName>ppt_y</p:attrName>
                                        </p:attrNameLst>
                                      </p:cBhvr>
                                      <p:rCtr x="13785" y="10231"/>
                                    </p:animMotion>
                                  </p:childTnLst>
                                </p:cTn>
                              </p:par>
                              <p:par>
                                <p:cTn id="98" presetID="23" presetClass="entr" presetSubtype="16" fill="hold" grpId="0" nodeType="withEffect">
                                  <p:stCondLst>
                                    <p:cond delay="80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1000" fill="hold"/>
                                        <p:tgtEl>
                                          <p:spTgt spid="12"/>
                                        </p:tgtEl>
                                        <p:attrNameLst>
                                          <p:attrName>ppt_w</p:attrName>
                                        </p:attrNameLst>
                                      </p:cBhvr>
                                      <p:tavLst>
                                        <p:tav tm="0">
                                          <p:val>
                                            <p:fltVal val="0"/>
                                          </p:val>
                                        </p:tav>
                                        <p:tav tm="100000">
                                          <p:val>
                                            <p:strVal val="#ppt_w"/>
                                          </p:val>
                                        </p:tav>
                                      </p:tavLst>
                                    </p:anim>
                                    <p:anim calcmode="lin" valueType="num">
                                      <p:cBhvr>
                                        <p:cTn id="101" dur="1000" fill="hold"/>
                                        <p:tgtEl>
                                          <p:spTgt spid="12"/>
                                        </p:tgtEl>
                                        <p:attrNameLst>
                                          <p:attrName>ppt_h</p:attrName>
                                        </p:attrNameLst>
                                      </p:cBhvr>
                                      <p:tavLst>
                                        <p:tav tm="0">
                                          <p:val>
                                            <p:fltVal val="0"/>
                                          </p:val>
                                        </p:tav>
                                        <p:tav tm="100000">
                                          <p:val>
                                            <p:strVal val="#ppt_h"/>
                                          </p:val>
                                        </p:tav>
                                      </p:tavLst>
                                    </p:anim>
                                  </p:childTnLst>
                                </p:cTn>
                              </p:par>
                              <p:par>
                                <p:cTn id="102" presetID="0" presetClass="path" presetSubtype="0" accel="50000" decel="50000" fill="hold" grpId="2" nodeType="withEffect">
                                  <p:stCondLst>
                                    <p:cond delay="800"/>
                                  </p:stCondLst>
                                  <p:childTnLst>
                                    <p:animMotion origin="layout" path="M 2.5E-6 -4.07407E-6 L -0.22049 0.15417 " pathEditMode="relative" rAng="0" ptsTypes="AA">
                                      <p:cBhvr>
                                        <p:cTn id="103" dur="1000" spd="-100000" fill="hold"/>
                                        <p:tgtEl>
                                          <p:spTgt spid="12"/>
                                        </p:tgtEl>
                                        <p:attrNameLst>
                                          <p:attrName>ppt_x</p:attrName>
                                          <p:attrName>ppt_y</p:attrName>
                                        </p:attrNameLst>
                                      </p:cBhvr>
                                      <p:rCtr x="-11024" y="7708"/>
                                    </p:animMotion>
                                  </p:childTnLst>
                                </p:cTn>
                              </p:par>
                              <p:par>
                                <p:cTn id="104" presetID="23" presetClass="entr" presetSubtype="16" fill="hold" grpId="0" nodeType="withEffect">
                                  <p:stCondLst>
                                    <p:cond delay="90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childTnLst>
                                </p:cTn>
                              </p:par>
                              <p:par>
                                <p:cTn id="108" presetID="0" presetClass="path" presetSubtype="0" accel="50000" decel="50000" fill="hold" grpId="2" nodeType="withEffect">
                                  <p:stCondLst>
                                    <p:cond delay="900"/>
                                  </p:stCondLst>
                                  <p:childTnLst>
                                    <p:animMotion origin="layout" path="M 5E-6 2.96296E-6 L 0.33612 -0.13264 " pathEditMode="relative" rAng="0" ptsTypes="AA">
                                      <p:cBhvr>
                                        <p:cTn id="109" dur="1000" spd="-100000" fill="hold"/>
                                        <p:tgtEl>
                                          <p:spTgt spid="6"/>
                                        </p:tgtEl>
                                        <p:attrNameLst>
                                          <p:attrName>ppt_x</p:attrName>
                                          <p:attrName>ppt_y</p:attrName>
                                        </p:attrNameLst>
                                      </p:cBhvr>
                                      <p:rCtr x="16806" y="-6644"/>
                                    </p:animMotion>
                                  </p:childTnLst>
                                </p:cTn>
                              </p:par>
                              <p:par>
                                <p:cTn id="110" presetID="23" presetClass="entr" presetSubtype="16" fill="hold" grpId="0" nodeType="withEffect">
                                  <p:stCondLst>
                                    <p:cond delay="1000"/>
                                  </p:stCondLst>
                                  <p:childTnLst>
                                    <p:set>
                                      <p:cBhvr>
                                        <p:cTn id="111" dur="1" fill="hold">
                                          <p:stCondLst>
                                            <p:cond delay="0"/>
                                          </p:stCondLst>
                                        </p:cTn>
                                        <p:tgtEl>
                                          <p:spTgt spid="8"/>
                                        </p:tgtEl>
                                        <p:attrNameLst>
                                          <p:attrName>style.visibility</p:attrName>
                                        </p:attrNameLst>
                                      </p:cBhvr>
                                      <p:to>
                                        <p:strVal val="visible"/>
                                      </p:to>
                                    </p:set>
                                    <p:anim calcmode="lin" valueType="num">
                                      <p:cBhvr>
                                        <p:cTn id="112" dur="1000" fill="hold"/>
                                        <p:tgtEl>
                                          <p:spTgt spid="8"/>
                                        </p:tgtEl>
                                        <p:attrNameLst>
                                          <p:attrName>ppt_w</p:attrName>
                                        </p:attrNameLst>
                                      </p:cBhvr>
                                      <p:tavLst>
                                        <p:tav tm="0">
                                          <p:val>
                                            <p:fltVal val="0"/>
                                          </p:val>
                                        </p:tav>
                                        <p:tav tm="100000">
                                          <p:val>
                                            <p:strVal val="#ppt_w"/>
                                          </p:val>
                                        </p:tav>
                                      </p:tavLst>
                                    </p:anim>
                                    <p:anim calcmode="lin" valueType="num">
                                      <p:cBhvr>
                                        <p:cTn id="113" dur="1000" fill="hold"/>
                                        <p:tgtEl>
                                          <p:spTgt spid="8"/>
                                        </p:tgtEl>
                                        <p:attrNameLst>
                                          <p:attrName>ppt_h</p:attrName>
                                        </p:attrNameLst>
                                      </p:cBhvr>
                                      <p:tavLst>
                                        <p:tav tm="0">
                                          <p:val>
                                            <p:fltVal val="0"/>
                                          </p:val>
                                        </p:tav>
                                        <p:tav tm="100000">
                                          <p:val>
                                            <p:strVal val="#ppt_h"/>
                                          </p:val>
                                        </p:tav>
                                      </p:tavLst>
                                    </p:anim>
                                  </p:childTnLst>
                                </p:cTn>
                              </p:par>
                              <p:par>
                                <p:cTn id="114" presetID="0" presetClass="path" presetSubtype="0" accel="50000" decel="50000" fill="hold" grpId="2" nodeType="withEffect">
                                  <p:stCondLst>
                                    <p:cond delay="1000"/>
                                  </p:stCondLst>
                                  <p:childTnLst>
                                    <p:animMotion origin="layout" path="M 3.61111E-6 -3.33333E-6 L -0.28073 -0.14305 " pathEditMode="relative" rAng="0" ptsTypes="AA">
                                      <p:cBhvr>
                                        <p:cTn id="115" dur="1000" spd="-100000" fill="hold"/>
                                        <p:tgtEl>
                                          <p:spTgt spid="8"/>
                                        </p:tgtEl>
                                        <p:attrNameLst>
                                          <p:attrName>ppt_x</p:attrName>
                                          <p:attrName>ppt_y</p:attrName>
                                        </p:attrNameLst>
                                      </p:cBhvr>
                                      <p:rCtr x="-14045" y="-7153"/>
                                    </p:animMotion>
                                  </p:childTnLst>
                                </p:cTn>
                              </p:par>
                              <p:par>
                                <p:cTn id="116" presetID="6" presetClass="emph" presetSubtype="0" fill="hold" grpId="1" nodeType="withEffect">
                                  <p:stCondLst>
                                    <p:cond delay="1250"/>
                                  </p:stCondLst>
                                  <p:childTnLst>
                                    <p:animScale>
                                      <p:cBhvr>
                                        <p:cTn id="117" dur="1250" fill="hold"/>
                                        <p:tgtEl>
                                          <p:spTgt spid="13"/>
                                        </p:tgtEl>
                                      </p:cBhvr>
                                      <p:by x="150000" y="150000"/>
                                    </p:animScale>
                                  </p:childTnLst>
                                </p:cTn>
                              </p:par>
                              <p:par>
                                <p:cTn id="118" presetID="0" presetClass="path" presetSubtype="0" accel="50000" decel="50000" fill="hold" grpId="2" nodeType="withEffect">
                                  <p:stCondLst>
                                    <p:cond delay="1250"/>
                                  </p:stCondLst>
                                  <p:childTnLst>
                                    <p:animMotion origin="layout" path="M 8.33333E-7 -4.81481E-6 L -0.0158 0.00024 " pathEditMode="relative" rAng="0" ptsTypes="AA">
                                      <p:cBhvr>
                                        <p:cTn id="119" dur="1250" fill="hold"/>
                                        <p:tgtEl>
                                          <p:spTgt spid="13"/>
                                        </p:tgtEl>
                                        <p:attrNameLst>
                                          <p:attrName>ppt_x</p:attrName>
                                          <p:attrName>ppt_y</p:attrName>
                                        </p:attrNameLst>
                                      </p:cBhvr>
                                      <p:rCtr x="-799" y="0"/>
                                    </p:animMotion>
                                  </p:childTnLst>
                                </p:cTn>
                              </p:par>
                            </p:childTnLst>
                          </p:cTn>
                        </p:par>
                      </p:childTnLst>
                    </p:cTn>
                  </p:par>
                  <p:par>
                    <p:cTn id="120" fill="hold">
                      <p:stCondLst>
                        <p:cond delay="indefinite"/>
                      </p:stCondLst>
                      <p:childTnLst>
                        <p:par>
                          <p:cTn id="121" fill="hold">
                            <p:stCondLst>
                              <p:cond delay="0"/>
                            </p:stCondLst>
                            <p:childTnLst>
                              <p:par>
                                <p:cTn id="122" presetID="0" presetClass="entr" presetSubtype="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dissolve">
                                      <p:cBhvr>
                                        <p:cTn id="124" dur="500">
                                          <p:stCondLst>
                                            <p:cond delay="0"/>
                                          </p:stCondLst>
                                        </p:cTn>
                                        <p:tgtEl>
                                          <p:spTgt spid="19"/>
                                        </p:tgtEl>
                                      </p:cBhvr>
                                    </p:animEffect>
                                    <p:anim to="" calcmode="lin" valueType="num">
                                      <p:cBhvr>
                                        <p:cTn id="125"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126" dur="500" fill="hold">
                                          <p:stCondLst>
                                            <p:cond delay="0"/>
                                          </p:stCondLst>
                                        </p:cTn>
                                        <p:tgtEl>
                                          <p:spTgt spid="19"/>
                                        </p:tgtEl>
                                        <p:attrNameLst>
                                          <p:attrName>ppt_h</p:attrName>
                                        </p:attrNameLst>
                                      </p:cBhvr>
                                      <p:tavLst>
                                        <p:tav tm="0">
                                          <p:val>
                                            <p:strVal val="#ppt_h*4"/>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xit" presetSubtype="8" fill="hold" grpId="1" nodeType="clickEffect">
                                  <p:stCondLst>
                                    <p:cond delay="0"/>
                                  </p:stCondLst>
                                  <p:childTnLst>
                                    <p:animEffect transition="out" filter="wipe(left)">
                                      <p:cBhvr>
                                        <p:cTn id="130" dur="500"/>
                                        <p:tgtEl>
                                          <p:spTgt spid="3"/>
                                        </p:tgtEl>
                                      </p:cBhvr>
                                    </p:animEffect>
                                    <p:set>
                                      <p:cBhvr>
                                        <p:cTn id="131" dur="1" fill="hold">
                                          <p:stCondLst>
                                            <p:cond delay="499"/>
                                          </p:stCondLst>
                                        </p:cTn>
                                        <p:tgtEl>
                                          <p:spTgt spid="3"/>
                                        </p:tgtEl>
                                        <p:attrNameLst>
                                          <p:attrName>style.visibility</p:attrName>
                                        </p:attrNameLst>
                                      </p:cBhvr>
                                      <p:to>
                                        <p:strVal val="hidden"/>
                                      </p:to>
                                    </p:set>
                                  </p:childTnLst>
                                </p:cTn>
                              </p:par>
                              <p:par>
                                <p:cTn id="132" presetID="22" presetClass="exit" presetSubtype="8" fill="hold" grpId="1" nodeType="withEffect">
                                  <p:stCondLst>
                                    <p:cond delay="0"/>
                                  </p:stCondLst>
                                  <p:childTnLst>
                                    <p:animEffect transition="out" filter="wipe(left)">
                                      <p:cBhvr>
                                        <p:cTn id="133" dur="500"/>
                                        <p:tgtEl>
                                          <p:spTgt spid="4"/>
                                        </p:tgtEl>
                                      </p:cBhvr>
                                    </p:animEffect>
                                    <p:set>
                                      <p:cBhvr>
                                        <p:cTn id="134" dur="1" fill="hold">
                                          <p:stCondLst>
                                            <p:cond delay="499"/>
                                          </p:stCondLst>
                                        </p:cTn>
                                        <p:tgtEl>
                                          <p:spTgt spid="4"/>
                                        </p:tgtEl>
                                        <p:attrNameLst>
                                          <p:attrName>style.visibility</p:attrName>
                                        </p:attrNameLst>
                                      </p:cBhvr>
                                      <p:to>
                                        <p:strVal val="hidden"/>
                                      </p:to>
                                    </p:set>
                                  </p:childTnLst>
                                </p:cTn>
                              </p:par>
                              <p:par>
                                <p:cTn id="135" presetID="2" presetClass="exit" presetSubtype="12" fill="hold" grpId="1" nodeType="withEffect">
                                  <p:stCondLst>
                                    <p:cond delay="0"/>
                                  </p:stCondLst>
                                  <p:childTnLst>
                                    <p:anim calcmode="lin" valueType="num">
                                      <p:cBhvr additive="base">
                                        <p:cTn id="136" dur="500"/>
                                        <p:tgtEl>
                                          <p:spTgt spid="6"/>
                                        </p:tgtEl>
                                        <p:attrNameLst>
                                          <p:attrName>ppt_x</p:attrName>
                                        </p:attrNameLst>
                                      </p:cBhvr>
                                      <p:tavLst>
                                        <p:tav tm="0">
                                          <p:val>
                                            <p:strVal val="ppt_x"/>
                                          </p:val>
                                        </p:tav>
                                        <p:tav tm="100000">
                                          <p:val>
                                            <p:strVal val="0-ppt_w/2"/>
                                          </p:val>
                                        </p:tav>
                                      </p:tavLst>
                                    </p:anim>
                                    <p:anim calcmode="lin" valueType="num">
                                      <p:cBhvr additive="base">
                                        <p:cTn id="137" dur="500"/>
                                        <p:tgtEl>
                                          <p:spTgt spid="6"/>
                                        </p:tgtEl>
                                        <p:attrNameLst>
                                          <p:attrName>ppt_y</p:attrName>
                                        </p:attrNameLst>
                                      </p:cBhvr>
                                      <p:tavLst>
                                        <p:tav tm="0">
                                          <p:val>
                                            <p:strVal val="ppt_y"/>
                                          </p:val>
                                        </p:tav>
                                        <p:tav tm="100000">
                                          <p:val>
                                            <p:strVal val="1+ppt_h/2"/>
                                          </p:val>
                                        </p:tav>
                                      </p:tavLst>
                                    </p:anim>
                                    <p:set>
                                      <p:cBhvr>
                                        <p:cTn id="138" dur="1" fill="hold">
                                          <p:stCondLst>
                                            <p:cond delay="499"/>
                                          </p:stCondLst>
                                        </p:cTn>
                                        <p:tgtEl>
                                          <p:spTgt spid="6"/>
                                        </p:tgtEl>
                                        <p:attrNameLst>
                                          <p:attrName>style.visibility</p:attrName>
                                        </p:attrNameLst>
                                      </p:cBhvr>
                                      <p:to>
                                        <p:strVal val="hidden"/>
                                      </p:to>
                                    </p:set>
                                  </p:childTnLst>
                                </p:cTn>
                              </p:par>
                              <p:par>
                                <p:cTn id="139" presetID="2" presetClass="exit" presetSubtype="3" fill="hold" grpId="1" nodeType="withEffect">
                                  <p:stCondLst>
                                    <p:cond delay="0"/>
                                  </p:stCondLst>
                                  <p:childTnLst>
                                    <p:anim calcmode="lin" valueType="num">
                                      <p:cBhvr additive="base">
                                        <p:cTn id="140" dur="500"/>
                                        <p:tgtEl>
                                          <p:spTgt spid="7"/>
                                        </p:tgtEl>
                                        <p:attrNameLst>
                                          <p:attrName>ppt_x</p:attrName>
                                        </p:attrNameLst>
                                      </p:cBhvr>
                                      <p:tavLst>
                                        <p:tav tm="0">
                                          <p:val>
                                            <p:strVal val="ppt_x"/>
                                          </p:val>
                                        </p:tav>
                                        <p:tav tm="100000">
                                          <p:val>
                                            <p:strVal val="1+ppt_w/2"/>
                                          </p:val>
                                        </p:tav>
                                      </p:tavLst>
                                    </p:anim>
                                    <p:anim calcmode="lin" valueType="num">
                                      <p:cBhvr additive="base">
                                        <p:cTn id="141" dur="500"/>
                                        <p:tgtEl>
                                          <p:spTgt spid="7"/>
                                        </p:tgtEl>
                                        <p:attrNameLst>
                                          <p:attrName>ppt_y</p:attrName>
                                        </p:attrNameLst>
                                      </p:cBhvr>
                                      <p:tavLst>
                                        <p:tav tm="0">
                                          <p:val>
                                            <p:strVal val="ppt_y"/>
                                          </p:val>
                                        </p:tav>
                                        <p:tav tm="100000">
                                          <p:val>
                                            <p:strVal val="0-ppt_h/2"/>
                                          </p:val>
                                        </p:tav>
                                      </p:tavLst>
                                    </p:anim>
                                    <p:set>
                                      <p:cBhvr>
                                        <p:cTn id="142" dur="1" fill="hold">
                                          <p:stCondLst>
                                            <p:cond delay="499"/>
                                          </p:stCondLst>
                                        </p:cTn>
                                        <p:tgtEl>
                                          <p:spTgt spid="7"/>
                                        </p:tgtEl>
                                        <p:attrNameLst>
                                          <p:attrName>style.visibility</p:attrName>
                                        </p:attrNameLst>
                                      </p:cBhvr>
                                      <p:to>
                                        <p:strVal val="hidden"/>
                                      </p:to>
                                    </p:set>
                                  </p:childTnLst>
                                </p:cTn>
                              </p:par>
                              <p:par>
                                <p:cTn id="143" presetID="2" presetClass="exit" presetSubtype="6" fill="hold" grpId="1" nodeType="withEffect">
                                  <p:stCondLst>
                                    <p:cond delay="0"/>
                                  </p:stCondLst>
                                  <p:childTnLst>
                                    <p:anim calcmode="lin" valueType="num">
                                      <p:cBhvr additive="base">
                                        <p:cTn id="144" dur="500"/>
                                        <p:tgtEl>
                                          <p:spTgt spid="8"/>
                                        </p:tgtEl>
                                        <p:attrNameLst>
                                          <p:attrName>ppt_x</p:attrName>
                                        </p:attrNameLst>
                                      </p:cBhvr>
                                      <p:tavLst>
                                        <p:tav tm="0">
                                          <p:val>
                                            <p:strVal val="ppt_x"/>
                                          </p:val>
                                        </p:tav>
                                        <p:tav tm="100000">
                                          <p:val>
                                            <p:strVal val="1+ppt_w/2"/>
                                          </p:val>
                                        </p:tav>
                                      </p:tavLst>
                                    </p:anim>
                                    <p:anim calcmode="lin" valueType="num">
                                      <p:cBhvr additive="base">
                                        <p:cTn id="145" dur="500"/>
                                        <p:tgtEl>
                                          <p:spTgt spid="8"/>
                                        </p:tgtEl>
                                        <p:attrNameLst>
                                          <p:attrName>ppt_y</p:attrName>
                                        </p:attrNameLst>
                                      </p:cBhvr>
                                      <p:tavLst>
                                        <p:tav tm="0">
                                          <p:val>
                                            <p:strVal val="ppt_y"/>
                                          </p:val>
                                        </p:tav>
                                        <p:tav tm="100000">
                                          <p:val>
                                            <p:strVal val="1+ppt_h/2"/>
                                          </p:val>
                                        </p:tav>
                                      </p:tavLst>
                                    </p:anim>
                                    <p:set>
                                      <p:cBhvr>
                                        <p:cTn id="146" dur="1" fill="hold">
                                          <p:stCondLst>
                                            <p:cond delay="499"/>
                                          </p:stCondLst>
                                        </p:cTn>
                                        <p:tgtEl>
                                          <p:spTgt spid="8"/>
                                        </p:tgtEl>
                                        <p:attrNameLst>
                                          <p:attrName>style.visibility</p:attrName>
                                        </p:attrNameLst>
                                      </p:cBhvr>
                                      <p:to>
                                        <p:strVal val="hidden"/>
                                      </p:to>
                                    </p:set>
                                  </p:childTnLst>
                                </p:cTn>
                              </p:par>
                              <p:par>
                                <p:cTn id="147" presetID="2" presetClass="exit" presetSubtype="8" fill="hold" grpId="1" nodeType="withEffect">
                                  <p:stCondLst>
                                    <p:cond delay="0"/>
                                  </p:stCondLst>
                                  <p:childTnLst>
                                    <p:anim calcmode="lin" valueType="num">
                                      <p:cBhvr additive="base">
                                        <p:cTn id="148" dur="500"/>
                                        <p:tgtEl>
                                          <p:spTgt spid="9"/>
                                        </p:tgtEl>
                                        <p:attrNameLst>
                                          <p:attrName>ppt_x</p:attrName>
                                        </p:attrNameLst>
                                      </p:cBhvr>
                                      <p:tavLst>
                                        <p:tav tm="0">
                                          <p:val>
                                            <p:strVal val="ppt_x"/>
                                          </p:val>
                                        </p:tav>
                                        <p:tav tm="100000">
                                          <p:val>
                                            <p:strVal val="0-ppt_w/2"/>
                                          </p:val>
                                        </p:tav>
                                      </p:tavLst>
                                    </p:anim>
                                    <p:anim calcmode="lin" valueType="num">
                                      <p:cBhvr additive="base">
                                        <p:cTn id="149" dur="500"/>
                                        <p:tgtEl>
                                          <p:spTgt spid="9"/>
                                        </p:tgtEl>
                                        <p:attrNameLst>
                                          <p:attrName>ppt_y</p:attrName>
                                        </p:attrNameLst>
                                      </p:cBhvr>
                                      <p:tavLst>
                                        <p:tav tm="0">
                                          <p:val>
                                            <p:strVal val="ppt_y"/>
                                          </p:val>
                                        </p:tav>
                                        <p:tav tm="100000">
                                          <p:val>
                                            <p:strVal val="ppt_y"/>
                                          </p:val>
                                        </p:tav>
                                      </p:tavLst>
                                    </p:anim>
                                    <p:set>
                                      <p:cBhvr>
                                        <p:cTn id="150" dur="1" fill="hold">
                                          <p:stCondLst>
                                            <p:cond delay="499"/>
                                          </p:stCondLst>
                                        </p:cTn>
                                        <p:tgtEl>
                                          <p:spTgt spid="9"/>
                                        </p:tgtEl>
                                        <p:attrNameLst>
                                          <p:attrName>style.visibility</p:attrName>
                                        </p:attrNameLst>
                                      </p:cBhvr>
                                      <p:to>
                                        <p:strVal val="hidden"/>
                                      </p:to>
                                    </p:set>
                                  </p:childTnLst>
                                </p:cTn>
                              </p:par>
                              <p:par>
                                <p:cTn id="151" presetID="2" presetClass="exit" presetSubtype="2" fill="hold" grpId="1" nodeType="withEffect">
                                  <p:stCondLst>
                                    <p:cond delay="0"/>
                                  </p:stCondLst>
                                  <p:childTnLst>
                                    <p:anim calcmode="lin" valueType="num">
                                      <p:cBhvr additive="base">
                                        <p:cTn id="152" dur="500"/>
                                        <p:tgtEl>
                                          <p:spTgt spid="10"/>
                                        </p:tgtEl>
                                        <p:attrNameLst>
                                          <p:attrName>ppt_x</p:attrName>
                                        </p:attrNameLst>
                                      </p:cBhvr>
                                      <p:tavLst>
                                        <p:tav tm="0">
                                          <p:val>
                                            <p:strVal val="ppt_x"/>
                                          </p:val>
                                        </p:tav>
                                        <p:tav tm="100000">
                                          <p:val>
                                            <p:strVal val="1+ppt_w/2"/>
                                          </p:val>
                                        </p:tav>
                                      </p:tavLst>
                                    </p:anim>
                                    <p:anim calcmode="lin" valueType="num">
                                      <p:cBhvr additive="base">
                                        <p:cTn id="153" dur="500"/>
                                        <p:tgtEl>
                                          <p:spTgt spid="10"/>
                                        </p:tgtEl>
                                        <p:attrNameLst>
                                          <p:attrName>ppt_y</p:attrName>
                                        </p:attrNameLst>
                                      </p:cBhvr>
                                      <p:tavLst>
                                        <p:tav tm="0">
                                          <p:val>
                                            <p:strVal val="ppt_y"/>
                                          </p:val>
                                        </p:tav>
                                        <p:tav tm="100000">
                                          <p:val>
                                            <p:strVal val="ppt_y"/>
                                          </p:val>
                                        </p:tav>
                                      </p:tavLst>
                                    </p:anim>
                                    <p:set>
                                      <p:cBhvr>
                                        <p:cTn id="154" dur="1" fill="hold">
                                          <p:stCondLst>
                                            <p:cond delay="499"/>
                                          </p:stCondLst>
                                        </p:cTn>
                                        <p:tgtEl>
                                          <p:spTgt spid="10"/>
                                        </p:tgtEl>
                                        <p:attrNameLst>
                                          <p:attrName>style.visibility</p:attrName>
                                        </p:attrNameLst>
                                      </p:cBhvr>
                                      <p:to>
                                        <p:strVal val="hidden"/>
                                      </p:to>
                                    </p:set>
                                  </p:childTnLst>
                                </p:cTn>
                              </p:par>
                              <p:par>
                                <p:cTn id="155" presetID="2" presetClass="exit" presetSubtype="12" fill="hold" grpId="1" nodeType="withEffect">
                                  <p:stCondLst>
                                    <p:cond delay="0"/>
                                  </p:stCondLst>
                                  <p:childTnLst>
                                    <p:anim calcmode="lin" valueType="num">
                                      <p:cBhvr additive="base">
                                        <p:cTn id="156" dur="500"/>
                                        <p:tgtEl>
                                          <p:spTgt spid="11"/>
                                        </p:tgtEl>
                                        <p:attrNameLst>
                                          <p:attrName>ppt_x</p:attrName>
                                        </p:attrNameLst>
                                      </p:cBhvr>
                                      <p:tavLst>
                                        <p:tav tm="0">
                                          <p:val>
                                            <p:strVal val="ppt_x"/>
                                          </p:val>
                                        </p:tav>
                                        <p:tav tm="100000">
                                          <p:val>
                                            <p:strVal val="0-ppt_w/2"/>
                                          </p:val>
                                        </p:tav>
                                      </p:tavLst>
                                    </p:anim>
                                    <p:anim calcmode="lin" valueType="num">
                                      <p:cBhvr additive="base">
                                        <p:cTn id="157" dur="500"/>
                                        <p:tgtEl>
                                          <p:spTgt spid="11"/>
                                        </p:tgtEl>
                                        <p:attrNameLst>
                                          <p:attrName>ppt_y</p:attrName>
                                        </p:attrNameLst>
                                      </p:cBhvr>
                                      <p:tavLst>
                                        <p:tav tm="0">
                                          <p:val>
                                            <p:strVal val="ppt_y"/>
                                          </p:val>
                                        </p:tav>
                                        <p:tav tm="100000">
                                          <p:val>
                                            <p:strVal val="1+ppt_h/2"/>
                                          </p:val>
                                        </p:tav>
                                      </p:tavLst>
                                    </p:anim>
                                    <p:set>
                                      <p:cBhvr>
                                        <p:cTn id="158" dur="1" fill="hold">
                                          <p:stCondLst>
                                            <p:cond delay="499"/>
                                          </p:stCondLst>
                                        </p:cTn>
                                        <p:tgtEl>
                                          <p:spTgt spid="11"/>
                                        </p:tgtEl>
                                        <p:attrNameLst>
                                          <p:attrName>style.visibility</p:attrName>
                                        </p:attrNameLst>
                                      </p:cBhvr>
                                      <p:to>
                                        <p:strVal val="hidden"/>
                                      </p:to>
                                    </p:set>
                                  </p:childTnLst>
                                </p:cTn>
                              </p:par>
                              <p:par>
                                <p:cTn id="159" presetID="2" presetClass="exit" presetSubtype="6" fill="hold" grpId="1" nodeType="withEffect">
                                  <p:stCondLst>
                                    <p:cond delay="0"/>
                                  </p:stCondLst>
                                  <p:childTnLst>
                                    <p:anim calcmode="lin" valueType="num">
                                      <p:cBhvr additive="base">
                                        <p:cTn id="160" dur="500"/>
                                        <p:tgtEl>
                                          <p:spTgt spid="12"/>
                                        </p:tgtEl>
                                        <p:attrNameLst>
                                          <p:attrName>ppt_x</p:attrName>
                                        </p:attrNameLst>
                                      </p:cBhvr>
                                      <p:tavLst>
                                        <p:tav tm="0">
                                          <p:val>
                                            <p:strVal val="ppt_x"/>
                                          </p:val>
                                        </p:tav>
                                        <p:tav tm="100000">
                                          <p:val>
                                            <p:strVal val="1+ppt_w/2"/>
                                          </p:val>
                                        </p:tav>
                                      </p:tavLst>
                                    </p:anim>
                                    <p:anim calcmode="lin" valueType="num">
                                      <p:cBhvr additive="base">
                                        <p:cTn id="161" dur="500"/>
                                        <p:tgtEl>
                                          <p:spTgt spid="12"/>
                                        </p:tgtEl>
                                        <p:attrNameLst>
                                          <p:attrName>ppt_y</p:attrName>
                                        </p:attrNameLst>
                                      </p:cBhvr>
                                      <p:tavLst>
                                        <p:tav tm="0">
                                          <p:val>
                                            <p:strVal val="ppt_y"/>
                                          </p:val>
                                        </p:tav>
                                        <p:tav tm="100000">
                                          <p:val>
                                            <p:strVal val="1+ppt_h/2"/>
                                          </p:val>
                                        </p:tav>
                                      </p:tavLst>
                                    </p:anim>
                                    <p:set>
                                      <p:cBhvr>
                                        <p:cTn id="162" dur="1" fill="hold">
                                          <p:stCondLst>
                                            <p:cond delay="499"/>
                                          </p:stCondLst>
                                        </p:cTn>
                                        <p:tgtEl>
                                          <p:spTgt spid="12"/>
                                        </p:tgtEl>
                                        <p:attrNameLst>
                                          <p:attrName>style.visibility</p:attrName>
                                        </p:attrNameLst>
                                      </p:cBhvr>
                                      <p:to>
                                        <p:strVal val="hidden"/>
                                      </p:to>
                                    </p:set>
                                  </p:childTnLst>
                                </p:cTn>
                              </p:par>
                              <p:par>
                                <p:cTn id="163" presetID="2" presetClass="exit" presetSubtype="3" fill="hold" grpId="1" nodeType="withEffect">
                                  <p:stCondLst>
                                    <p:cond delay="0"/>
                                  </p:stCondLst>
                                  <p:childTnLst>
                                    <p:anim calcmode="lin" valueType="num">
                                      <p:cBhvr additive="base">
                                        <p:cTn id="164" dur="500"/>
                                        <p:tgtEl>
                                          <p:spTgt spid="15"/>
                                        </p:tgtEl>
                                        <p:attrNameLst>
                                          <p:attrName>ppt_x</p:attrName>
                                        </p:attrNameLst>
                                      </p:cBhvr>
                                      <p:tavLst>
                                        <p:tav tm="0">
                                          <p:val>
                                            <p:strVal val="ppt_x"/>
                                          </p:val>
                                        </p:tav>
                                        <p:tav tm="100000">
                                          <p:val>
                                            <p:strVal val="1+ppt_w/2"/>
                                          </p:val>
                                        </p:tav>
                                      </p:tavLst>
                                    </p:anim>
                                    <p:anim calcmode="lin" valueType="num">
                                      <p:cBhvr additive="base">
                                        <p:cTn id="165" dur="500"/>
                                        <p:tgtEl>
                                          <p:spTgt spid="15"/>
                                        </p:tgtEl>
                                        <p:attrNameLst>
                                          <p:attrName>ppt_y</p:attrName>
                                        </p:attrNameLst>
                                      </p:cBhvr>
                                      <p:tavLst>
                                        <p:tav tm="0">
                                          <p:val>
                                            <p:strVal val="ppt_y"/>
                                          </p:val>
                                        </p:tav>
                                        <p:tav tm="100000">
                                          <p:val>
                                            <p:strVal val="0-ppt_h/2"/>
                                          </p:val>
                                        </p:tav>
                                      </p:tavLst>
                                    </p:anim>
                                    <p:set>
                                      <p:cBhvr>
                                        <p:cTn id="166" dur="1" fill="hold">
                                          <p:stCondLst>
                                            <p:cond delay="499"/>
                                          </p:stCondLst>
                                        </p:cTn>
                                        <p:tgtEl>
                                          <p:spTgt spid="15"/>
                                        </p:tgtEl>
                                        <p:attrNameLst>
                                          <p:attrName>style.visibility</p:attrName>
                                        </p:attrNameLst>
                                      </p:cBhvr>
                                      <p:to>
                                        <p:strVal val="hidden"/>
                                      </p:to>
                                    </p:set>
                                  </p:childTnLst>
                                </p:cTn>
                              </p:par>
                              <p:par>
                                <p:cTn id="167" presetID="2" presetClass="exit" presetSubtype="9" fill="hold" grpId="1" nodeType="withEffect">
                                  <p:stCondLst>
                                    <p:cond delay="0"/>
                                  </p:stCondLst>
                                  <p:childTnLst>
                                    <p:anim calcmode="lin" valueType="num">
                                      <p:cBhvr additive="base">
                                        <p:cTn id="168" dur="500"/>
                                        <p:tgtEl>
                                          <p:spTgt spid="16"/>
                                        </p:tgtEl>
                                        <p:attrNameLst>
                                          <p:attrName>ppt_x</p:attrName>
                                        </p:attrNameLst>
                                      </p:cBhvr>
                                      <p:tavLst>
                                        <p:tav tm="0">
                                          <p:val>
                                            <p:strVal val="ppt_x"/>
                                          </p:val>
                                        </p:tav>
                                        <p:tav tm="100000">
                                          <p:val>
                                            <p:strVal val="0-ppt_w/2"/>
                                          </p:val>
                                        </p:tav>
                                      </p:tavLst>
                                    </p:anim>
                                    <p:anim calcmode="lin" valueType="num">
                                      <p:cBhvr additive="base">
                                        <p:cTn id="169" dur="500"/>
                                        <p:tgtEl>
                                          <p:spTgt spid="16"/>
                                        </p:tgtEl>
                                        <p:attrNameLst>
                                          <p:attrName>ppt_y</p:attrName>
                                        </p:attrNameLst>
                                      </p:cBhvr>
                                      <p:tavLst>
                                        <p:tav tm="0">
                                          <p:val>
                                            <p:strVal val="ppt_y"/>
                                          </p:val>
                                        </p:tav>
                                        <p:tav tm="100000">
                                          <p:val>
                                            <p:strVal val="0-ppt_h/2"/>
                                          </p:val>
                                        </p:tav>
                                      </p:tavLst>
                                    </p:anim>
                                    <p:set>
                                      <p:cBhvr>
                                        <p:cTn id="170" dur="1" fill="hold">
                                          <p:stCondLst>
                                            <p:cond delay="499"/>
                                          </p:stCondLst>
                                        </p:cTn>
                                        <p:tgtEl>
                                          <p:spTgt spid="16"/>
                                        </p:tgtEl>
                                        <p:attrNameLst>
                                          <p:attrName>style.visibility</p:attrName>
                                        </p:attrNameLst>
                                      </p:cBhvr>
                                      <p:to>
                                        <p:strVal val="hidden"/>
                                      </p:to>
                                    </p:set>
                                  </p:childTnLst>
                                </p:cTn>
                              </p:par>
                              <p:par>
                                <p:cTn id="171" presetID="2" presetClass="exit" presetSubtype="1" fill="hold" grpId="1" nodeType="withEffect">
                                  <p:stCondLst>
                                    <p:cond delay="0"/>
                                  </p:stCondLst>
                                  <p:childTnLst>
                                    <p:anim calcmode="lin" valueType="num">
                                      <p:cBhvr additive="base">
                                        <p:cTn id="172" dur="500"/>
                                        <p:tgtEl>
                                          <p:spTgt spid="17"/>
                                        </p:tgtEl>
                                        <p:attrNameLst>
                                          <p:attrName>ppt_x</p:attrName>
                                        </p:attrNameLst>
                                      </p:cBhvr>
                                      <p:tavLst>
                                        <p:tav tm="0">
                                          <p:val>
                                            <p:strVal val="ppt_x"/>
                                          </p:val>
                                        </p:tav>
                                        <p:tav tm="100000">
                                          <p:val>
                                            <p:strVal val="ppt_x"/>
                                          </p:val>
                                        </p:tav>
                                      </p:tavLst>
                                    </p:anim>
                                    <p:anim calcmode="lin" valueType="num">
                                      <p:cBhvr additive="base">
                                        <p:cTn id="173" dur="500"/>
                                        <p:tgtEl>
                                          <p:spTgt spid="17"/>
                                        </p:tgtEl>
                                        <p:attrNameLst>
                                          <p:attrName>ppt_y</p:attrName>
                                        </p:attrNameLst>
                                      </p:cBhvr>
                                      <p:tavLst>
                                        <p:tav tm="0">
                                          <p:val>
                                            <p:strVal val="ppt_y"/>
                                          </p:val>
                                        </p:tav>
                                        <p:tav tm="100000">
                                          <p:val>
                                            <p:strVal val="0-ppt_h/2"/>
                                          </p:val>
                                        </p:tav>
                                      </p:tavLst>
                                    </p:anim>
                                    <p:set>
                                      <p:cBhvr>
                                        <p:cTn id="174" dur="1" fill="hold">
                                          <p:stCondLst>
                                            <p:cond delay="499"/>
                                          </p:stCondLst>
                                        </p:cTn>
                                        <p:tgtEl>
                                          <p:spTgt spid="17"/>
                                        </p:tgtEl>
                                        <p:attrNameLst>
                                          <p:attrName>style.visibility</p:attrName>
                                        </p:attrNameLst>
                                      </p:cBhvr>
                                      <p:to>
                                        <p:strVal val="hidden"/>
                                      </p:to>
                                    </p:set>
                                  </p:childTnLst>
                                </p:cTn>
                              </p:par>
                              <p:par>
                                <p:cTn id="175" presetID="2" presetClass="exit" presetSubtype="9" fill="hold" grpId="1" nodeType="withEffect">
                                  <p:stCondLst>
                                    <p:cond delay="0"/>
                                  </p:stCondLst>
                                  <p:childTnLst>
                                    <p:anim calcmode="lin" valueType="num">
                                      <p:cBhvr additive="base">
                                        <p:cTn id="176" dur="500"/>
                                        <p:tgtEl>
                                          <p:spTgt spid="18"/>
                                        </p:tgtEl>
                                        <p:attrNameLst>
                                          <p:attrName>ppt_x</p:attrName>
                                        </p:attrNameLst>
                                      </p:cBhvr>
                                      <p:tavLst>
                                        <p:tav tm="0">
                                          <p:val>
                                            <p:strVal val="ppt_x"/>
                                          </p:val>
                                        </p:tav>
                                        <p:tav tm="100000">
                                          <p:val>
                                            <p:strVal val="0-ppt_w/2"/>
                                          </p:val>
                                        </p:tav>
                                      </p:tavLst>
                                    </p:anim>
                                    <p:anim calcmode="lin" valueType="num">
                                      <p:cBhvr additive="base">
                                        <p:cTn id="177" dur="500"/>
                                        <p:tgtEl>
                                          <p:spTgt spid="18"/>
                                        </p:tgtEl>
                                        <p:attrNameLst>
                                          <p:attrName>ppt_y</p:attrName>
                                        </p:attrNameLst>
                                      </p:cBhvr>
                                      <p:tavLst>
                                        <p:tav tm="0">
                                          <p:val>
                                            <p:strVal val="ppt_y"/>
                                          </p:val>
                                        </p:tav>
                                        <p:tav tm="100000">
                                          <p:val>
                                            <p:strVal val="0-ppt_h/2"/>
                                          </p:val>
                                        </p:tav>
                                      </p:tavLst>
                                    </p:anim>
                                    <p:set>
                                      <p:cBhvr>
                                        <p:cTn id="178" dur="1" fill="hold">
                                          <p:stCondLst>
                                            <p:cond delay="499"/>
                                          </p:stCondLst>
                                        </p:cTn>
                                        <p:tgtEl>
                                          <p:spTgt spid="18"/>
                                        </p:tgtEl>
                                        <p:attrNameLst>
                                          <p:attrName>style.visibility</p:attrName>
                                        </p:attrNameLst>
                                      </p:cBhvr>
                                      <p:to>
                                        <p:strVal val="hidden"/>
                                      </p:to>
                                    </p:set>
                                  </p:childTnLst>
                                </p:cTn>
                              </p:par>
                              <p:par>
                                <p:cTn id="179" presetID="55" presetClass="entr" presetSubtype="0" fill="hold" grpId="0" nodeType="withEffect">
                                  <p:stCondLst>
                                    <p:cond delay="0"/>
                                  </p:stCondLst>
                                  <p:childTnLst>
                                    <p:set>
                                      <p:cBhvr>
                                        <p:cTn id="180" dur="1" fill="hold">
                                          <p:stCondLst>
                                            <p:cond delay="0"/>
                                          </p:stCondLst>
                                        </p:cTn>
                                        <p:tgtEl>
                                          <p:spTgt spid="5"/>
                                        </p:tgtEl>
                                        <p:attrNameLst>
                                          <p:attrName>style.visibility</p:attrName>
                                        </p:attrNameLst>
                                      </p:cBhvr>
                                      <p:to>
                                        <p:strVal val="visible"/>
                                      </p:to>
                                    </p:set>
                                    <p:anim calcmode="lin" valueType="num">
                                      <p:cBhvr>
                                        <p:cTn id="181" dur="1000" fill="hold"/>
                                        <p:tgtEl>
                                          <p:spTgt spid="5"/>
                                        </p:tgtEl>
                                        <p:attrNameLst>
                                          <p:attrName>ppt_w</p:attrName>
                                        </p:attrNameLst>
                                      </p:cBhvr>
                                      <p:tavLst>
                                        <p:tav tm="0">
                                          <p:val>
                                            <p:strVal val="#ppt_w*0.70"/>
                                          </p:val>
                                        </p:tav>
                                        <p:tav tm="100000">
                                          <p:val>
                                            <p:strVal val="#ppt_w"/>
                                          </p:val>
                                        </p:tav>
                                      </p:tavLst>
                                    </p:anim>
                                    <p:anim calcmode="lin" valueType="num">
                                      <p:cBhvr>
                                        <p:cTn id="182" dur="1000" fill="hold"/>
                                        <p:tgtEl>
                                          <p:spTgt spid="5"/>
                                        </p:tgtEl>
                                        <p:attrNameLst>
                                          <p:attrName>ppt_h</p:attrName>
                                        </p:attrNameLst>
                                      </p:cBhvr>
                                      <p:tavLst>
                                        <p:tav tm="0">
                                          <p:val>
                                            <p:strVal val="#ppt_h"/>
                                          </p:val>
                                        </p:tav>
                                        <p:tav tm="100000">
                                          <p:val>
                                            <p:strVal val="#ppt_h"/>
                                          </p:val>
                                        </p:tav>
                                      </p:tavLst>
                                    </p:anim>
                                    <p:animEffect transition="in" filter="fade">
                                      <p:cBhvr>
                                        <p:cTn id="183" dur="1000"/>
                                        <p:tgtEl>
                                          <p:spTgt spid="5"/>
                                        </p:tgtEl>
                                      </p:cBhvr>
                                    </p:animEffect>
                                  </p:childTnLst>
                                </p:cTn>
                              </p:par>
                              <p:par>
                                <p:cTn id="184" presetID="23" presetClass="exit" presetSubtype="16" fill="hold" grpId="2" nodeType="withEffect">
                                  <p:stCondLst>
                                    <p:cond delay="100"/>
                                  </p:stCondLst>
                                  <p:childTnLst>
                                    <p:anim calcmode="lin" valueType="num">
                                      <p:cBhvr>
                                        <p:cTn id="185" dur="1000"/>
                                        <p:tgtEl>
                                          <p:spTgt spid="19"/>
                                        </p:tgtEl>
                                        <p:attrNameLst>
                                          <p:attrName>ppt_w</p:attrName>
                                        </p:attrNameLst>
                                      </p:cBhvr>
                                      <p:tavLst>
                                        <p:tav tm="0">
                                          <p:val>
                                            <p:strVal val="ppt_w"/>
                                          </p:val>
                                        </p:tav>
                                        <p:tav tm="100000">
                                          <p:val>
                                            <p:strVal val="4*ppt_w"/>
                                          </p:val>
                                        </p:tav>
                                      </p:tavLst>
                                    </p:anim>
                                    <p:anim calcmode="lin" valueType="num">
                                      <p:cBhvr>
                                        <p:cTn id="186" dur="1000"/>
                                        <p:tgtEl>
                                          <p:spTgt spid="19"/>
                                        </p:tgtEl>
                                        <p:attrNameLst>
                                          <p:attrName>ppt_h</p:attrName>
                                        </p:attrNameLst>
                                      </p:cBhvr>
                                      <p:tavLst>
                                        <p:tav tm="0">
                                          <p:val>
                                            <p:strVal val="ppt_h"/>
                                          </p:val>
                                        </p:tav>
                                        <p:tav tm="100000">
                                          <p:val>
                                            <p:strVal val="4*ppt_h"/>
                                          </p:val>
                                        </p:tav>
                                      </p:tavLst>
                                    </p:anim>
                                    <p:set>
                                      <p:cBhvr>
                                        <p:cTn id="187" dur="1" fill="hold">
                                          <p:stCondLst>
                                            <p:cond delay="999"/>
                                          </p:stCondLst>
                                        </p:cTn>
                                        <p:tgtEl>
                                          <p:spTgt spid="19"/>
                                        </p:tgtEl>
                                        <p:attrNameLst>
                                          <p:attrName>style.visibility</p:attrName>
                                        </p:attrNameLst>
                                      </p:cBhvr>
                                      <p:to>
                                        <p:strVal val="hidden"/>
                                      </p:to>
                                    </p:set>
                                  </p:childTnLst>
                                </p:cTn>
                              </p:par>
                              <p:par>
                                <p:cTn id="188" presetID="10" presetClass="exit" presetSubtype="0" fill="hold" grpId="1" nodeType="withEffect">
                                  <p:stCondLst>
                                    <p:cond delay="100"/>
                                  </p:stCondLst>
                                  <p:childTnLst>
                                    <p:animEffect transition="out" filter="fade">
                                      <p:cBhvr>
                                        <p:cTn id="189" dur="1000"/>
                                        <p:tgtEl>
                                          <p:spTgt spid="19"/>
                                        </p:tgtEl>
                                      </p:cBhvr>
                                    </p:animEffect>
                                    <p:set>
                                      <p:cBhvr>
                                        <p:cTn id="190" dur="1" fill="hold">
                                          <p:stCondLst>
                                            <p:cond delay="999"/>
                                          </p:stCondLst>
                                        </p:cTn>
                                        <p:tgtEl>
                                          <p:spTgt spid="19"/>
                                        </p:tgtEl>
                                        <p:attrNameLst>
                                          <p:attrName>style.visibility</p:attrName>
                                        </p:attrNameLst>
                                      </p:cBhvr>
                                      <p:to>
                                        <p:strVal val="hidden"/>
                                      </p:to>
                                    </p:set>
                                  </p:childTnLst>
                                </p:cTn>
                              </p:par>
                              <p:par>
                                <p:cTn id="191" presetID="0" presetClass="path" presetSubtype="0" accel="50000" decel="50000" fill="hold" grpId="3" nodeType="withEffect">
                                  <p:stCondLst>
                                    <p:cond delay="100"/>
                                  </p:stCondLst>
                                  <p:childTnLst>
                                    <p:animMotion origin="layout" path="M 0 0 L -0.0026 -0.23104 " pathEditMode="relative" ptsTypes="AA">
                                      <p:cBhvr>
                                        <p:cTn id="192" dur="1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13" grpId="0"/>
      <p:bldP spid="13" grpId="1"/>
      <p:bldP spid="13" grpId="2"/>
      <p:bldP spid="3" grpId="0"/>
      <p:bldP spid="3" grpId="1"/>
      <p:bldP spid="3" grpId="2"/>
      <p:bldP spid="3" grpId="3"/>
      <p:bldP spid="4" grpId="0"/>
      <p:bldP spid="4" grpId="1"/>
      <p:bldP spid="4" grpId="2"/>
      <p:bldP spid="4" grpId="3"/>
      <p:bldP spid="5" grpId="0"/>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4" grpId="0"/>
      <p:bldP spid="14" grpId="1"/>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19" grpId="3"/>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44919" y="5041299"/>
            <a:ext cx="5013062" cy="838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different characters</a:t>
            </a:r>
          </a:p>
        </p:txBody>
      </p:sp>
      <p:sp>
        <p:nvSpPr>
          <p:cNvPr id="6" name="Title 1"/>
          <p:cNvSpPr txBox="1">
            <a:spLocks/>
          </p:cNvSpPr>
          <p:nvPr/>
        </p:nvSpPr>
        <p:spPr>
          <a:xfrm>
            <a:off x="1348067" y="3657264"/>
            <a:ext cx="470467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too many sources</a:t>
            </a:r>
          </a:p>
        </p:txBody>
      </p:sp>
      <p:sp>
        <p:nvSpPr>
          <p:cNvPr id="3074" name="Rectangle 2"/>
          <p:cNvSpPr>
            <a:spLocks noGrp="1" noChangeArrowheads="1"/>
          </p:cNvSpPr>
          <p:nvPr>
            <p:ph type="title"/>
          </p:nvPr>
        </p:nvSpPr>
        <p:spPr>
          <a:xfrm>
            <a:off x="275771" y="303667"/>
            <a:ext cx="8570686"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belief in a God All Powerful wise and good, is so essential to the moral order of the world and to the happiness of man, that arguments which enforce it cannot be drawn from too many sources nor adapted with too much solicitude to the different characters and capacities impressed with it.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275771" y="303667"/>
            <a:ext cx="8570686"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2700"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The</a:t>
            </a:r>
            <a:r>
              <a:rPr lang="en-US" altLang="en-US" b="1" kern="0" dirty="0">
                <a:ln w="17780"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belief </a:t>
            </a:r>
            <a:r>
              <a:rPr lang="en-US" altLang="en-US" b="1" kern="0" dirty="0">
                <a:ln w="12700"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in a God All Powerful wise and good, is so essential to the moral order of the world and to the happiness of man, that arguments which enforce it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cannot be drawn from too many sources nor adapted with too much solicitude to the different characters and capacities impressed with it.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1658470" y="3638475"/>
            <a:ext cx="4118386"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fragmentation</a:t>
            </a:r>
          </a:p>
        </p:txBody>
      </p:sp>
      <p:sp>
        <p:nvSpPr>
          <p:cNvPr id="4" name="Title 1"/>
          <p:cNvSpPr txBox="1">
            <a:spLocks/>
          </p:cNvSpPr>
          <p:nvPr/>
        </p:nvSpPr>
        <p:spPr>
          <a:xfrm>
            <a:off x="929559" y="4906129"/>
            <a:ext cx="3921760"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convoluted</a:t>
            </a:r>
          </a:p>
        </p:txBody>
      </p:sp>
    </p:spTree>
    <p:extLst>
      <p:ext uri="{BB962C8B-B14F-4D97-AF65-F5344CB8AC3E}">
        <p14:creationId xmlns:p14="http://schemas.microsoft.com/office/powerpoint/2010/main" val="1970501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stCondLst>
                                            <p:cond delay="0"/>
                                          </p:stCondLst>
                                        </p:cTn>
                                        <p:tgtEl>
                                          <p:spTgt spid="3"/>
                                        </p:tgtEl>
                                      </p:cBhvr>
                                    </p:animEffect>
                                    <p:anim to="" calcmode="lin" valueType="num">
                                      <p:cBhvr>
                                        <p:cTn id="27"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3"/>
                                        </p:tgtEl>
                                        <p:attrNameLst>
                                          <p:attrName>ppt_h</p:attrName>
                                        </p:attrNameLst>
                                      </p:cBhvr>
                                      <p:tavLst>
                                        <p:tav tm="0">
                                          <p:val>
                                            <p:strVal val="#ppt_h*4"/>
                                          </p:val>
                                        </p:tav>
                                        <p:tav tm="100000">
                                          <p:val>
                                            <p:strVal val="#ppt_h"/>
                                          </p:val>
                                        </p:tav>
                                      </p:tavLst>
                                    </p:anim>
                                  </p:childTnLst>
                                </p:cTn>
                              </p:par>
                              <p:par>
                                <p:cTn id="29" presetID="10" presetClass="exit" presetSubtype="0" fill="hold" grpId="2"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18" presetClass="emph" presetSubtype="0" fill="hold" grpId="1" nodeType="withEffect">
                                  <p:stCondLst>
                                    <p:cond delay="0"/>
                                  </p:stCondLst>
                                  <p:childTnLst>
                                    <p:set>
                                      <p:cBhvr override="childStyle">
                                        <p:cTn id="38" dur="500" fill="hold"/>
                                        <p:tgtEl>
                                          <p:spTgt spid="7"/>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stCondLst>
                                            <p:cond delay="0"/>
                                          </p:stCondLst>
                                        </p:cTn>
                                        <p:tgtEl>
                                          <p:spTgt spid="4"/>
                                        </p:tgtEl>
                                      </p:cBhvr>
                                    </p:animEffect>
                                    <p:anim to="" calcmode="lin" valueType="num">
                                      <p:cBhvr>
                                        <p:cTn id="44"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45"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46" presetID="10" presetClass="exit" presetSubtype="0" fill="hold" grpId="2"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6" grpId="2"/>
      <p:bldP spid="3074" grpId="0"/>
      <p:bldP spid="5"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4" name="Rectangle 2"/>
          <p:cNvSpPr>
            <a:spLocks noGrp="1" noChangeArrowheads="1"/>
          </p:cNvSpPr>
          <p:nvPr>
            <p:ph type="title"/>
          </p:nvPr>
        </p:nvSpPr>
        <p:spPr>
          <a:xfrm>
            <a:off x="370389" y="1921397"/>
            <a:ext cx="8374284" cy="305764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Now the purpose of the commandment is love from a pure heart, from a good conscience, and from sincere faith,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1:5 </a:t>
            </a:r>
          </a:p>
        </p:txBody>
      </p:sp>
    </p:spTree>
    <p:extLst>
      <p:ext uri="{BB962C8B-B14F-4D97-AF65-F5344CB8AC3E}">
        <p14:creationId xmlns:p14="http://schemas.microsoft.com/office/powerpoint/2010/main" val="26163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20" name="Title 1"/>
          <p:cNvSpPr txBox="1">
            <a:spLocks/>
          </p:cNvSpPr>
          <p:nvPr/>
        </p:nvSpPr>
        <p:spPr>
          <a:xfrm>
            <a:off x="75548" y="724913"/>
            <a:ext cx="529348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draw near with a true heart</a:t>
            </a:r>
          </a:p>
        </p:txBody>
      </p:sp>
      <p:sp>
        <p:nvSpPr>
          <p:cNvPr id="4" name="Rectangle 2"/>
          <p:cNvSpPr>
            <a:spLocks noGrp="1" noChangeArrowheads="1"/>
          </p:cNvSpPr>
          <p:nvPr>
            <p:ph type="title"/>
          </p:nvPr>
        </p:nvSpPr>
        <p:spPr>
          <a:xfrm>
            <a:off x="231493" y="274638"/>
            <a:ext cx="8692587"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let us draw near with a true heart in full assurance of faith, having our hearts sprinkled from an evil conscience and our bodies washed with pure water. Let us hold fast the confession of our hope without wavering,      for He who promised is faithful. And let us consider one another in order to stir up love and good works, not forsaking the assembling of ourselves together, as is the manner of some, but exhorting one another, and so much the more as you see the Day approaching.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Hebrews 10:22-25 </a:t>
            </a:r>
            <a:r>
              <a:rPr lang="en-US" altLang="en-US" sz="34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146806" y="716860"/>
            <a:ext cx="8889357" cy="535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draw near with a true heart</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in faith</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from an evil conscience</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bodies washed with pure water </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hold fast our hope </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consider one another in love and good works</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not forsaking the assembling of ourselves</a:t>
            </a:r>
          </a:p>
          <a:p>
            <a:pPr algn="l" eaLnBrk="1" hangingPunct="1">
              <a:lnSpc>
                <a:spcPts val="5000"/>
              </a:lnSpc>
            </a:pP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exhorting one another</a:t>
            </a:r>
            <a:endParaRPr lang="en-US" altLang="en-US" sz="34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2116116" y="139761"/>
            <a:ext cx="5289631"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draw near with a true heart</a:t>
            </a:r>
          </a:p>
        </p:txBody>
      </p:sp>
      <p:sp>
        <p:nvSpPr>
          <p:cNvPr id="7" name="Rectangle 2"/>
          <p:cNvSpPr txBox="1">
            <a:spLocks noChangeArrowheads="1"/>
          </p:cNvSpPr>
          <p:nvPr/>
        </p:nvSpPr>
        <p:spPr bwMode="auto">
          <a:xfrm>
            <a:off x="7207362" y="135951"/>
            <a:ext cx="605176"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in</a:t>
            </a:r>
          </a:p>
        </p:txBody>
      </p:sp>
      <p:sp>
        <p:nvSpPr>
          <p:cNvPr id="8" name="Rectangle 2"/>
          <p:cNvSpPr txBox="1">
            <a:spLocks noChangeArrowheads="1"/>
          </p:cNvSpPr>
          <p:nvPr/>
        </p:nvSpPr>
        <p:spPr bwMode="auto">
          <a:xfrm>
            <a:off x="2640933" y="656956"/>
            <a:ext cx="1114462"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faith</a:t>
            </a:r>
          </a:p>
        </p:txBody>
      </p:sp>
      <p:sp>
        <p:nvSpPr>
          <p:cNvPr id="9" name="Rectangle 2"/>
          <p:cNvSpPr txBox="1">
            <a:spLocks noChangeArrowheads="1"/>
          </p:cNvSpPr>
          <p:nvPr/>
        </p:nvSpPr>
        <p:spPr bwMode="auto">
          <a:xfrm>
            <a:off x="245375" y="1173863"/>
            <a:ext cx="4399883"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from an evil conscience</a:t>
            </a:r>
          </a:p>
        </p:txBody>
      </p:sp>
      <p:sp>
        <p:nvSpPr>
          <p:cNvPr id="10" name="Rectangle 2"/>
          <p:cNvSpPr txBox="1">
            <a:spLocks noChangeArrowheads="1"/>
          </p:cNvSpPr>
          <p:nvPr/>
        </p:nvSpPr>
        <p:spPr bwMode="auto">
          <a:xfrm>
            <a:off x="5476875" y="1778545"/>
            <a:ext cx="1762644" cy="6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hold fast</a:t>
            </a:r>
          </a:p>
        </p:txBody>
      </p:sp>
      <p:sp>
        <p:nvSpPr>
          <p:cNvPr id="11" name="Rectangle 2"/>
          <p:cNvSpPr txBox="1">
            <a:spLocks noChangeArrowheads="1"/>
          </p:cNvSpPr>
          <p:nvPr/>
        </p:nvSpPr>
        <p:spPr bwMode="auto">
          <a:xfrm>
            <a:off x="3189042" y="2258823"/>
            <a:ext cx="1878391" cy="75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our hope</a:t>
            </a:r>
          </a:p>
        </p:txBody>
      </p:sp>
      <p:sp>
        <p:nvSpPr>
          <p:cNvPr id="12" name="Rectangle 2"/>
          <p:cNvSpPr txBox="1">
            <a:spLocks noChangeArrowheads="1"/>
          </p:cNvSpPr>
          <p:nvPr/>
        </p:nvSpPr>
        <p:spPr bwMode="auto">
          <a:xfrm>
            <a:off x="482183" y="3249686"/>
            <a:ext cx="4525700"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consider one another in</a:t>
            </a:r>
          </a:p>
        </p:txBody>
      </p:sp>
      <p:sp>
        <p:nvSpPr>
          <p:cNvPr id="13" name="Rectangle 2"/>
          <p:cNvSpPr txBox="1">
            <a:spLocks noChangeArrowheads="1"/>
          </p:cNvSpPr>
          <p:nvPr/>
        </p:nvSpPr>
        <p:spPr bwMode="auto">
          <a:xfrm>
            <a:off x="7635482" y="3298784"/>
            <a:ext cx="1056588" cy="7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love</a:t>
            </a:r>
          </a:p>
        </p:txBody>
      </p:sp>
      <p:sp>
        <p:nvSpPr>
          <p:cNvPr id="14" name="Rectangle 2"/>
          <p:cNvSpPr txBox="1">
            <a:spLocks noChangeArrowheads="1"/>
          </p:cNvSpPr>
          <p:nvPr/>
        </p:nvSpPr>
        <p:spPr bwMode="auto">
          <a:xfrm>
            <a:off x="310870" y="3833125"/>
            <a:ext cx="3153108" cy="7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good works</a:t>
            </a:r>
          </a:p>
        </p:txBody>
      </p:sp>
      <p:sp>
        <p:nvSpPr>
          <p:cNvPr id="15" name="Rectangle 2"/>
          <p:cNvSpPr txBox="1">
            <a:spLocks noChangeArrowheads="1"/>
          </p:cNvSpPr>
          <p:nvPr/>
        </p:nvSpPr>
        <p:spPr bwMode="auto">
          <a:xfrm>
            <a:off x="3411269" y="3766591"/>
            <a:ext cx="540687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not forsaking the assembling</a:t>
            </a:r>
          </a:p>
        </p:txBody>
      </p:sp>
      <p:sp>
        <p:nvSpPr>
          <p:cNvPr id="16" name="Rectangle 2"/>
          <p:cNvSpPr txBox="1">
            <a:spLocks noChangeArrowheads="1"/>
          </p:cNvSpPr>
          <p:nvPr/>
        </p:nvSpPr>
        <p:spPr bwMode="auto">
          <a:xfrm>
            <a:off x="719680" y="4367465"/>
            <a:ext cx="2433976" cy="68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of ourselves</a:t>
            </a:r>
          </a:p>
        </p:txBody>
      </p:sp>
      <p:sp>
        <p:nvSpPr>
          <p:cNvPr id="17" name="Rectangle 2"/>
          <p:cNvSpPr txBox="1">
            <a:spLocks noChangeArrowheads="1"/>
          </p:cNvSpPr>
          <p:nvPr/>
        </p:nvSpPr>
        <p:spPr bwMode="auto">
          <a:xfrm>
            <a:off x="2073629" y="4849793"/>
            <a:ext cx="4421530" cy="75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exhorting one another</a:t>
            </a:r>
          </a:p>
        </p:txBody>
      </p:sp>
      <p:sp>
        <p:nvSpPr>
          <p:cNvPr id="18" name="Rectangle 2"/>
          <p:cNvSpPr txBox="1">
            <a:spLocks noChangeArrowheads="1"/>
          </p:cNvSpPr>
          <p:nvPr/>
        </p:nvSpPr>
        <p:spPr bwMode="auto">
          <a:xfrm>
            <a:off x="5975985" y="1243794"/>
            <a:ext cx="2987728" cy="7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bodies washed</a:t>
            </a:r>
          </a:p>
        </p:txBody>
      </p:sp>
      <p:sp>
        <p:nvSpPr>
          <p:cNvPr id="19" name="Rectangle 2"/>
          <p:cNvSpPr txBox="1">
            <a:spLocks noChangeArrowheads="1"/>
          </p:cNvSpPr>
          <p:nvPr/>
        </p:nvSpPr>
        <p:spPr bwMode="auto">
          <a:xfrm>
            <a:off x="1156690" y="1760049"/>
            <a:ext cx="3217190" cy="7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with pure water</a:t>
            </a:r>
          </a:p>
        </p:txBody>
      </p:sp>
    </p:spTree>
    <p:extLst>
      <p:ext uri="{BB962C8B-B14F-4D97-AF65-F5344CB8AC3E}">
        <p14:creationId xmlns:p14="http://schemas.microsoft.com/office/powerpoint/2010/main" val="1426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
                                        <p:tgtEl>
                                          <p:spTgt spid="19"/>
                                        </p:tgtEl>
                                      </p:cBhvr>
                                    </p:animEffect>
                                  </p:childTnLst>
                                </p:cTn>
                              </p:par>
                              <p:par>
                                <p:cTn id="53" presetID="0" presetClass="path" presetSubtype="0" accel="50000" decel="50000" fill="hold" grpId="2" nodeType="withEffect">
                                  <p:stCondLst>
                                    <p:cond delay="0"/>
                                  </p:stCondLst>
                                  <p:childTnLst>
                                    <p:animMotion origin="layout" path="M 2.77778E-7 4.07407E-6 L -0.22292 0.09027 " pathEditMode="relative" rAng="0" ptsTypes="AA">
                                      <p:cBhvr>
                                        <p:cTn id="54" dur="2000" fill="hold"/>
                                        <p:tgtEl>
                                          <p:spTgt spid="6"/>
                                        </p:tgtEl>
                                        <p:attrNameLst>
                                          <p:attrName>ppt_x</p:attrName>
                                          <p:attrName>ppt_y</p:attrName>
                                        </p:attrNameLst>
                                      </p:cBhvr>
                                      <p:rCtr x="-11146" y="4514"/>
                                    </p:animMotion>
                                  </p:childTnLst>
                                </p:cTn>
                              </p:par>
                              <p:par>
                                <p:cTn id="55" presetID="0" presetClass="path" presetSubtype="0" accel="50000" decel="50000" fill="hold" grpId="2" nodeType="withEffect">
                                  <p:stCondLst>
                                    <p:cond delay="0"/>
                                  </p:stCondLst>
                                  <p:childTnLst>
                                    <p:animMotion origin="layout" path="M -2.77778E-7 -3.33333E-6 L -0.58385 0.21713 " pathEditMode="relative" rAng="0" ptsTypes="AA">
                                      <p:cBhvr>
                                        <p:cTn id="56" dur="2000" fill="hold"/>
                                        <p:tgtEl>
                                          <p:spTgt spid="18"/>
                                        </p:tgtEl>
                                        <p:attrNameLst>
                                          <p:attrName>ppt_x</p:attrName>
                                          <p:attrName>ppt_y</p:attrName>
                                        </p:attrNameLst>
                                      </p:cBhvr>
                                      <p:rCtr x="-29201" y="10856"/>
                                    </p:animMotion>
                                  </p:childTnLst>
                                </p:cTn>
                              </p:par>
                              <p:par>
                                <p:cTn id="57" presetID="0" presetClass="path" presetSubtype="0" accel="50000" decel="50000" fill="hold" grpId="2" nodeType="withEffect">
                                  <p:stCondLst>
                                    <p:cond delay="0"/>
                                  </p:stCondLst>
                                  <p:childTnLst>
                                    <p:animMotion origin="layout" path="M -5.55556E-7 -1.48148E-6 L -0.71667 0.18357 " pathEditMode="relative" rAng="0" ptsTypes="AA">
                                      <p:cBhvr>
                                        <p:cTn id="58" dur="2000" fill="hold"/>
                                        <p:tgtEl>
                                          <p:spTgt spid="7"/>
                                        </p:tgtEl>
                                        <p:attrNameLst>
                                          <p:attrName>ppt_x</p:attrName>
                                          <p:attrName>ppt_y</p:attrName>
                                        </p:attrNameLst>
                                      </p:cBhvr>
                                      <p:rCtr x="-35833" y="9167"/>
                                    </p:animMotion>
                                  </p:childTnLst>
                                </p:cTn>
                              </p:par>
                              <p:par>
                                <p:cTn id="59" presetID="0" presetClass="path" presetSubtype="0" accel="50000" decel="50000" fill="hold" grpId="2" nodeType="withEffect">
                                  <p:stCondLst>
                                    <p:cond delay="0"/>
                                  </p:stCondLst>
                                  <p:childTnLst>
                                    <p:animMotion origin="layout" path="M -5.55556E-7 -4.81481E-6 L 0.24549 0.1419 " pathEditMode="relative" rAng="0" ptsTypes="AA">
                                      <p:cBhvr>
                                        <p:cTn id="60" dur="2000" fill="hold"/>
                                        <p:tgtEl>
                                          <p:spTgt spid="19"/>
                                        </p:tgtEl>
                                        <p:attrNameLst>
                                          <p:attrName>ppt_x</p:attrName>
                                          <p:attrName>ppt_y</p:attrName>
                                        </p:attrNameLst>
                                      </p:cBhvr>
                                      <p:rCtr x="12274" y="7083"/>
                                    </p:animMotion>
                                  </p:childTnLst>
                                </p:cTn>
                              </p:par>
                              <p:par>
                                <p:cTn id="61" presetID="0" presetClass="path" presetSubtype="0" accel="50000" decel="50000" fill="hold" grpId="2" nodeType="withEffect">
                                  <p:stCondLst>
                                    <p:cond delay="0"/>
                                  </p:stCondLst>
                                  <p:childTnLst>
                                    <p:animMotion origin="layout" path="M 3.61111E-6 2.59259E-6 L -0.17032 0.10787 " pathEditMode="relative" rAng="0" ptsTypes="AA">
                                      <p:cBhvr>
                                        <p:cTn id="62" dur="2000" fill="hold"/>
                                        <p:tgtEl>
                                          <p:spTgt spid="8"/>
                                        </p:tgtEl>
                                        <p:attrNameLst>
                                          <p:attrName>ppt_x</p:attrName>
                                          <p:attrName>ppt_y</p:attrName>
                                        </p:attrNameLst>
                                      </p:cBhvr>
                                      <p:rCtr x="-8524" y="5394"/>
                                    </p:animMotion>
                                  </p:childTnLst>
                                </p:cTn>
                              </p:par>
                              <p:par>
                                <p:cTn id="63" presetID="0" presetClass="path" presetSubtype="0" accel="50000" decel="50000" fill="hold" grpId="2" nodeType="withEffect">
                                  <p:stCondLst>
                                    <p:cond delay="0"/>
                                  </p:stCondLst>
                                  <p:childTnLst>
                                    <p:animMotion origin="layout" path="M -1.11111E-6 -3.7037E-7 L 0.04827 0.125 " pathEditMode="relative" rAng="0" ptsTypes="AA">
                                      <p:cBhvr>
                                        <p:cTn id="64" dur="2000" fill="hold"/>
                                        <p:tgtEl>
                                          <p:spTgt spid="9"/>
                                        </p:tgtEl>
                                        <p:attrNameLst>
                                          <p:attrName>ppt_x</p:attrName>
                                          <p:attrName>ppt_y</p:attrName>
                                        </p:attrNameLst>
                                      </p:cBhvr>
                                      <p:rCtr x="2413" y="6250"/>
                                    </p:animMotion>
                                  </p:childTnLst>
                                </p:cTn>
                              </p:par>
                              <p:par>
                                <p:cTn id="65" presetID="0" presetClass="path" presetSubtype="0" accel="50000" decel="50000" fill="hold" grpId="2" nodeType="withEffect">
                                  <p:stCondLst>
                                    <p:cond delay="0"/>
                                  </p:stCondLst>
                                  <p:childTnLst>
                                    <p:animMotion origin="layout" path="M -2.5E-6 -4.81481E-6 L -0.52309 0.2345 " pathEditMode="relative" rAng="0" ptsTypes="AA">
                                      <p:cBhvr>
                                        <p:cTn id="66" dur="2000" fill="hold"/>
                                        <p:tgtEl>
                                          <p:spTgt spid="10"/>
                                        </p:tgtEl>
                                        <p:attrNameLst>
                                          <p:attrName>ppt_x</p:attrName>
                                          <p:attrName>ppt_y</p:attrName>
                                        </p:attrNameLst>
                                      </p:cBhvr>
                                      <p:rCtr x="-26163" y="11713"/>
                                    </p:animMotion>
                                  </p:childTnLst>
                                </p:cTn>
                              </p:par>
                              <p:par>
                                <p:cTn id="67" presetID="0" presetClass="path" presetSubtype="0" accel="50000" decel="50000" fill="hold" grpId="2" nodeType="withEffect">
                                  <p:stCondLst>
                                    <p:cond delay="0"/>
                                  </p:stCondLst>
                                  <p:childTnLst>
                                    <p:animMotion origin="layout" path="M 1.11111E-6 -2.22222E-6 L -0.09375 0.15834 " pathEditMode="relative" rAng="0" ptsTypes="AA">
                                      <p:cBhvr>
                                        <p:cTn id="68" dur="2000" fill="hold"/>
                                        <p:tgtEl>
                                          <p:spTgt spid="11"/>
                                        </p:tgtEl>
                                        <p:attrNameLst>
                                          <p:attrName>ppt_x</p:attrName>
                                          <p:attrName>ppt_y</p:attrName>
                                        </p:attrNameLst>
                                      </p:cBhvr>
                                      <p:rCtr x="-4688" y="7917"/>
                                    </p:animMotion>
                                  </p:childTnLst>
                                </p:cTn>
                              </p:par>
                              <p:par>
                                <p:cTn id="69" presetID="0" presetClass="path" presetSubtype="0" accel="50000" decel="50000" fill="hold" grpId="2" nodeType="withEffect">
                                  <p:stCondLst>
                                    <p:cond delay="0"/>
                                  </p:stCondLst>
                                  <p:childTnLst>
                                    <p:animMotion origin="layout" path="M -3.61111E-6 1.85185E-6 L 0.01927 0.10023 " pathEditMode="relative" rAng="0" ptsTypes="AA">
                                      <p:cBhvr>
                                        <p:cTn id="70" dur="2000" fill="hold"/>
                                        <p:tgtEl>
                                          <p:spTgt spid="12"/>
                                        </p:tgtEl>
                                        <p:attrNameLst>
                                          <p:attrName>ppt_x</p:attrName>
                                          <p:attrName>ppt_y</p:attrName>
                                        </p:attrNameLst>
                                      </p:cBhvr>
                                      <p:rCtr x="955" y="5000"/>
                                    </p:animMotion>
                                  </p:childTnLst>
                                </p:cTn>
                              </p:par>
                              <p:par>
                                <p:cTn id="71" presetID="0" presetClass="path" presetSubtype="0" accel="50000" decel="50000" fill="hold" grpId="2" nodeType="withEffect">
                                  <p:stCondLst>
                                    <p:cond delay="0"/>
                                  </p:stCondLst>
                                  <p:childTnLst>
                                    <p:animMotion origin="layout" path="M 1.66667E-6 3.33333E-6 L -0.2875 0.10069 " pathEditMode="relative" rAng="0" ptsTypes="AA">
                                      <p:cBhvr>
                                        <p:cTn id="72" dur="2000" fill="hold"/>
                                        <p:tgtEl>
                                          <p:spTgt spid="13"/>
                                        </p:tgtEl>
                                        <p:attrNameLst>
                                          <p:attrName>ppt_x</p:attrName>
                                          <p:attrName>ppt_y</p:attrName>
                                        </p:attrNameLst>
                                      </p:cBhvr>
                                      <p:rCtr x="-14375" y="5023"/>
                                    </p:animMotion>
                                  </p:childTnLst>
                                </p:cTn>
                              </p:par>
                              <p:par>
                                <p:cTn id="73" presetID="0" presetClass="path" presetSubtype="0" accel="50000" decel="50000" fill="hold" grpId="2" nodeType="withEffect">
                                  <p:stCondLst>
                                    <p:cond delay="0"/>
                                  </p:stCondLst>
                                  <p:childTnLst>
                                    <p:animMotion origin="layout" path="M -3.61111E-6 3.7037E-7 L 0.60712 0.02477 " pathEditMode="relative" rAng="0" ptsTypes="AA">
                                      <p:cBhvr>
                                        <p:cTn id="74" dur="2000" fill="hold"/>
                                        <p:tgtEl>
                                          <p:spTgt spid="14"/>
                                        </p:tgtEl>
                                        <p:attrNameLst>
                                          <p:attrName>ppt_x</p:attrName>
                                          <p:attrName>ppt_y</p:attrName>
                                        </p:attrNameLst>
                                      </p:cBhvr>
                                      <p:rCtr x="30347" y="1227"/>
                                    </p:animMotion>
                                  </p:childTnLst>
                                </p:cTn>
                              </p:par>
                              <p:par>
                                <p:cTn id="75" presetID="0" presetClass="path" presetSubtype="0" accel="50000" decel="50000" fill="hold" grpId="2" nodeType="withEffect">
                                  <p:stCondLst>
                                    <p:cond delay="0"/>
                                  </p:stCondLst>
                                  <p:childTnLst>
                                    <p:animMotion origin="layout" path="M 1.11022E-16 3.7037E-7 L -0.29965 0.11736 " pathEditMode="relative" rAng="0" ptsTypes="AA">
                                      <p:cBhvr>
                                        <p:cTn id="76" dur="2000" fill="hold"/>
                                        <p:tgtEl>
                                          <p:spTgt spid="15"/>
                                        </p:tgtEl>
                                        <p:attrNameLst>
                                          <p:attrName>ppt_x</p:attrName>
                                          <p:attrName>ppt_y</p:attrName>
                                        </p:attrNameLst>
                                      </p:cBhvr>
                                      <p:rCtr x="-14983" y="5856"/>
                                    </p:animMotion>
                                  </p:childTnLst>
                                </p:cTn>
                              </p:par>
                              <p:par>
                                <p:cTn id="77" presetID="0" presetClass="path" presetSubtype="0" accel="50000" decel="50000" fill="hold" grpId="2" nodeType="withEffect">
                                  <p:stCondLst>
                                    <p:cond delay="0"/>
                                  </p:stCondLst>
                                  <p:childTnLst>
                                    <p:animMotion origin="layout" path="M 4.44444E-6 2.96296E-6 L 0.56927 0.04097 " pathEditMode="relative" rAng="0" ptsTypes="AA">
                                      <p:cBhvr>
                                        <p:cTn id="78" dur="2000" fill="hold"/>
                                        <p:tgtEl>
                                          <p:spTgt spid="16"/>
                                        </p:tgtEl>
                                        <p:attrNameLst>
                                          <p:attrName>ppt_x</p:attrName>
                                          <p:attrName>ppt_y</p:attrName>
                                        </p:attrNameLst>
                                      </p:cBhvr>
                                      <p:rCtr x="28455" y="2037"/>
                                    </p:animMotion>
                                  </p:childTnLst>
                                </p:cTn>
                              </p:par>
                              <p:par>
                                <p:cTn id="79" presetID="0" presetClass="path" presetSubtype="0" accel="50000" decel="50000" fill="hold" grpId="2" nodeType="withEffect">
                                  <p:stCondLst>
                                    <p:cond delay="0"/>
                                  </p:stCondLst>
                                  <p:childTnLst>
                                    <p:animMotion origin="layout" path="M -2.77778E-6 0 L -0.16215 0.05856 " pathEditMode="relative" rAng="0" ptsTypes="AA">
                                      <p:cBhvr>
                                        <p:cTn id="80" dur="2000" fill="hold"/>
                                        <p:tgtEl>
                                          <p:spTgt spid="17"/>
                                        </p:tgtEl>
                                        <p:attrNameLst>
                                          <p:attrName>ppt_x</p:attrName>
                                          <p:attrName>ppt_y</p:attrName>
                                        </p:attrNameLst>
                                      </p:cBhvr>
                                      <p:rCtr x="-8108" y="2917"/>
                                    </p:animMotion>
                                  </p:childTnLst>
                                </p:cTn>
                              </p:par>
                              <p:par>
                                <p:cTn id="81" presetID="10" presetClass="exit" presetSubtype="0" fill="hold" grpId="1" nodeType="withEffect">
                                  <p:stCondLst>
                                    <p:cond delay="0"/>
                                  </p:stCondLst>
                                  <p:childTnLst>
                                    <p:animEffect transition="out" filter="fade">
                                      <p:cBhvr>
                                        <p:cTn id="82" dur="1250"/>
                                        <p:tgtEl>
                                          <p:spTgt spid="4"/>
                                        </p:tgtEl>
                                      </p:cBhvr>
                                    </p:animEffect>
                                    <p:set>
                                      <p:cBhvr>
                                        <p:cTn id="83" dur="1" fill="hold">
                                          <p:stCondLst>
                                            <p:cond delay="1249"/>
                                          </p:stCondLst>
                                        </p:cTn>
                                        <p:tgtEl>
                                          <p:spTgt spid="4"/>
                                        </p:tgtEl>
                                        <p:attrNameLst>
                                          <p:attrName>style.visibility</p:attrName>
                                        </p:attrNameLst>
                                      </p:cBhvr>
                                      <p:to>
                                        <p:strVal val="hidden"/>
                                      </p:to>
                                    </p:se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
                                        <p:tgtEl>
                                          <p:spTgt spid="5"/>
                                        </p:tgtEl>
                                      </p:cBhvr>
                                    </p:animEffect>
                                  </p:childTnLst>
                                </p:cTn>
                              </p:par>
                              <p:par>
                                <p:cTn id="88" presetID="10" presetClass="exit" presetSubtype="0" fill="hold" grpId="1" nodeType="withEffect">
                                  <p:stCondLst>
                                    <p:cond delay="0"/>
                                  </p:stCondLst>
                                  <p:childTnLst>
                                    <p:animEffect transition="out" filter="fade">
                                      <p:cBhvr>
                                        <p:cTn id="89" dur="250"/>
                                        <p:tgtEl>
                                          <p:spTgt spid="6"/>
                                        </p:tgtEl>
                                      </p:cBhvr>
                                    </p:animEffect>
                                    <p:set>
                                      <p:cBhvr>
                                        <p:cTn id="90" dur="1" fill="hold">
                                          <p:stCondLst>
                                            <p:cond delay="249"/>
                                          </p:stCondLst>
                                        </p:cTn>
                                        <p:tgtEl>
                                          <p:spTgt spid="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50"/>
                                        <p:tgtEl>
                                          <p:spTgt spid="7"/>
                                        </p:tgtEl>
                                      </p:cBhvr>
                                    </p:animEffect>
                                    <p:set>
                                      <p:cBhvr>
                                        <p:cTn id="93" dur="1" fill="hold">
                                          <p:stCondLst>
                                            <p:cond delay="249"/>
                                          </p:stCondLst>
                                        </p:cTn>
                                        <p:tgtEl>
                                          <p:spTgt spid="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50"/>
                                        <p:tgtEl>
                                          <p:spTgt spid="8"/>
                                        </p:tgtEl>
                                      </p:cBhvr>
                                    </p:animEffect>
                                    <p:set>
                                      <p:cBhvr>
                                        <p:cTn id="96" dur="1" fill="hold">
                                          <p:stCondLst>
                                            <p:cond delay="249"/>
                                          </p:stCondLst>
                                        </p:cTn>
                                        <p:tgtEl>
                                          <p:spTgt spid="8"/>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50"/>
                                        <p:tgtEl>
                                          <p:spTgt spid="9"/>
                                        </p:tgtEl>
                                      </p:cBhvr>
                                    </p:animEffect>
                                    <p:set>
                                      <p:cBhvr>
                                        <p:cTn id="99" dur="1" fill="hold">
                                          <p:stCondLst>
                                            <p:cond delay="249"/>
                                          </p:stCondLst>
                                        </p:cTn>
                                        <p:tgtEl>
                                          <p:spTgt spid="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50"/>
                                        <p:tgtEl>
                                          <p:spTgt spid="10"/>
                                        </p:tgtEl>
                                      </p:cBhvr>
                                    </p:animEffect>
                                    <p:set>
                                      <p:cBhvr>
                                        <p:cTn id="102" dur="1" fill="hold">
                                          <p:stCondLst>
                                            <p:cond delay="249"/>
                                          </p:stCondLst>
                                        </p:cTn>
                                        <p:tgtEl>
                                          <p:spTgt spid="1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50"/>
                                        <p:tgtEl>
                                          <p:spTgt spid="11"/>
                                        </p:tgtEl>
                                      </p:cBhvr>
                                    </p:animEffect>
                                    <p:set>
                                      <p:cBhvr>
                                        <p:cTn id="105" dur="1" fill="hold">
                                          <p:stCondLst>
                                            <p:cond delay="24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50"/>
                                        <p:tgtEl>
                                          <p:spTgt spid="12"/>
                                        </p:tgtEl>
                                      </p:cBhvr>
                                    </p:animEffect>
                                    <p:set>
                                      <p:cBhvr>
                                        <p:cTn id="108" dur="1" fill="hold">
                                          <p:stCondLst>
                                            <p:cond delay="24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50"/>
                                        <p:tgtEl>
                                          <p:spTgt spid="13"/>
                                        </p:tgtEl>
                                      </p:cBhvr>
                                    </p:animEffect>
                                    <p:set>
                                      <p:cBhvr>
                                        <p:cTn id="111" dur="1" fill="hold">
                                          <p:stCondLst>
                                            <p:cond delay="24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50"/>
                                        <p:tgtEl>
                                          <p:spTgt spid="14"/>
                                        </p:tgtEl>
                                      </p:cBhvr>
                                    </p:animEffect>
                                    <p:set>
                                      <p:cBhvr>
                                        <p:cTn id="114" dur="1" fill="hold">
                                          <p:stCondLst>
                                            <p:cond delay="24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50"/>
                                        <p:tgtEl>
                                          <p:spTgt spid="15"/>
                                        </p:tgtEl>
                                      </p:cBhvr>
                                    </p:animEffect>
                                    <p:set>
                                      <p:cBhvr>
                                        <p:cTn id="117" dur="1" fill="hold">
                                          <p:stCondLst>
                                            <p:cond delay="249"/>
                                          </p:stCondLst>
                                        </p:cTn>
                                        <p:tgtEl>
                                          <p:spTgt spid="15"/>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50"/>
                                        <p:tgtEl>
                                          <p:spTgt spid="16"/>
                                        </p:tgtEl>
                                      </p:cBhvr>
                                    </p:animEffect>
                                    <p:set>
                                      <p:cBhvr>
                                        <p:cTn id="120" dur="1" fill="hold">
                                          <p:stCondLst>
                                            <p:cond delay="249"/>
                                          </p:stCondLst>
                                        </p:cTn>
                                        <p:tgtEl>
                                          <p:spTgt spid="1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50"/>
                                        <p:tgtEl>
                                          <p:spTgt spid="17"/>
                                        </p:tgtEl>
                                      </p:cBhvr>
                                    </p:animEffect>
                                    <p:set>
                                      <p:cBhvr>
                                        <p:cTn id="123" dur="1" fill="hold">
                                          <p:stCondLst>
                                            <p:cond delay="249"/>
                                          </p:stCondLst>
                                        </p:cTn>
                                        <p:tgtEl>
                                          <p:spTgt spid="1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50"/>
                                        <p:tgtEl>
                                          <p:spTgt spid="18"/>
                                        </p:tgtEl>
                                      </p:cBhvr>
                                    </p:animEffect>
                                    <p:set>
                                      <p:cBhvr>
                                        <p:cTn id="126" dur="1" fill="hold">
                                          <p:stCondLst>
                                            <p:cond delay="249"/>
                                          </p:stCondLst>
                                        </p:cTn>
                                        <p:tgtEl>
                                          <p:spTgt spid="1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50"/>
                                        <p:tgtEl>
                                          <p:spTgt spid="19"/>
                                        </p:tgtEl>
                                      </p:cBhvr>
                                    </p:animEffect>
                                    <p:set>
                                      <p:cBhvr>
                                        <p:cTn id="129" dur="1" fill="hold">
                                          <p:stCondLst>
                                            <p:cond delay="249"/>
                                          </p:stCondLst>
                                        </p:cTn>
                                        <p:tgtEl>
                                          <p:spTgt spid="19"/>
                                        </p:tgtEl>
                                        <p:attrNameLst>
                                          <p:attrName>style.visibility</p:attrName>
                                        </p:attrNameLst>
                                      </p:cBhvr>
                                      <p:to>
                                        <p:strVal val="hidden"/>
                                      </p:to>
                                    </p:set>
                                  </p:childTnLst>
                                </p:cTn>
                              </p:par>
                            </p:childTnLst>
                          </p:cTn>
                        </p:par>
                        <p:par>
                          <p:cTn id="130" fill="hold">
                            <p:stCondLst>
                              <p:cond delay="2250"/>
                            </p:stCondLst>
                            <p:childTnLst>
                              <p:par>
                                <p:cTn id="131" presetID="22" presetClass="entr" presetSubtype="8"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wipe(left)">
                                      <p:cBhvr>
                                        <p:cTn id="133" dur="500"/>
                                        <p:tgtEl>
                                          <p:spTgt spid="20"/>
                                        </p:tgtEl>
                                      </p:cBhvr>
                                    </p:animEffect>
                                  </p:childTnLst>
                                </p:cTn>
                              </p:par>
                              <p:par>
                                <p:cTn id="134" presetID="18" presetClass="emph" presetSubtype="0" fill="hold" grpId="1" nodeType="withEffect">
                                  <p:stCondLst>
                                    <p:cond delay="0"/>
                                  </p:stCondLst>
                                  <p:childTnLst>
                                    <p:set>
                                      <p:cBhvr override="childStyle">
                                        <p:cTn id="135" dur="500" fill="hold"/>
                                        <p:tgtEl>
                                          <p:spTgt spid="2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 grpId="0"/>
      <p:bldP spid="4" grpId="1"/>
      <p:bldP spid="5" grpId="0"/>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4000" y="289152"/>
            <a:ext cx="8469086"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are free today substantially, but the day will come when our Republic will be an impossibility. It will be an impossibility because wealth will be concentrated in the hands of a few. A Republic cannot stand upon bayonets, and when the day comes when the wealth of the nation will be in the hands of a few, then we must rely upon the wisdom of the best elements in the country to readjust the laws of the nations to the changed conditions.”</a:t>
            </a:r>
          </a:p>
        </p:txBody>
      </p:sp>
      <p:sp>
        <p:nvSpPr>
          <p:cNvPr id="3" name="Title 1"/>
          <p:cNvSpPr txBox="1">
            <a:spLocks/>
          </p:cNvSpPr>
          <p:nvPr/>
        </p:nvSpPr>
        <p:spPr>
          <a:xfrm>
            <a:off x="4023360" y="2519680"/>
            <a:ext cx="1615440" cy="798203"/>
          </a:xfrm>
          <a:prstGeom prst="rect">
            <a:avLst/>
          </a:prstGeom>
        </p:spPr>
        <p:txBody>
          <a:bodyPr vert="horz" lIns="91440" tIns="45720" rIns="91440" bIns="45720" rtlCol="0" anchor="ctr">
            <a:prstTxWarp prst="textStop">
              <a:avLst/>
            </a:prstTxWarp>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gradFill flip="none" rotWithShape="1">
                  <a:gsLst>
                    <a:gs pos="0">
                      <a:srgbClr val="FF3300"/>
                    </a:gs>
                    <a:gs pos="50000">
                      <a:srgbClr val="FF5050">
                        <a:shade val="67500"/>
                        <a:satMod val="115000"/>
                      </a:srgbClr>
                    </a:gs>
                    <a:gs pos="100000">
                      <a:srgbClr val="FF5050">
                        <a:shade val="100000"/>
                        <a:satMod val="115000"/>
                      </a:srgbClr>
                    </a:gs>
                  </a:gsLst>
                  <a:path path="circle">
                    <a:fillToRect l="50000" t="50000" r="50000" b="50000"/>
                  </a:path>
                  <a:tileRect/>
                </a:gradFill>
                <a:effectLst>
                  <a:glow rad="63500">
                    <a:srgbClr val="9966FF"/>
                  </a:glow>
                  <a:outerShdw blurRad="50800" algn="tl" rotWithShape="0">
                    <a:srgbClr val="000000"/>
                  </a:outerShdw>
                </a:effectLst>
                <a:latin typeface="Calibri" panose="020F0502020204030204" pitchFamily="34" charset="0"/>
              </a:rPr>
              <a:t>X</a:t>
            </a:r>
          </a:p>
        </p:txBody>
      </p:sp>
    </p:spTree>
    <p:extLst>
      <p:ext uri="{BB962C8B-B14F-4D97-AF65-F5344CB8AC3E}">
        <p14:creationId xmlns:p14="http://schemas.microsoft.com/office/powerpoint/2010/main" val="3882981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8529" y="1006202"/>
            <a:ext cx="8229600" cy="504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“History records that the money changers have used every form of abuse, intrigue, deceit, and violent means possible to maintain their control over governments by controlling money and it's issuance.”</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45933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5815" y="4374587"/>
            <a:ext cx="8229600" cy="19231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“Enlightened statesmen will not always be at the helm.”</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txBox="1">
            <a:spLocks noChangeArrowheads="1"/>
          </p:cNvSpPr>
          <p:nvPr/>
        </p:nvSpPr>
        <p:spPr bwMode="auto">
          <a:xfrm>
            <a:off x="436758" y="342173"/>
            <a:ext cx="8229600" cy="167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men were angels, no government would be necessary.”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p:cNvSpPr txBox="1">
            <a:spLocks noChangeArrowheads="1"/>
          </p:cNvSpPr>
          <p:nvPr/>
        </p:nvSpPr>
        <p:spPr bwMode="auto">
          <a:xfrm>
            <a:off x="383158" y="2328070"/>
            <a:ext cx="8229600" cy="19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Tyranny and Oppression come to this land, it will be in the guise of fighting a foreign enemy.”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23856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A85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Beloved, do not believe every spirit, but test the spirits, whether they are of God; because many false prophets have gone out into the world. By this you know the Spirit of God: Every spirit that confesses that Jesus Christ has come in the flesh is of God, and every spirit that does not confess that Jesus Christ has come in the flesh is not of God. And this is the spirit of the Antichrist, which you have heard was coming, and is now already in the world. </a:t>
            </a:r>
            <a:r>
              <a:rPr lang="en-US" altLang="en-US" sz="3200" b="1" i="1"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 John 4:1-3 </a:t>
            </a:r>
          </a:p>
        </p:txBody>
      </p:sp>
    </p:spTree>
    <p:extLst>
      <p:ext uri="{BB962C8B-B14F-4D97-AF65-F5344CB8AC3E}">
        <p14:creationId xmlns:p14="http://schemas.microsoft.com/office/powerpoint/2010/main" val="713828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2486" y="4616577"/>
            <a:ext cx="8229600" cy="136581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4. James Madison (1809-1817)</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557348"/>
            <a:ext cx="9144000" cy="4023360"/>
          </a:xfrm>
          <a:prstGeom prst="rect">
            <a:avLst/>
          </a:prstGeom>
        </p:spPr>
      </p:pic>
    </p:spTree>
    <p:extLst>
      <p:ext uri="{BB962C8B-B14F-4D97-AF65-F5344CB8AC3E}">
        <p14:creationId xmlns:p14="http://schemas.microsoft.com/office/powerpoint/2010/main" val="2159466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A85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179118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A85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172324"/>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
            <a:ext cx="9156225" cy="6848856"/>
          </a:xfrm>
          <a:prstGeom prst="rect">
            <a:avLst/>
          </a:prstGeom>
        </p:spPr>
      </p:pic>
    </p:spTree>
    <p:extLst>
      <p:ext uri="{BB962C8B-B14F-4D97-AF65-F5344CB8AC3E}">
        <p14:creationId xmlns:p14="http://schemas.microsoft.com/office/powerpoint/2010/main" val="6592374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259329" cy="69444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633" y="-1643448"/>
            <a:ext cx="6579973" cy="8773297"/>
          </a:xfrm>
          <a:prstGeom prst="rect">
            <a:avLst/>
          </a:prstGeom>
        </p:spPr>
      </p:pic>
      <p:sp>
        <p:nvSpPr>
          <p:cNvPr id="5" name="Rectangle 2"/>
          <p:cNvSpPr txBox="1">
            <a:spLocks noChangeArrowheads="1"/>
          </p:cNvSpPr>
          <p:nvPr/>
        </p:nvSpPr>
        <p:spPr bwMode="auto">
          <a:xfrm>
            <a:off x="272144" y="241980"/>
            <a:ext cx="8643257"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So also is the resurrection of the dead. The body is sown in corruption, it is raised in incorruption. It is sown in dishonor, it is raised in glory. It is sown in weakness, it is raised in power. It is sown a natural body, it is raised a spiritual body. There is a natural body, and there is a spiritual body.</a:t>
            </a:r>
            <a:r>
              <a:rPr lang="en-US" altLang="en-US" sz="28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kern="0"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15:42-44 </a:t>
            </a:r>
          </a:p>
        </p:txBody>
      </p:sp>
    </p:spTree>
    <p:extLst>
      <p:ext uri="{BB962C8B-B14F-4D97-AF65-F5344CB8AC3E}">
        <p14:creationId xmlns:p14="http://schemas.microsoft.com/office/powerpoint/2010/main" val="1669984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505"/>
            <a:ext cx="9144000" cy="7050505"/>
          </a:xfrm>
          <a:prstGeom prst="rect">
            <a:avLst/>
          </a:prstGeom>
        </p:spPr>
      </p:pic>
      <p:sp>
        <p:nvSpPr>
          <p:cNvPr id="3074" name="Rectangle 2"/>
          <p:cNvSpPr>
            <a:spLocks noGrp="1" noChangeArrowheads="1"/>
          </p:cNvSpPr>
          <p:nvPr>
            <p:ph type="title"/>
          </p:nvPr>
        </p:nvSpPr>
        <p:spPr>
          <a:xfrm>
            <a:off x="304800" y="285524"/>
            <a:ext cx="8588829"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Behold, I tell you a mystery: We shall not all sleep, but we shall all be changed -- in a moment, in the twinkling of an eye, at the last trumpet. For the trumpet will sound, and the dead will be raised incorruptible, and we shall be changed. For this corruptible must put on incorruption, and this mortal must put on immortality. So when this corruptible has put on incorruption, and this mortal has put on immortality, then shall be brought to pass the saying that is written: "Death is swallowed up in victory."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15:51-54 </a:t>
            </a:r>
          </a:p>
        </p:txBody>
      </p:sp>
    </p:spTree>
    <p:extLst>
      <p:ext uri="{BB962C8B-B14F-4D97-AF65-F5344CB8AC3E}">
        <p14:creationId xmlns:p14="http://schemas.microsoft.com/office/powerpoint/2010/main" val="3101989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1"/>
            <a:ext cx="9144000" cy="7581305"/>
          </a:xfrm>
          <a:prstGeom prst="rect">
            <a:avLst/>
          </a:prstGeom>
        </p:spPr>
      </p:pic>
      <p:sp>
        <p:nvSpPr>
          <p:cNvPr id="3074" name="Rectangle 2"/>
          <p:cNvSpPr>
            <a:spLocks noGrp="1" noChangeArrowheads="1"/>
          </p:cNvSpPr>
          <p:nvPr>
            <p:ph type="title"/>
          </p:nvPr>
        </p:nvSpPr>
        <p:spPr>
          <a:xfrm>
            <a:off x="283027" y="631371"/>
            <a:ext cx="8632371" cy="556260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Beloved, now we are children          of God; and it has not yet been revealed what we shall be, but we know that when He is revealed, we shall be like Him, for we shall see Him as He is. And everyone who has this hope in Him purifies himself, just as He is pure.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3:2-3 </a:t>
            </a:r>
          </a:p>
        </p:txBody>
      </p:sp>
    </p:spTree>
    <p:extLst>
      <p:ext uri="{BB962C8B-B14F-4D97-AF65-F5344CB8AC3E}">
        <p14:creationId xmlns:p14="http://schemas.microsoft.com/office/powerpoint/2010/main" val="3700537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Souls following the commands of God = Citizens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Religion is the basis and foundation of Government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Duty to God is what makes a Civil Society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Each person is responsible for their own religion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Cursed is teachings contrary to the cross of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a right and obligation for man to account to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 religious test shall be instituted for public service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Religious bondage shackles and debilitates the mind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Separation/church/state is to stop religious carnage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Christianity is at risk of splitting into separate Sects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Belief in a God/essential to moral order &amp; happiness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Coming is when the rich few will abolish the republic</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Good leaders will not always lead us</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509077">
            <a:off x="-80696" y="2080686"/>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Freedom is not                      a license to sin</a:t>
            </a:r>
          </a:p>
        </p:txBody>
      </p:sp>
    </p:spTree>
    <p:extLst>
      <p:ext uri="{BB962C8B-B14F-4D97-AF65-F5344CB8AC3E}">
        <p14:creationId xmlns:p14="http://schemas.microsoft.com/office/powerpoint/2010/main" val="307222696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1.66667E-6 3.7037E-6 L 0.07136 0.43217 " pathEditMode="relative" rAng="0" ptsTypes="AA">
                                      <p:cBhvr>
                                        <p:cTn id="190" dur="1750" fill="hold"/>
                                        <p:tgtEl>
                                          <p:spTgt spid="4">
                                            <p:txEl>
                                              <p:pRg st="0" end="0"/>
                                            </p:txEl>
                                          </p:spTgt>
                                        </p:tgtEl>
                                        <p:attrNameLst>
                                          <p:attrName>ppt_x</p:attrName>
                                          <p:attrName>ppt_y</p:attrName>
                                        </p:attrNameLst>
                                      </p:cBhvr>
                                      <p:rCtr x="3559" y="21597"/>
                                    </p:animMotion>
                                  </p:childTnLst>
                                </p:cTn>
                              </p:par>
                              <p:par>
                                <p:cTn id="191" presetID="0" presetClass="path" presetSubtype="0" accel="50000" decel="50000" fill="hold" nodeType="withEffect">
                                  <p:stCondLst>
                                    <p:cond delay="0"/>
                                  </p:stCondLst>
                                  <p:childTnLst>
                                    <p:animMotion origin="layout" path="M 0 -2.96296E-6 L 0.04149 0.36551 " pathEditMode="relative" rAng="0" ptsTypes="AA">
                                      <p:cBhvr>
                                        <p:cTn id="192" dur="1750" fill="hold"/>
                                        <p:tgtEl>
                                          <p:spTgt spid="4">
                                            <p:txEl>
                                              <p:pRg st="1" end="1"/>
                                            </p:txEl>
                                          </p:spTgt>
                                        </p:tgtEl>
                                        <p:attrNameLst>
                                          <p:attrName>ppt_x</p:attrName>
                                          <p:attrName>ppt_y</p:attrName>
                                        </p:attrNameLst>
                                      </p:cBhvr>
                                      <p:rCtr x="2066" y="18264"/>
                                    </p:animMotion>
                                  </p:childTnLst>
                                </p:cTn>
                              </p:par>
                              <p:par>
                                <p:cTn id="193" presetID="0" presetClass="path" presetSubtype="0" accel="50000" decel="50000" fill="hold" nodeType="withEffect">
                                  <p:stCondLst>
                                    <p:cond delay="0"/>
                                  </p:stCondLst>
                                  <p:childTnLst>
                                    <p:animMotion origin="layout" path="M 1.66667E-6 0.00023 L 0.04167 0.29236 " pathEditMode="relative" rAng="0" ptsTypes="AA">
                                      <p:cBhvr>
                                        <p:cTn id="194" dur="1750" fill="hold"/>
                                        <p:tgtEl>
                                          <p:spTgt spid="4">
                                            <p:txEl>
                                              <p:pRg st="2" end="2"/>
                                            </p:txEl>
                                          </p:spTgt>
                                        </p:tgtEl>
                                        <p:attrNameLst>
                                          <p:attrName>ppt_x</p:attrName>
                                          <p:attrName>ppt_y</p:attrName>
                                        </p:attrNameLst>
                                      </p:cBhvr>
                                      <p:rCtr x="2083" y="14606"/>
                                    </p:animMotion>
                                  </p:childTnLst>
                                </p:cTn>
                              </p:par>
                              <p:par>
                                <p:cTn id="195" presetID="0" presetClass="path" presetSubtype="0" accel="50000" decel="50000" fill="hold" nodeType="withEffect">
                                  <p:stCondLst>
                                    <p:cond delay="0"/>
                                  </p:stCondLst>
                                  <p:childTnLst>
                                    <p:animMotion origin="layout" path="M 1.38889E-6 0.00023 L 0.06962 0.21945 " pathEditMode="relative" rAng="0" ptsTypes="AA">
                                      <p:cBhvr>
                                        <p:cTn id="196" dur="1750" fill="hold"/>
                                        <p:tgtEl>
                                          <p:spTgt spid="4">
                                            <p:txEl>
                                              <p:pRg st="3" end="3"/>
                                            </p:txEl>
                                          </p:spTgt>
                                        </p:tgtEl>
                                        <p:attrNameLst>
                                          <p:attrName>ppt_x</p:attrName>
                                          <p:attrName>ppt_y</p:attrName>
                                        </p:attrNameLst>
                                      </p:cBhvr>
                                      <p:rCtr x="3472" y="10949"/>
                                    </p:animMotion>
                                  </p:childTnLst>
                                </p:cTn>
                              </p:par>
                              <p:par>
                                <p:cTn id="197" presetID="0" presetClass="path" presetSubtype="0" accel="50000" decel="50000" fill="hold" nodeType="withEffect">
                                  <p:stCondLst>
                                    <p:cond delay="0"/>
                                  </p:stCondLst>
                                  <p:childTnLst>
                                    <p:animMotion origin="layout" path="M 4.44444E-6 0.00093 L 0.06111 0.14676 " pathEditMode="relative" rAng="0" ptsTypes="AA">
                                      <p:cBhvr>
                                        <p:cTn id="198" dur="1750" fill="hold"/>
                                        <p:tgtEl>
                                          <p:spTgt spid="4">
                                            <p:txEl>
                                              <p:pRg st="4" end="4"/>
                                            </p:txEl>
                                          </p:spTgt>
                                        </p:tgtEl>
                                        <p:attrNameLst>
                                          <p:attrName>ppt_x</p:attrName>
                                          <p:attrName>ppt_y</p:attrName>
                                        </p:attrNameLst>
                                      </p:cBhvr>
                                      <p:rCtr x="3056" y="7292"/>
                                    </p:animMotion>
                                  </p:childTnLst>
                                </p:cTn>
                              </p:par>
                              <p:par>
                                <p:cTn id="199" presetID="0" presetClass="path" presetSubtype="0" accel="50000" decel="50000" fill="hold" nodeType="withEffect">
                                  <p:stCondLst>
                                    <p:cond delay="0"/>
                                  </p:stCondLst>
                                  <p:childTnLst>
                                    <p:animMotion origin="layout" path="M 3.05556E-6 0.00069 L 0.03316 0.07292 " pathEditMode="relative" rAng="0" ptsTypes="AA">
                                      <p:cBhvr>
                                        <p:cTn id="200" dur="1750" fill="hold"/>
                                        <p:tgtEl>
                                          <p:spTgt spid="4">
                                            <p:txEl>
                                              <p:pRg st="5" end="5"/>
                                            </p:txEl>
                                          </p:spTgt>
                                        </p:tgtEl>
                                        <p:attrNameLst>
                                          <p:attrName>ppt_x</p:attrName>
                                          <p:attrName>ppt_y</p:attrName>
                                        </p:attrNameLst>
                                      </p:cBhvr>
                                      <p:rCtr x="1649" y="3611"/>
                                    </p:animMotion>
                                  </p:childTnLst>
                                </p:cTn>
                              </p:par>
                              <p:par>
                                <p:cTn id="201" presetID="0" presetClass="path" presetSubtype="0" accel="50000" decel="50000" fill="hold" nodeType="withEffect">
                                  <p:stCondLst>
                                    <p:cond delay="0"/>
                                  </p:stCondLst>
                                  <p:childTnLst>
                                    <p:animMotion origin="layout" path="M 1.11111E-6 0.00046 L 0.03351 -0.00046 " pathEditMode="relative" rAng="0" ptsTypes="AA">
                                      <p:cBhvr>
                                        <p:cTn id="202" dur="1750" fill="hold"/>
                                        <p:tgtEl>
                                          <p:spTgt spid="4">
                                            <p:txEl>
                                              <p:pRg st="6" end="6"/>
                                            </p:txEl>
                                          </p:spTgt>
                                        </p:tgtEl>
                                        <p:attrNameLst>
                                          <p:attrName>ppt_x</p:attrName>
                                          <p:attrName>ppt_y</p:attrName>
                                        </p:attrNameLst>
                                      </p:cBhvr>
                                      <p:rCtr x="1667" y="-46"/>
                                    </p:animMotion>
                                  </p:childTnLst>
                                </p:cTn>
                              </p:par>
                              <p:par>
                                <p:cTn id="203" presetID="0" presetClass="path" presetSubtype="0" accel="50000" decel="50000" fill="hold" nodeType="withEffect">
                                  <p:stCondLst>
                                    <p:cond delay="0"/>
                                  </p:stCondLst>
                                  <p:childTnLst>
                                    <p:animMotion origin="layout" path="M 1.11111E-6 0.00069 L 0.03455 -0.07477 " pathEditMode="relative" rAng="0" ptsTypes="AA">
                                      <p:cBhvr>
                                        <p:cTn id="204" dur="1750" fill="hold"/>
                                        <p:tgtEl>
                                          <p:spTgt spid="4">
                                            <p:txEl>
                                              <p:pRg st="7" end="7"/>
                                            </p:txEl>
                                          </p:spTgt>
                                        </p:tgtEl>
                                        <p:attrNameLst>
                                          <p:attrName>ppt_x</p:attrName>
                                          <p:attrName>ppt_y</p:attrName>
                                        </p:attrNameLst>
                                      </p:cBhvr>
                                      <p:rCtr x="1719" y="-3773"/>
                                    </p:animMotion>
                                  </p:childTnLst>
                                </p:cTn>
                              </p:par>
                              <p:par>
                                <p:cTn id="205" presetID="0" presetClass="path" presetSubtype="0" accel="50000" decel="50000" fill="hold" nodeType="withEffect">
                                  <p:stCondLst>
                                    <p:cond delay="0"/>
                                  </p:stCondLst>
                                  <p:childTnLst>
                                    <p:animMotion origin="layout" path="M 2.77778E-7 0.00116 L 0.03958 -0.14745 " pathEditMode="relative" rAng="0" ptsTypes="AA">
                                      <p:cBhvr>
                                        <p:cTn id="206" dur="1750" fill="hold"/>
                                        <p:tgtEl>
                                          <p:spTgt spid="4">
                                            <p:txEl>
                                              <p:pRg st="8" end="8"/>
                                            </p:txEl>
                                          </p:spTgt>
                                        </p:tgtEl>
                                        <p:attrNameLst>
                                          <p:attrName>ppt_x</p:attrName>
                                          <p:attrName>ppt_y</p:attrName>
                                        </p:attrNameLst>
                                      </p:cBhvr>
                                      <p:rCtr x="1979" y="-7431"/>
                                    </p:animMotion>
                                  </p:childTnLst>
                                </p:cTn>
                              </p:par>
                              <p:par>
                                <p:cTn id="207" presetID="0" presetClass="path" presetSubtype="0" accel="50000" decel="50000" fill="hold" nodeType="withEffect">
                                  <p:stCondLst>
                                    <p:cond delay="0"/>
                                  </p:stCondLst>
                                  <p:childTnLst>
                                    <p:animMotion origin="layout" path="M -4.16667E-6 0.00069 L 0.04514 -0.2206 " pathEditMode="relative" rAng="0" ptsTypes="AA">
                                      <p:cBhvr>
                                        <p:cTn id="208" dur="1750" fill="hold"/>
                                        <p:tgtEl>
                                          <p:spTgt spid="4">
                                            <p:txEl>
                                              <p:pRg st="9" end="9"/>
                                            </p:txEl>
                                          </p:spTgt>
                                        </p:tgtEl>
                                        <p:attrNameLst>
                                          <p:attrName>ppt_x</p:attrName>
                                          <p:attrName>ppt_y</p:attrName>
                                        </p:attrNameLst>
                                      </p:cBhvr>
                                      <p:rCtr x="2257" y="-11065"/>
                                    </p:animMotion>
                                  </p:childTnLst>
                                </p:cTn>
                              </p:par>
                              <p:par>
                                <p:cTn id="209" presetID="0" presetClass="path" presetSubtype="0" accel="50000" decel="50000" fill="hold" nodeType="withEffect">
                                  <p:stCondLst>
                                    <p:cond delay="0"/>
                                  </p:stCondLst>
                                  <p:childTnLst>
                                    <p:animMotion origin="layout" path="M -4.16667E-6 0.00069 L 0.03264 -0.29398 " pathEditMode="relative" rAng="0" ptsTypes="AA">
                                      <p:cBhvr>
                                        <p:cTn id="210" dur="1750" fill="hold"/>
                                        <p:tgtEl>
                                          <p:spTgt spid="4">
                                            <p:txEl>
                                              <p:pRg st="10" end="10"/>
                                            </p:txEl>
                                          </p:spTgt>
                                        </p:tgtEl>
                                        <p:attrNameLst>
                                          <p:attrName>ppt_x</p:attrName>
                                          <p:attrName>ppt_y</p:attrName>
                                        </p:attrNameLst>
                                      </p:cBhvr>
                                      <p:rCtr x="1632" y="-14745"/>
                                    </p:animMotion>
                                  </p:childTnLst>
                                </p:cTn>
                              </p:par>
                              <p:par>
                                <p:cTn id="211" presetID="0" presetClass="path" presetSubtype="0" accel="50000" decel="50000" fill="hold" nodeType="withEffect">
                                  <p:stCondLst>
                                    <p:cond delay="0"/>
                                  </p:stCondLst>
                                  <p:childTnLst>
                                    <p:animMotion origin="layout" path="M 3.61111E-6 0.00069 L 0.02916 -0.36713 " pathEditMode="relative" rAng="0" ptsTypes="AA">
                                      <p:cBhvr>
                                        <p:cTn id="212" dur="1750" fill="hold"/>
                                        <p:tgtEl>
                                          <p:spTgt spid="4">
                                            <p:txEl>
                                              <p:pRg st="11" end="11"/>
                                            </p:txEl>
                                          </p:spTgt>
                                        </p:tgtEl>
                                        <p:attrNameLst>
                                          <p:attrName>ppt_x</p:attrName>
                                          <p:attrName>ppt_y</p:attrName>
                                        </p:attrNameLst>
                                      </p:cBhvr>
                                      <p:rCtr x="1458" y="-18403"/>
                                    </p:animMotion>
                                  </p:childTnLst>
                                </p:cTn>
                              </p:par>
                              <p:par>
                                <p:cTn id="213" presetID="0" presetClass="path" presetSubtype="0" accel="50000" decel="50000" fill="hold" nodeType="withEffect">
                                  <p:stCondLst>
                                    <p:cond delay="0"/>
                                  </p:stCondLst>
                                  <p:childTnLst>
                                    <p:animMotion origin="layout" path="M -3.05556E-6 0.00069 L 0.03039 -0.44167 " pathEditMode="relative" rAng="0" ptsTypes="AA">
                                      <p:cBhvr>
                                        <p:cTn id="214" dur="1750" fill="hold"/>
                                        <p:tgtEl>
                                          <p:spTgt spid="4">
                                            <p:txEl>
                                              <p:pRg st="12" end="12"/>
                                            </p:txEl>
                                          </p:spTgt>
                                        </p:tgtEl>
                                        <p:attrNameLst>
                                          <p:attrName>ppt_x</p:attrName>
                                          <p:attrName>ppt_y</p:attrName>
                                        </p:attrNameLst>
                                      </p:cBhvr>
                                      <p:rCtr x="1510" y="-2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489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216580" y="3510916"/>
            <a:ext cx="3624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govern ourselves</a:t>
            </a:r>
          </a:p>
        </p:txBody>
      </p:sp>
      <p:sp>
        <p:nvSpPr>
          <p:cNvPr id="4" name="Title 1"/>
          <p:cNvSpPr txBox="1">
            <a:spLocks/>
          </p:cNvSpPr>
          <p:nvPr/>
        </p:nvSpPr>
        <p:spPr>
          <a:xfrm>
            <a:off x="514893" y="4057107"/>
            <a:ext cx="799011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according to the commandments of God</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have staked the whole future of American civilization not on the power of government, far from it. We have staked the whole of our political institutions upon the capacity of mankind for self-government, upon the capacity of each and all of us to govern ourselves according to the commandments of God. The future and success of America is not in this Constitution, but in the laws of God upon which this Constitution is founded.” </a:t>
            </a:r>
          </a:p>
        </p:txBody>
      </p:sp>
      <p:sp>
        <p:nvSpPr>
          <p:cNvPr id="5" name="Rectangle 4"/>
          <p:cNvSpPr>
            <a:spLocks noChangeArrowheads="1"/>
          </p:cNvSpPr>
          <p:nvPr/>
        </p:nvSpPr>
        <p:spPr bwMode="auto">
          <a:xfrm>
            <a:off x="6143353" y="301534"/>
            <a:ext cx="2209799" cy="72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10" b="1" dirty="0">
                <a:solidFill>
                  <a:srgbClr val="CC9900"/>
                </a:solidFill>
                <a:latin typeface="Calibri" panose="020F0502020204030204" pitchFamily="34" charset="0"/>
                <a:cs typeface="Calibri" panose="020F0502020204030204" pitchFamily="34" charset="0"/>
              </a:rPr>
              <a:t>future of</a:t>
            </a:r>
            <a:endParaRPr lang="en-US" sz="3610" b="1" i="1" dirty="0">
              <a:solidFill>
                <a:srgbClr val="CC9900"/>
              </a:solidFill>
              <a:latin typeface="Calibri" panose="020F0502020204030204" pitchFamily="34" charset="0"/>
              <a:cs typeface="Calibri" panose="020F0502020204030204" pitchFamily="34" charset="0"/>
            </a:endParaRPr>
          </a:p>
        </p:txBody>
      </p:sp>
      <p:sp>
        <p:nvSpPr>
          <p:cNvPr id="6" name="Rectangle 5"/>
          <p:cNvSpPr>
            <a:spLocks noChangeArrowheads="1"/>
          </p:cNvSpPr>
          <p:nvPr/>
        </p:nvSpPr>
        <p:spPr bwMode="auto">
          <a:xfrm>
            <a:off x="2315391" y="834388"/>
            <a:ext cx="2525486" cy="77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10" b="1" dirty="0">
                <a:solidFill>
                  <a:srgbClr val="CC9900"/>
                </a:solidFill>
                <a:latin typeface="Calibri" panose="020F0502020204030204" pitchFamily="34" charset="0"/>
                <a:cs typeface="Calibri" panose="020F0502020204030204" pitchFamily="34" charset="0"/>
              </a:rPr>
              <a:t>civilization</a:t>
            </a:r>
            <a:endParaRPr lang="en-US" sz="36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059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800"/>
                                        <p:tgtEl>
                                          <p:spTgt spid="4"/>
                                        </p:tgtEl>
                                      </p:cBhvr>
                                    </p:animEffect>
                                  </p:childTnLst>
                                </p:cTn>
                              </p:par>
                              <p:par>
                                <p:cTn id="21" presetID="18" presetClass="emph" presetSubtype="0" fill="hold" grpId="1" nodeType="withEffect">
                                  <p:stCondLst>
                                    <p:cond delay="0"/>
                                  </p:stCondLst>
                                  <p:childTnLst>
                                    <p:set>
                                      <p:cBhvr override="childStyle">
                                        <p:cTn id="22" dur="800" fill="hold"/>
                                        <p:tgtEl>
                                          <p:spTgt spid="4"/>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stCondLst>
                                            <p:cond delay="0"/>
                                          </p:stCondLst>
                                        </p:cTn>
                                        <p:tgtEl>
                                          <p:spTgt spid="5"/>
                                        </p:tgtEl>
                                      </p:cBhvr>
                                    </p:animEffect>
                                    <p:anim to="" calcmode="lin" valueType="num">
                                      <p:cBhvr>
                                        <p:cTn id="2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30" fill="hold">
                            <p:stCondLst>
                              <p:cond delay="8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par>
                                <p:cTn id="34" presetID="0" presetClass="entr" presetSubtype="0" fill="hold" grpId="0" nodeType="withEffect">
                                  <p:stCondLst>
                                    <p:cond delay="200"/>
                                  </p:stCondLst>
                                  <p:iterate type="lt">
                                    <p:tmPct val="10000"/>
                                  </p:iterate>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stCondLst>
                                            <p:cond delay="0"/>
                                          </p:stCondLst>
                                        </p:cTn>
                                        <p:tgtEl>
                                          <p:spTgt spid="6"/>
                                        </p:tgtEl>
                                      </p:cBhvr>
                                    </p:animEffect>
                                    <p:anim to="" calcmode="lin" valueType="num">
                                      <p:cBhvr>
                                        <p:cTn id="37"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8"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39" fill="hold">
                            <p:stCondLst>
                              <p:cond delay="21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P spid="5" grpId="0"/>
      <p:bldP spid="5"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4" name="Title 1"/>
          <p:cNvSpPr txBox="1">
            <a:spLocks/>
          </p:cNvSpPr>
          <p:nvPr/>
        </p:nvSpPr>
        <p:spPr>
          <a:xfrm>
            <a:off x="1568441" y="4500744"/>
            <a:ext cx="272005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rule over</a:t>
            </a:r>
          </a:p>
        </p:txBody>
      </p:sp>
      <p:sp>
        <p:nvSpPr>
          <p:cNvPr id="5" name="Title 1"/>
          <p:cNvSpPr txBox="1">
            <a:spLocks/>
          </p:cNvSpPr>
          <p:nvPr/>
        </p:nvSpPr>
        <p:spPr>
          <a:xfrm>
            <a:off x="1927112" y="3159986"/>
            <a:ext cx="107644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sin</a:t>
            </a:r>
          </a:p>
        </p:txBody>
      </p:sp>
      <p:sp>
        <p:nvSpPr>
          <p:cNvPr id="3074" name="Rectangle 2"/>
          <p:cNvSpPr>
            <a:spLocks noGrp="1" noChangeArrowheads="1"/>
          </p:cNvSpPr>
          <p:nvPr>
            <p:ph type="title"/>
          </p:nvPr>
        </p:nvSpPr>
        <p:spPr>
          <a:xfrm>
            <a:off x="489857" y="1828799"/>
            <a:ext cx="8229600" cy="35596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"If you do well, will you not be accepted? And if you do not do well, sin lies at the door. And its desire is for you, but you should rule over it."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Genesis 4:7 </a:t>
            </a:r>
          </a:p>
        </p:txBody>
      </p:sp>
    </p:spTree>
    <p:extLst>
      <p:ext uri="{BB962C8B-B14F-4D97-AF65-F5344CB8AC3E}">
        <p14:creationId xmlns:p14="http://schemas.microsoft.com/office/powerpoint/2010/main" val="38035856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0"/>
                                  </p:stCondLst>
                                  <p:childTnLst>
                                    <p:set>
                                      <p:cBhvr override="childStyle">
                                        <p:cTn id="22"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rgbClr val="000000">
                <a:alpha val="50196"/>
                <a:tint val="45000"/>
                <a:satMod val="400000"/>
              </a:srgbClr>
            </a:duotone>
            <a:extLst>
              <a:ext uri="{28A0092B-C50C-407E-A947-70E740481C1C}">
                <a14:useLocalDpi xmlns:a14="http://schemas.microsoft.com/office/drawing/2010/main" val="0"/>
              </a:ext>
            </a:extLst>
          </a:blip>
          <a:stretch>
            <a:fillRect/>
          </a:stretch>
        </p:blipFill>
        <p:spPr>
          <a:xfrm>
            <a:off x="-570495" y="0"/>
            <a:ext cx="10284991" cy="6858000"/>
          </a:xfrm>
          <a:prstGeom prst="rect">
            <a:avLst/>
          </a:prstGeom>
        </p:spPr>
      </p:pic>
      <p:sp>
        <p:nvSpPr>
          <p:cNvPr id="3074" name="Rectangle 2"/>
          <p:cNvSpPr>
            <a:spLocks noGrp="1" noChangeArrowheads="1"/>
          </p:cNvSpPr>
          <p:nvPr>
            <p:ph type="title"/>
          </p:nvPr>
        </p:nvSpPr>
        <p:spPr>
          <a:xfrm>
            <a:off x="469557" y="4188941"/>
            <a:ext cx="8229600" cy="158578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 is the basis and foundation of Government”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txBox="1">
            <a:spLocks noChangeArrowheads="1"/>
          </p:cNvSpPr>
          <p:nvPr/>
        </p:nvSpPr>
        <p:spPr bwMode="auto">
          <a:xfrm>
            <a:off x="524581" y="0"/>
            <a:ext cx="8229600" cy="441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"All Scripture is given by inspiration of God, and is profitable for doctrine, for reproof, for correction, for instruction in righteousness, ..."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kern="0"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3:16</a:t>
            </a:r>
          </a:p>
        </p:txBody>
      </p:sp>
      <p:sp>
        <p:nvSpPr>
          <p:cNvPr id="5" name="Title 1"/>
          <p:cNvSpPr txBox="1">
            <a:spLocks/>
          </p:cNvSpPr>
          <p:nvPr/>
        </p:nvSpPr>
        <p:spPr>
          <a:xfrm>
            <a:off x="2098876" y="1169044"/>
            <a:ext cx="5181600" cy="2013030"/>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PRICIPLES</a:t>
            </a:r>
          </a:p>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MORALS</a:t>
            </a:r>
          </a:p>
        </p:txBody>
      </p:sp>
      <p:sp>
        <p:nvSpPr>
          <p:cNvPr id="6" name="Rectangle 2"/>
          <p:cNvSpPr txBox="1">
            <a:spLocks noChangeArrowheads="1"/>
          </p:cNvSpPr>
          <p:nvPr/>
        </p:nvSpPr>
        <p:spPr bwMode="auto">
          <a:xfrm>
            <a:off x="0" y="3572712"/>
            <a:ext cx="868036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Belief in answerability to goodness</a:t>
            </a:r>
            <a:endParaRPr lang="en-US" altLang="en-US" sz="3200"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4772417" y="5523432"/>
            <a:ext cx="271644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Civil order</a:t>
            </a:r>
            <a:endParaRPr lang="en-US" altLang="en-US" sz="3200"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2072640" y="3593032"/>
            <a:ext cx="1553966"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Faith</a:t>
            </a:r>
            <a:endParaRPr lang="en-US" altLang="en-US" sz="3200"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46943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childTnLst>
                                </p:cTn>
                              </p:par>
                              <p:par>
                                <p:cTn id="28" presetID="17" presetClass="exit" presetSubtype="10" fill="hold" grpId="1" nodeType="withEffect">
                                  <p:stCondLst>
                                    <p:cond delay="0"/>
                                  </p:stCondLst>
                                  <p:childTnLst>
                                    <p:anim calcmode="lin" valueType="num">
                                      <p:cBhvr>
                                        <p:cTn id="29" dur="500"/>
                                        <p:tgtEl>
                                          <p:spTgt spid="8"/>
                                        </p:tgtEl>
                                        <p:attrNameLst>
                                          <p:attrName>ppt_w</p:attrName>
                                        </p:attrNameLst>
                                      </p:cBhvr>
                                      <p:tavLst>
                                        <p:tav tm="0">
                                          <p:val>
                                            <p:strVal val="ppt_w"/>
                                          </p:val>
                                        </p:tav>
                                        <p:tav tm="100000">
                                          <p:val>
                                            <p:fltVal val="0"/>
                                          </p:val>
                                        </p:tav>
                                      </p:tavLst>
                                    </p:anim>
                                    <p:anim calcmode="lin" valueType="num">
                                      <p:cBhvr>
                                        <p:cTn id="30" dur="500"/>
                                        <p:tgtEl>
                                          <p:spTgt spid="8"/>
                                        </p:tgtEl>
                                        <p:attrNameLst>
                                          <p:attrName>ppt_h</p:attrName>
                                        </p:attrNameLst>
                                      </p:cBhvr>
                                      <p:tavLst>
                                        <p:tav tm="0">
                                          <p:val>
                                            <p:strVal val="ppt_h"/>
                                          </p:val>
                                        </p:tav>
                                        <p:tav tm="100000">
                                          <p:val>
                                            <p:strVal val="ppt_h"/>
                                          </p:val>
                                        </p:tav>
                                      </p:tavLst>
                                    </p:anim>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3"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55" presetClass="exit" presetSubtype="0" fill="hold" grpId="1" nodeType="withEffect">
                                  <p:stCondLst>
                                    <p:cond delay="0"/>
                                  </p:stCondLst>
                                  <p:childTnLst>
                                    <p:anim calcmode="lin" valueType="num">
                                      <p:cBhvr>
                                        <p:cTn id="40" dur="1000"/>
                                        <p:tgtEl>
                                          <p:spTgt spid="6"/>
                                        </p:tgtEl>
                                        <p:attrNameLst>
                                          <p:attrName>ppt_w</p:attrName>
                                        </p:attrNameLst>
                                      </p:cBhvr>
                                      <p:tavLst>
                                        <p:tav tm="0">
                                          <p:val>
                                            <p:strVal val="ppt_w"/>
                                          </p:val>
                                        </p:tav>
                                        <p:tav tm="100000">
                                          <p:val>
                                            <p:strVal val="ppt_w*0.70"/>
                                          </p:val>
                                        </p:tav>
                                      </p:tavLst>
                                    </p:anim>
                                    <p:anim calcmode="lin" valueType="num">
                                      <p:cBhvr>
                                        <p:cTn id="41" dur="1000"/>
                                        <p:tgtEl>
                                          <p:spTgt spid="6"/>
                                        </p:tgtEl>
                                        <p:attrNameLst>
                                          <p:attrName>ppt_h</p:attrName>
                                        </p:attrNameLst>
                                      </p:cBhvr>
                                      <p:tavLst>
                                        <p:tav tm="0">
                                          <p:val>
                                            <p:strVal val="ppt_h"/>
                                          </p:val>
                                        </p:tav>
                                        <p:tav tm="100000">
                                          <p:val>
                                            <p:strVal val="ppt_h"/>
                                          </p:val>
                                        </p:tav>
                                      </p:tavLst>
                                    </p:anim>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0" presetClass="path" presetSubtype="0" accel="50000" decel="50000" fill="hold" grpId="2" nodeType="withEffect">
                                  <p:stCondLst>
                                    <p:cond delay="0"/>
                                  </p:stCondLst>
                                  <p:childTnLst>
                                    <p:animMotion origin="layout" path="M -2.77778E-6 1.11111E-6 L -0.14323 0.00486 " pathEditMode="relative" rAng="0" ptsTypes="AA">
                                      <p:cBhvr>
                                        <p:cTn id="45" dur="1000" fill="hold"/>
                                        <p:tgtEl>
                                          <p:spTgt spid="6"/>
                                        </p:tgtEl>
                                        <p:attrNameLst>
                                          <p:attrName>ppt_x</p:attrName>
                                          <p:attrName>ppt_y</p:attrName>
                                        </p:attrNameLst>
                                      </p:cBhvr>
                                      <p:rCtr x="-7170" y="231"/>
                                    </p:animMotion>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1"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250" fill="hold"/>
                                        <p:tgtEl>
                                          <p:spTgt spid="3"/>
                                        </p:tgtEl>
                                        <p:attrNameLst>
                                          <p:attrName>ppt_w</p:attrName>
                                        </p:attrNameLst>
                                      </p:cBhvr>
                                      <p:tavLst>
                                        <p:tav tm="0">
                                          <p:val>
                                            <p:fltVal val="0"/>
                                          </p:val>
                                        </p:tav>
                                        <p:tav tm="100000">
                                          <p:val>
                                            <p:strVal val="#ppt_w"/>
                                          </p:val>
                                        </p:tav>
                                      </p:tavLst>
                                    </p:anim>
                                    <p:anim calcmode="lin" valueType="num">
                                      <p:cBhvr>
                                        <p:cTn id="51" dur="1250" fill="hold"/>
                                        <p:tgtEl>
                                          <p:spTgt spid="3"/>
                                        </p:tgtEl>
                                        <p:attrNameLst>
                                          <p:attrName>ppt_h</p:attrName>
                                        </p:attrNameLst>
                                      </p:cBhvr>
                                      <p:tavLst>
                                        <p:tav tm="0">
                                          <p:val>
                                            <p:fltVal val="0"/>
                                          </p:val>
                                        </p:tav>
                                        <p:tav tm="100000">
                                          <p:val>
                                            <p:strVal val="#ppt_h"/>
                                          </p:val>
                                        </p:tav>
                                      </p:tavLst>
                                    </p:anim>
                                  </p:childTnLst>
                                </p:cTn>
                              </p:par>
                              <p:par>
                                <p:cTn id="52" presetID="0" presetClass="path" presetSubtype="0" accel="50000" decel="50000" fill="hold" grpId="0" nodeType="withEffect">
                                  <p:stCondLst>
                                    <p:cond delay="0"/>
                                  </p:stCondLst>
                                  <p:childTnLst>
                                    <p:animMotion origin="layout" path="M 0 0 L -0.00382 0.40857 " pathEditMode="relative" ptsTypes="AA">
                                      <p:cBhvr>
                                        <p:cTn id="53" dur="1250" spd="-100000" fill="hold"/>
                                        <p:tgtEl>
                                          <p:spTgt spid="3"/>
                                        </p:tgtEl>
                                        <p:attrNameLst>
                                          <p:attrName>ppt_x</p:attrName>
                                          <p:attrName>ppt_y</p:attrName>
                                        </p:attrNameLst>
                                      </p:cBhvr>
                                    </p:animMotion>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250"/>
                                        <p:tgtEl>
                                          <p:spTgt spid="4"/>
                                        </p:tgtEl>
                                      </p:cBhvr>
                                    </p:animEffect>
                                  </p:childTnLst>
                                </p:cTn>
                              </p:par>
                              <p:par>
                                <p:cTn id="57" presetID="42" presetClass="exit" presetSubtype="0" fill="hold" grpId="4" nodeType="with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grpId="1"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par>
                                <p:cTn id="67" presetID="9" presetClass="emph" presetSubtype="0" grpId="1" nodeType="withEffect">
                                  <p:stCondLst>
                                    <p:cond delay="500"/>
                                  </p:stCondLst>
                                  <p:childTnLst>
                                    <p:set>
                                      <p:cBhvr rctx="PPT">
                                        <p:cTn id="68" dur="indefinite"/>
                                        <p:tgtEl>
                                          <p:spTgt spid="3074"/>
                                        </p:tgtEl>
                                        <p:attrNameLst>
                                          <p:attrName>style.opacity</p:attrName>
                                        </p:attrNameLst>
                                      </p:cBhvr>
                                      <p:to>
                                        <p:strVal val="0.5"/>
                                      </p:to>
                                    </p:set>
                                    <p:animEffect filter="image" prLst="opacity: 0.5">
                                      <p:cBhvr rctx="IE">
                                        <p:cTn id="69" dur="indefinite"/>
                                        <p:tgtEl>
                                          <p:spTgt spid="3074"/>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dissolve">
                                      <p:cBhvr>
                                        <p:cTn id="74" dur="500">
                                          <p:stCondLst>
                                            <p:cond delay="0"/>
                                          </p:stCondLst>
                                        </p:cTn>
                                        <p:tgtEl>
                                          <p:spTgt spid="5"/>
                                        </p:tgtEl>
                                      </p:cBhvr>
                                    </p:animEffect>
                                    <p:anim to="" calcmode="lin" valueType="num">
                                      <p:cBhvr>
                                        <p:cTn id="7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76"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3" grpId="1"/>
      <p:bldP spid="5" grpId="0"/>
      <p:bldP spid="6" grpId="0"/>
      <p:bldP spid="6" grpId="1"/>
      <p:bldP spid="6" grpId="2"/>
      <p:bldP spid="7" grpId="0"/>
      <p:bldP spid="7" grpId="1"/>
      <p:bldP spid="8" grpId="0"/>
      <p:bldP spid="8" grpId="1"/>
      <p:bldP spid="8" grpId="3"/>
      <p:bldP spid="8" grpId="4"/>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036421" y="1501438"/>
            <a:ext cx="1391920" cy="6984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duty</a:t>
            </a:r>
          </a:p>
        </p:txBody>
      </p:sp>
      <p:sp>
        <p:nvSpPr>
          <p:cNvPr id="3074" name="Rectangle 2"/>
          <p:cNvSpPr>
            <a:spLocks noGrp="1" noChangeArrowheads="1"/>
          </p:cNvSpPr>
          <p:nvPr>
            <p:ph type="title"/>
          </p:nvPr>
        </p:nvSpPr>
        <p:spPr>
          <a:xfrm>
            <a:off x="469557" y="1346887"/>
            <a:ext cx="8229600" cy="5020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is the duty of every man to render to the Creator such homage ... Before any man can be considered as a member of Civil Society, he must be considered as a subject of the Governor of the Universe...”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txBox="1">
            <a:spLocks noChangeArrowheads="1"/>
          </p:cNvSpPr>
          <p:nvPr/>
        </p:nvSpPr>
        <p:spPr bwMode="auto">
          <a:xfrm>
            <a:off x="3033244" y="1419768"/>
            <a:ext cx="140202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duty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Title 1"/>
          <p:cNvSpPr txBox="1">
            <a:spLocks/>
          </p:cNvSpPr>
          <p:nvPr/>
        </p:nvSpPr>
        <p:spPr>
          <a:xfrm>
            <a:off x="660400" y="2733040"/>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respect</a:t>
            </a:r>
          </a:p>
        </p:txBody>
      </p:sp>
      <p:sp>
        <p:nvSpPr>
          <p:cNvPr id="6" name="Rectangle 2" hidden="1"/>
          <p:cNvSpPr txBox="1">
            <a:spLocks noChangeArrowheads="1"/>
          </p:cNvSpPr>
          <p:nvPr/>
        </p:nvSpPr>
        <p:spPr bwMode="auto">
          <a:xfrm>
            <a:off x="1813803" y="2845359"/>
            <a:ext cx="140202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duty</a:t>
            </a:r>
            <a:endParaRPr lang="en-US" altLang="en-US" sz="3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9265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8" presetClass="emph" presetSubtype="0" fill="hold" grpId="1" nodeType="withEffect">
                                  <p:stCondLst>
                                    <p:cond delay="0"/>
                                  </p:stCondLst>
                                  <p:childTnLst>
                                    <p:set>
                                      <p:cBhvr override="childStyle">
                                        <p:cTn id="15" dur="500" fill="hold"/>
                                        <p:tgtEl>
                                          <p:spTgt spid="5"/>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stCondLst>
                                            <p:cond delay="0"/>
                                          </p:stCondLst>
                                        </p:cTn>
                                        <p:tgtEl>
                                          <p:spTgt spid="4"/>
                                        </p:tgtEl>
                                      </p:cBhvr>
                                    </p:animEffect>
                                    <p:anim to="" calcmode="lin" valueType="num">
                                      <p:cBhvr>
                                        <p:cTn id="21"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
                                        <p:tgtEl>
                                          <p:spTgt spid="3"/>
                                        </p:tgtEl>
                                      </p:cBhvr>
                                    </p:animEffect>
                                  </p:childTnLst>
                                </p:cTn>
                              </p:par>
                              <p:par>
                                <p:cTn id="28" presetID="0" presetClass="path" presetSubtype="0" accel="50000" decel="50000" fill="hold" grpId="2" nodeType="withEffect">
                                  <p:stCondLst>
                                    <p:cond delay="0"/>
                                  </p:stCondLst>
                                  <p:childTnLst>
                                    <p:animMotion origin="layout" path="M -3.33333E-6 0 L -0.13316 0.20787 " pathEditMode="relative" rAng="0" ptsTypes="AA">
                                      <p:cBhvr>
                                        <p:cTn id="29" dur="2000" fill="hold"/>
                                        <p:tgtEl>
                                          <p:spTgt spid="3"/>
                                        </p:tgtEl>
                                        <p:attrNameLst>
                                          <p:attrName>ppt_x</p:attrName>
                                          <p:attrName>ppt_y</p:attrName>
                                        </p:attrNameLst>
                                      </p:cBhvr>
                                      <p:rCtr x="-6667" y="10394"/>
                                    </p:animMotion>
                                  </p:childTnLst>
                                </p:cTn>
                              </p:par>
                              <p:par>
                                <p:cTn id="30" presetID="10" presetClass="exit" presetSubtype="0" fill="hold" grpId="1" nodeType="withEffect">
                                  <p:stCondLst>
                                    <p:cond delay="0"/>
                                  </p:stCondLst>
                                  <p:childTnLst>
                                    <p:animEffect transition="out" filter="fade">
                                      <p:cBhvr>
                                        <p:cTn id="31" dur="1250"/>
                                        <p:tgtEl>
                                          <p:spTgt spid="3074"/>
                                        </p:tgtEl>
                                      </p:cBhvr>
                                    </p:animEffect>
                                    <p:set>
                                      <p:cBhvr>
                                        <p:cTn id="32" dur="1" fill="hold">
                                          <p:stCondLst>
                                            <p:cond delay="1249"/>
                                          </p:stCondLst>
                                        </p:cTn>
                                        <p:tgtEl>
                                          <p:spTgt spid="3074"/>
                                        </p:tgtEl>
                                        <p:attrNameLst>
                                          <p:attrName>style.visibility</p:attrName>
                                        </p:attrNameLst>
                                      </p:cBhvr>
                                      <p:to>
                                        <p:strVal val="hidden"/>
                                      </p:to>
                                    </p:set>
                                  </p:childTnLst>
                                </p:cTn>
                              </p:par>
                              <p:par>
                                <p:cTn id="33" presetID="0" presetClass="exit" presetSubtype="0" fill="hold" grpId="1" nodeType="withEffect">
                                  <p:stCondLst>
                                    <p:cond delay="1000"/>
                                  </p:stCondLst>
                                  <p:childTnLst>
                                    <p:set>
                                      <p:cBhvr>
                                        <p:cTn id="34" dur="1" fill="hold">
                                          <p:stCondLst>
                                            <p:cond delay="999"/>
                                          </p:stCondLst>
                                        </p:cTn>
                                        <p:tgtEl>
                                          <p:spTgt spid="4"/>
                                        </p:tgtEl>
                                        <p:attrNameLst>
                                          <p:attrName>style.visibility</p:attrName>
                                        </p:attrNameLst>
                                      </p:cBhvr>
                                      <p:to>
                                        <p:strVal val="hidden"/>
                                      </p:to>
                                    </p:set>
                                    <p:animEffect transition="out" filter="dissolve">
                                      <p:cBhvr>
                                        <p:cTn id="35" dur="1000">
                                          <p:stCondLst>
                                            <p:cond delay="0"/>
                                          </p:stCondLst>
                                        </p:cTn>
                                        <p:tgtEl>
                                          <p:spTgt spid="4"/>
                                        </p:tgtEl>
                                      </p:cBhvr>
                                    </p:animEffect>
                                    <p:anim to="" calcmode="lin" valueType="num">
                                      <p:cBhvr>
                                        <p:cTn id="36"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7"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8" presetID="0" presetClass="path" presetSubtype="0" accel="50000" decel="50000" fill="hold" grpId="2" nodeType="withEffect">
                                  <p:stCondLst>
                                    <p:cond delay="1000"/>
                                  </p:stCondLst>
                                  <p:childTnLst>
                                    <p:animMotion origin="layout" path="M -8.33333E-7 1.66512E-6 L 0.23403 0.01549 " pathEditMode="relative" rAng="0" ptsTypes="AA">
                                      <p:cBhvr>
                                        <p:cTn id="39" dur="1000" fill="hold"/>
                                        <p:tgtEl>
                                          <p:spTgt spid="4"/>
                                        </p:tgtEl>
                                        <p:attrNameLst>
                                          <p:attrName>ppt_x</p:attrName>
                                          <p:attrName>ppt_y</p:attrName>
                                        </p:attrNameLst>
                                      </p:cBhvr>
                                      <p:rCtr x="11701" y="763"/>
                                    </p:animMotion>
                                  </p:childTnLst>
                                </p:cTn>
                              </p:par>
                              <p:par>
                                <p:cTn id="40" presetID="10" presetClass="exit" presetSubtype="0" fill="hold" grpId="2" nodeType="withEffect">
                                  <p:stCondLst>
                                    <p:cond delay="0"/>
                                  </p:stCondLst>
                                  <p:childTnLst>
                                    <p:animEffect transition="out" filter="fade">
                                      <p:cBhvr>
                                        <p:cTn id="41" dur="250"/>
                                        <p:tgtEl>
                                          <p:spTgt spid="5"/>
                                        </p:tgtEl>
                                      </p:cBhvr>
                                    </p:animEffect>
                                    <p:set>
                                      <p:cBhvr>
                                        <p:cTn id="42"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3" grpId="0"/>
      <p:bldP spid="3" grpId="2"/>
      <p:bldP spid="4" grpId="0"/>
      <p:bldP spid="4" grpId="1"/>
      <p:bldP spid="4"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798320" y="2804160"/>
            <a:ext cx="488696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duty which we owe</a:t>
            </a:r>
          </a:p>
        </p:txBody>
      </p:sp>
      <p:sp>
        <p:nvSpPr>
          <p:cNvPr id="3074" name="Rectangle 2"/>
          <p:cNvSpPr>
            <a:spLocks noGrp="1" noChangeArrowheads="1"/>
          </p:cNvSpPr>
          <p:nvPr>
            <p:ph type="title"/>
          </p:nvPr>
        </p:nvSpPr>
        <p:spPr>
          <a:xfrm>
            <a:off x="457200" y="1335314"/>
            <a:ext cx="8229600" cy="52178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hold it for a fundamental and undeniable truth, that Religion or the duty which we owe to our Creator and the Manner of discharging it, can be directed only by reason and conviction, not by force or violence.”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1400537" y="4809280"/>
            <a:ext cx="2654461" cy="1092843"/>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knowledge</a:t>
            </a:r>
          </a:p>
        </p:txBody>
      </p:sp>
      <p:sp>
        <p:nvSpPr>
          <p:cNvPr id="4" name="Title 1"/>
          <p:cNvSpPr txBox="1">
            <a:spLocks/>
          </p:cNvSpPr>
          <p:nvPr/>
        </p:nvSpPr>
        <p:spPr>
          <a:xfrm>
            <a:off x="5092861" y="4884516"/>
            <a:ext cx="2500131" cy="901860"/>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belief</a:t>
            </a:r>
          </a:p>
        </p:txBody>
      </p:sp>
      <p:sp>
        <p:nvSpPr>
          <p:cNvPr id="6" name="Rectangle 2"/>
          <p:cNvSpPr txBox="1">
            <a:spLocks noChangeArrowheads="1"/>
          </p:cNvSpPr>
          <p:nvPr/>
        </p:nvSpPr>
        <p:spPr bwMode="auto">
          <a:xfrm>
            <a:off x="1813803" y="2845359"/>
            <a:ext cx="140202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duty</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1632031" y="6011112"/>
            <a:ext cx="3102015"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intimidation</a:t>
            </a:r>
            <a:endParaRPr lang="en-US" altLang="en-US" sz="3200"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4798186" y="6011112"/>
            <a:ext cx="194984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threats</a:t>
            </a:r>
            <a:endParaRPr lang="en-US" altLang="en-US" sz="3200"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hidden="1"/>
          <p:cNvSpPr txBox="1">
            <a:spLocks noChangeArrowheads="1"/>
          </p:cNvSpPr>
          <p:nvPr/>
        </p:nvSpPr>
        <p:spPr bwMode="auto">
          <a:xfrm>
            <a:off x="3416680" y="5685256"/>
            <a:ext cx="1402029" cy="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duty</a:t>
            </a:r>
          </a:p>
        </p:txBody>
      </p:sp>
      <p:sp>
        <p:nvSpPr>
          <p:cNvPr id="10" name="Title 1"/>
          <p:cNvSpPr txBox="1">
            <a:spLocks/>
          </p:cNvSpPr>
          <p:nvPr/>
        </p:nvSpPr>
        <p:spPr>
          <a:xfrm>
            <a:off x="1400537" y="4809280"/>
            <a:ext cx="2654461"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wisdom</a:t>
            </a:r>
          </a:p>
        </p:txBody>
      </p:sp>
    </p:spTree>
    <p:extLst>
      <p:ext uri="{BB962C8B-B14F-4D97-AF65-F5344CB8AC3E}">
        <p14:creationId xmlns:p14="http://schemas.microsoft.com/office/powerpoint/2010/main" val="3390850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0" presetClass="entr" presetSubtype="0" fill="hold" grpId="0" nodeType="after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stCondLst>
                                            <p:cond delay="0"/>
                                          </p:stCondLst>
                                        </p:cTn>
                                        <p:tgtEl>
                                          <p:spTgt spid="3"/>
                                        </p:tgtEl>
                                      </p:cBhvr>
                                    </p:animEffect>
                                    <p:anim to="" calcmode="lin" valueType="num">
                                      <p:cBhvr>
                                        <p:cTn id="25"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3"/>
                                        </p:tgtEl>
                                        <p:attrNameLst>
                                          <p:attrName>ppt_h</p:attrName>
                                        </p:attrNameLst>
                                      </p:cBhvr>
                                      <p:tavLst>
                                        <p:tav tm="0">
                                          <p:val>
                                            <p:strVal val="#ppt_h*4"/>
                                          </p:val>
                                        </p:tav>
                                        <p:tav tm="100000">
                                          <p:val>
                                            <p:strVal val="#ppt_h"/>
                                          </p:val>
                                        </p:tav>
                                      </p:tavLst>
                                    </p:anim>
                                  </p:childTnLst>
                                </p:cTn>
                              </p:par>
                              <p:par>
                                <p:cTn id="27" presetID="10" presetClass="exit" presetSubtype="0" fill="hold" grpId="1" nodeType="withEffect">
                                  <p:stCondLst>
                                    <p:cond delay="25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stCondLst>
                                            <p:cond delay="0"/>
                                          </p:stCondLst>
                                        </p:cTn>
                                        <p:tgtEl>
                                          <p:spTgt spid="4"/>
                                        </p:tgtEl>
                                      </p:cBhvr>
                                    </p:animEffect>
                                    <p:anim to="" calcmode="lin" valueType="num">
                                      <p:cBhvr>
                                        <p:cTn id="35"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18" presetClass="emph" presetSubtype="0" fill="hold" grpId="1" nodeType="withEffect">
                                  <p:stCondLst>
                                    <p:cond delay="0"/>
                                  </p:stCondLst>
                                  <p:childTnLst>
                                    <p:set>
                                      <p:cBhvr override="childStyle">
                                        <p:cTn id="43" dur="500" fill="hold"/>
                                        <p:tgtEl>
                                          <p:spTgt spid="5"/>
                                        </p:tgtEl>
                                        <p:attrNameLst>
                                          <p:attrName>style.textDecorationUnderline</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
                                        <p:tgtEl>
                                          <p:spTgt spid="6"/>
                                        </p:tgtEl>
                                      </p:cBhvr>
                                    </p:animEffect>
                                  </p:childTnLst>
                                </p:cTn>
                              </p:par>
                              <p:par>
                                <p:cTn id="63" presetID="6" presetClass="emph" presetSubtype="0" fill="hold" grpId="3" nodeType="withEffect">
                                  <p:stCondLst>
                                    <p:cond delay="0"/>
                                  </p:stCondLst>
                                  <p:childTnLst>
                                    <p:animScale>
                                      <p:cBhvr>
                                        <p:cTn id="64" dur="2000" fill="hold"/>
                                        <p:tgtEl>
                                          <p:spTgt spid="6"/>
                                        </p:tgtEl>
                                      </p:cBhvr>
                                      <p:by x="82000" y="82000"/>
                                    </p:animScale>
                                  </p:childTnLst>
                                </p:cTn>
                              </p:par>
                              <p:par>
                                <p:cTn id="65" presetID="0" presetClass="path" presetSubtype="0" accel="50000" decel="50000" fill="hold" grpId="2" nodeType="withEffect">
                                  <p:stCondLst>
                                    <p:cond delay="0"/>
                                  </p:stCondLst>
                                  <p:childTnLst>
                                    <p:animMotion origin="layout" path="M 0 -3.7037E-7 L 0.17587 0.41273 " pathEditMode="relative" rAng="0" ptsTypes="AA">
                                      <p:cBhvr>
                                        <p:cTn id="66" dur="2000" fill="hold"/>
                                        <p:tgtEl>
                                          <p:spTgt spid="6"/>
                                        </p:tgtEl>
                                        <p:attrNameLst>
                                          <p:attrName>ppt_x</p:attrName>
                                          <p:attrName>ppt_y</p:attrName>
                                        </p:attrNameLst>
                                      </p:cBhvr>
                                      <p:rCtr x="8785" y="20625"/>
                                    </p:animMotion>
                                  </p:childTnLst>
                                </p:cTn>
                              </p:par>
                              <p:par>
                                <p:cTn id="67" presetID="10" presetClass="exit" presetSubtype="0" fill="hold" grpId="1" nodeType="withEffect">
                                  <p:stCondLst>
                                    <p:cond delay="0"/>
                                  </p:stCondLst>
                                  <p:childTnLst>
                                    <p:animEffect transition="out" filter="fade">
                                      <p:cBhvr>
                                        <p:cTn id="68" dur="1250"/>
                                        <p:tgtEl>
                                          <p:spTgt spid="3074"/>
                                        </p:tgtEl>
                                      </p:cBhvr>
                                    </p:animEffect>
                                    <p:set>
                                      <p:cBhvr>
                                        <p:cTn id="69" dur="1" fill="hold">
                                          <p:stCondLst>
                                            <p:cond delay="1249"/>
                                          </p:stCondLst>
                                        </p:cTn>
                                        <p:tgtEl>
                                          <p:spTgt spid="3074"/>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22" presetClass="exit" presetSubtype="2" fill="hold" grpId="1" nodeType="withEffect">
                                  <p:stCondLst>
                                    <p:cond delay="0"/>
                                  </p:stCondLst>
                                  <p:childTnLst>
                                    <p:animEffect transition="out" filter="wipe(right)">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23" presetClass="exit" presetSubtype="32" fill="hold" grpId="1" nodeType="withEffect">
                                  <p:stCondLst>
                                    <p:cond delay="1000"/>
                                  </p:stCondLst>
                                  <p:childTnLst>
                                    <p:anim calcmode="lin" valueType="num">
                                      <p:cBhvr>
                                        <p:cTn id="77" dur="500"/>
                                        <p:tgtEl>
                                          <p:spTgt spid="3"/>
                                        </p:tgtEl>
                                        <p:attrNameLst>
                                          <p:attrName>ppt_w</p:attrName>
                                        </p:attrNameLst>
                                      </p:cBhvr>
                                      <p:tavLst>
                                        <p:tav tm="0">
                                          <p:val>
                                            <p:strVal val="ppt_w"/>
                                          </p:val>
                                        </p:tav>
                                        <p:tav tm="100000">
                                          <p:val>
                                            <p:fltVal val="0"/>
                                          </p:val>
                                        </p:tav>
                                      </p:tavLst>
                                    </p:anim>
                                    <p:anim calcmode="lin" valueType="num">
                                      <p:cBhvr>
                                        <p:cTn id="78" dur="500"/>
                                        <p:tgtEl>
                                          <p:spTgt spid="3"/>
                                        </p:tgtEl>
                                        <p:attrNameLst>
                                          <p:attrName>ppt_h</p:attrName>
                                        </p:attrNameLst>
                                      </p:cBhvr>
                                      <p:tavLst>
                                        <p:tav tm="0">
                                          <p:val>
                                            <p:strVal val="ppt_h"/>
                                          </p:val>
                                        </p:tav>
                                        <p:tav tm="100000">
                                          <p:val>
                                            <p:fltVal val="0"/>
                                          </p:val>
                                        </p:tav>
                                      </p:tavLst>
                                    </p:anim>
                                    <p:set>
                                      <p:cBhvr>
                                        <p:cTn id="79" dur="1" fill="hold">
                                          <p:stCondLst>
                                            <p:cond delay="499"/>
                                          </p:stCondLst>
                                        </p:cTn>
                                        <p:tgtEl>
                                          <p:spTgt spid="3"/>
                                        </p:tgtEl>
                                        <p:attrNameLst>
                                          <p:attrName>style.visibility</p:attrName>
                                        </p:attrNameLst>
                                      </p:cBhvr>
                                      <p:to>
                                        <p:strVal val="hidden"/>
                                      </p:to>
                                    </p:set>
                                  </p:childTnLst>
                                </p:cTn>
                              </p:par>
                              <p:par>
                                <p:cTn id="80" presetID="23" presetClass="exit" presetSubtype="32" fill="hold" grpId="1" nodeType="withEffect">
                                  <p:stCondLst>
                                    <p:cond delay="1000"/>
                                  </p:stCondLst>
                                  <p:childTnLst>
                                    <p:anim calcmode="lin" valueType="num">
                                      <p:cBhvr>
                                        <p:cTn id="81" dur="500"/>
                                        <p:tgtEl>
                                          <p:spTgt spid="4"/>
                                        </p:tgtEl>
                                        <p:attrNameLst>
                                          <p:attrName>ppt_w</p:attrName>
                                        </p:attrNameLst>
                                      </p:cBhvr>
                                      <p:tavLst>
                                        <p:tav tm="0">
                                          <p:val>
                                            <p:strVal val="ppt_w"/>
                                          </p:val>
                                        </p:tav>
                                        <p:tav tm="100000">
                                          <p:val>
                                            <p:fltVal val="0"/>
                                          </p:val>
                                        </p:tav>
                                      </p:tavLst>
                                    </p:anim>
                                    <p:anim calcmode="lin" valueType="num">
                                      <p:cBhvr>
                                        <p:cTn id="82" dur="500"/>
                                        <p:tgtEl>
                                          <p:spTgt spid="4"/>
                                        </p:tgtEl>
                                        <p:attrNameLst>
                                          <p:attrName>ppt_h</p:attrName>
                                        </p:attrNameLst>
                                      </p:cBhvr>
                                      <p:tavLst>
                                        <p:tav tm="0">
                                          <p:val>
                                            <p:strVal val="ppt_h"/>
                                          </p:val>
                                        </p:tav>
                                        <p:tav tm="100000">
                                          <p:val>
                                            <p:fltVal val="0"/>
                                          </p:val>
                                        </p:tav>
                                      </p:tavLst>
                                    </p:anim>
                                    <p:set>
                                      <p:cBhvr>
                                        <p:cTn id="83" dur="1" fill="hold">
                                          <p:stCondLst>
                                            <p:cond delay="499"/>
                                          </p:stCondLst>
                                        </p:cTn>
                                        <p:tgtEl>
                                          <p:spTgt spid="4"/>
                                        </p:tgtEl>
                                        <p:attrNameLst>
                                          <p:attrName>style.visibility</p:attrName>
                                        </p:attrNameLst>
                                      </p:cBhvr>
                                      <p:to>
                                        <p:strVal val="hidden"/>
                                      </p:to>
                                    </p:set>
                                  </p:childTnLst>
                                </p:cTn>
                              </p:par>
                              <p:par>
                                <p:cTn id="84" presetID="0" presetClass="path" presetSubtype="0" accel="50000" decel="50000" fill="hold" grpId="2" nodeType="withEffect">
                                  <p:stCondLst>
                                    <p:cond delay="1000"/>
                                  </p:stCondLst>
                                  <p:childTnLst>
                                    <p:animMotion origin="layout" path="M -3.88889E-6 2.96296E-6 L 0.14375 0.06944 " pathEditMode="relative" rAng="0" ptsTypes="AA">
                                      <p:cBhvr>
                                        <p:cTn id="85" dur="500" fill="hold"/>
                                        <p:tgtEl>
                                          <p:spTgt spid="3"/>
                                        </p:tgtEl>
                                        <p:attrNameLst>
                                          <p:attrName>ppt_x</p:attrName>
                                          <p:attrName>ppt_y</p:attrName>
                                        </p:attrNameLst>
                                      </p:cBhvr>
                                      <p:rCtr x="7187" y="3472"/>
                                    </p:animMotion>
                                  </p:childTnLst>
                                </p:cTn>
                              </p:par>
                              <p:par>
                                <p:cTn id="86" presetID="0" presetClass="path" presetSubtype="0" accel="50000" decel="50000" fill="hold" grpId="2" nodeType="withEffect">
                                  <p:stCondLst>
                                    <p:cond delay="1000"/>
                                  </p:stCondLst>
                                  <p:childTnLst>
                                    <p:animMotion origin="layout" path="M 3.61111E-6 7.40741E-7 L -0.25157 0.07315 " pathEditMode="relative" rAng="0" ptsTypes="AA">
                                      <p:cBhvr>
                                        <p:cTn id="87" dur="500" fill="hold"/>
                                        <p:tgtEl>
                                          <p:spTgt spid="4"/>
                                        </p:tgtEl>
                                        <p:attrNameLst>
                                          <p:attrName>ppt_x</p:attrName>
                                          <p:attrName>ppt_y</p:attrName>
                                        </p:attrNameLst>
                                      </p:cBhvr>
                                      <p:rCtr x="-12587" y="3657"/>
                                    </p:animMotion>
                                  </p:childTnLst>
                                </p:cTn>
                              </p:par>
                              <p:par>
                                <p:cTn id="88" presetID="10" presetClass="exit" presetSubtype="0" fill="hold" grpId="2" nodeType="withEffect">
                                  <p:stCondLst>
                                    <p:cond delay="0"/>
                                  </p:stCondLst>
                                  <p:childTnLst>
                                    <p:animEffect transition="out" filter="fade">
                                      <p:cBhvr>
                                        <p:cTn id="89" dur="250"/>
                                        <p:tgtEl>
                                          <p:spTgt spid="5"/>
                                        </p:tgtEl>
                                      </p:cBhvr>
                                    </p:animEffect>
                                    <p:set>
                                      <p:cBhvr>
                                        <p:cTn id="90"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3" grpId="0"/>
      <p:bldP spid="3" grpId="1"/>
      <p:bldP spid="3" grpId="2"/>
      <p:bldP spid="4" grpId="0"/>
      <p:bldP spid="4" grpId="1"/>
      <p:bldP spid="4" grpId="2"/>
      <p:bldP spid="6" grpId="0"/>
      <p:bldP spid="6" grpId="1"/>
      <p:bldP spid="6" grpId="2"/>
      <p:bldP spid="6" grpId="3"/>
      <p:bldP spid="7" grpId="0"/>
      <p:bldP spid="7" grpId="1"/>
      <p:bldP spid="8" grpId="0"/>
      <p:bldP spid="8"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340652" y="3456972"/>
            <a:ext cx="349555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on the evidence</a:t>
            </a:r>
          </a:p>
        </p:txBody>
      </p:sp>
      <p:sp>
        <p:nvSpPr>
          <p:cNvPr id="4" name="Title 1"/>
          <p:cNvSpPr txBox="1">
            <a:spLocks/>
          </p:cNvSpPr>
          <p:nvPr/>
        </p:nvSpPr>
        <p:spPr>
          <a:xfrm>
            <a:off x="4708990" y="4012557"/>
            <a:ext cx="252328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own minds</a:t>
            </a:r>
          </a:p>
        </p:txBody>
      </p:sp>
      <p:sp>
        <p:nvSpPr>
          <p:cNvPr id="5" name="Title 1"/>
          <p:cNvSpPr txBox="1">
            <a:spLocks/>
          </p:cNvSpPr>
          <p:nvPr/>
        </p:nvSpPr>
        <p:spPr>
          <a:xfrm>
            <a:off x="3333509" y="5656162"/>
            <a:ext cx="156258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duty</a:t>
            </a:r>
          </a:p>
        </p:txBody>
      </p:sp>
      <p:sp>
        <p:nvSpPr>
          <p:cNvPr id="3074" name="Rectangle 2"/>
          <p:cNvSpPr>
            <a:spLocks noGrp="1" noChangeArrowheads="1"/>
          </p:cNvSpPr>
          <p:nvPr>
            <p:ph type="title"/>
          </p:nvPr>
        </p:nvSpPr>
        <p:spPr>
          <a:xfrm>
            <a:off x="101600" y="231096"/>
            <a:ext cx="8926286"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Religion then of every man must be left to the conviction and conscience of every man; and it is the right of every man to exercise it as these may dictate. This right is in its nature an unalienable right. It is unalienable; because the opinions of men, depending only on the evidence contemplated by their own minds, cannot follow the dictates of other men: It is unalienable also; because what is here a right towards men, is a duty towards the Creator. ” </a:t>
            </a:r>
          </a:p>
        </p:txBody>
      </p:sp>
      <p:sp>
        <p:nvSpPr>
          <p:cNvPr id="6" name="Rectangle 2"/>
          <p:cNvSpPr txBox="1">
            <a:spLocks noChangeArrowheads="1"/>
          </p:cNvSpPr>
          <p:nvPr/>
        </p:nvSpPr>
        <p:spPr bwMode="auto">
          <a:xfrm>
            <a:off x="3416680" y="5723751"/>
            <a:ext cx="1402029" cy="76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duty</a:t>
            </a:r>
          </a:p>
        </p:txBody>
      </p:sp>
      <p:sp>
        <p:nvSpPr>
          <p:cNvPr id="8" name="Rectangle 5"/>
          <p:cNvSpPr>
            <a:spLocks noChangeArrowheads="1"/>
          </p:cNvSpPr>
          <p:nvPr/>
        </p:nvSpPr>
        <p:spPr bwMode="auto">
          <a:xfrm>
            <a:off x="5586729" y="3500120"/>
            <a:ext cx="233905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660066"/>
                </a:solidFill>
                <a:latin typeface="Calibri" panose="020F0502020204030204" pitchFamily="34" charset="0"/>
                <a:cs typeface="Calibri" panose="020F0502020204030204" pitchFamily="34" charset="0"/>
              </a:rPr>
              <a:t>evidence</a:t>
            </a:r>
            <a:endParaRPr lang="en-US" altLang="en-US" sz="3600" b="1" i="1" dirty="0">
              <a:solidFill>
                <a:srgbClr val="660066"/>
              </a:solidFill>
              <a:latin typeface="Calibri" panose="020F0502020204030204" pitchFamily="34" charset="0"/>
              <a:cs typeface="Calibri" panose="020F0502020204030204" pitchFamily="34" charset="0"/>
            </a:endParaRPr>
          </a:p>
        </p:txBody>
      </p:sp>
      <p:sp>
        <p:nvSpPr>
          <p:cNvPr id="9" name="Rectangle 5"/>
          <p:cNvSpPr>
            <a:spLocks noChangeArrowheads="1"/>
          </p:cNvSpPr>
          <p:nvPr/>
        </p:nvSpPr>
        <p:spPr bwMode="auto">
          <a:xfrm>
            <a:off x="5587267" y="3499726"/>
            <a:ext cx="233905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0000CC"/>
                </a:solidFill>
                <a:latin typeface="Calibri" panose="020F0502020204030204" pitchFamily="34" charset="0"/>
                <a:cs typeface="Calibri" panose="020F0502020204030204" pitchFamily="34" charset="0"/>
              </a:rPr>
              <a:t>evidence</a:t>
            </a:r>
            <a:endParaRPr lang="en-US" altLang="en-US" sz="3600" b="1" i="1" dirty="0">
              <a:solidFill>
                <a:srgbClr val="0000CC"/>
              </a:solidFill>
              <a:latin typeface="Calibri" panose="020F0502020204030204" pitchFamily="34" charset="0"/>
              <a:cs typeface="Calibri" panose="020F0502020204030204" pitchFamily="34" charset="0"/>
            </a:endParaRPr>
          </a:p>
        </p:txBody>
      </p:sp>
      <p:sp>
        <p:nvSpPr>
          <p:cNvPr id="10" name="Rectangle 5"/>
          <p:cNvSpPr>
            <a:spLocks noChangeArrowheads="1"/>
          </p:cNvSpPr>
          <p:nvPr/>
        </p:nvSpPr>
        <p:spPr bwMode="auto">
          <a:xfrm>
            <a:off x="5587244" y="3498738"/>
            <a:ext cx="233905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3399FF"/>
                </a:solidFill>
                <a:latin typeface="Calibri" panose="020F0502020204030204" pitchFamily="34" charset="0"/>
                <a:cs typeface="Calibri" panose="020F0502020204030204" pitchFamily="34" charset="0"/>
              </a:rPr>
              <a:t>evidence</a:t>
            </a:r>
            <a:endParaRPr lang="en-US" altLang="en-US" sz="3600" b="1" i="1" dirty="0">
              <a:solidFill>
                <a:srgbClr val="3399FF"/>
              </a:solidFill>
              <a:latin typeface="Calibri" panose="020F0502020204030204" pitchFamily="34" charset="0"/>
              <a:cs typeface="Calibri" panose="020F0502020204030204" pitchFamily="34" charset="0"/>
            </a:endParaRPr>
          </a:p>
        </p:txBody>
      </p:sp>
      <p:sp>
        <p:nvSpPr>
          <p:cNvPr id="11" name="Rectangle 5"/>
          <p:cNvSpPr>
            <a:spLocks noChangeArrowheads="1"/>
          </p:cNvSpPr>
          <p:nvPr/>
        </p:nvSpPr>
        <p:spPr bwMode="auto">
          <a:xfrm>
            <a:off x="5638269" y="3500136"/>
            <a:ext cx="223735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009900"/>
                </a:solidFill>
                <a:latin typeface="Calibri" panose="020F0502020204030204" pitchFamily="34" charset="0"/>
                <a:cs typeface="Calibri" panose="020F0502020204030204" pitchFamily="34" charset="0"/>
              </a:rPr>
              <a:t>evidence</a:t>
            </a:r>
            <a:endParaRPr lang="en-US" altLang="en-US" sz="3600" b="1" i="1" dirty="0">
              <a:solidFill>
                <a:srgbClr val="009900"/>
              </a:solidFill>
              <a:latin typeface="Calibri" panose="020F0502020204030204" pitchFamily="34" charset="0"/>
              <a:cs typeface="Calibri" panose="020F0502020204030204" pitchFamily="34" charset="0"/>
            </a:endParaRPr>
          </a:p>
        </p:txBody>
      </p:sp>
      <p:sp>
        <p:nvSpPr>
          <p:cNvPr id="12" name="Rectangle 5"/>
          <p:cNvSpPr>
            <a:spLocks noChangeArrowheads="1"/>
          </p:cNvSpPr>
          <p:nvPr/>
        </p:nvSpPr>
        <p:spPr bwMode="auto">
          <a:xfrm>
            <a:off x="5602605" y="3500039"/>
            <a:ext cx="231397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0000"/>
                </a:solidFill>
                <a:latin typeface="Calibri" panose="020F0502020204030204" pitchFamily="34" charset="0"/>
                <a:cs typeface="Calibri" panose="020F0502020204030204" pitchFamily="34" charset="0"/>
              </a:rPr>
              <a:t>evidence</a:t>
            </a:r>
            <a:endParaRPr lang="en-US" altLang="en-US" sz="3600" b="1" i="1" dirty="0">
              <a:solidFill>
                <a:srgbClr val="FF0000"/>
              </a:solidFill>
              <a:latin typeface="Calibri" panose="020F0502020204030204" pitchFamily="34" charset="0"/>
              <a:cs typeface="Calibri" panose="020F0502020204030204" pitchFamily="34" charset="0"/>
            </a:endParaRPr>
          </a:p>
        </p:txBody>
      </p:sp>
      <p:sp>
        <p:nvSpPr>
          <p:cNvPr id="13" name="Rectangle 5"/>
          <p:cNvSpPr>
            <a:spLocks noChangeArrowheads="1"/>
          </p:cNvSpPr>
          <p:nvPr/>
        </p:nvSpPr>
        <p:spPr bwMode="auto">
          <a:xfrm>
            <a:off x="5649988" y="3499123"/>
            <a:ext cx="221462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FF00"/>
                </a:solidFill>
                <a:latin typeface="Calibri" panose="020F0502020204030204" pitchFamily="34" charset="0"/>
                <a:cs typeface="Calibri" panose="020F0502020204030204" pitchFamily="34" charset="0"/>
              </a:rPr>
              <a:t>evidence</a:t>
            </a:r>
            <a:endParaRPr lang="en-US" altLang="en-US" sz="3600" b="1" i="1" dirty="0">
              <a:solidFill>
                <a:srgbClr val="FFFF00"/>
              </a:solidFill>
              <a:latin typeface="Calibri" panose="020F0502020204030204" pitchFamily="34" charset="0"/>
              <a:cs typeface="Calibri" panose="020F0502020204030204" pitchFamily="34" charset="0"/>
            </a:endParaRPr>
          </a:p>
        </p:txBody>
      </p:sp>
      <p:sp>
        <p:nvSpPr>
          <p:cNvPr id="14" name="Rectangle 5"/>
          <p:cNvSpPr>
            <a:spLocks noChangeArrowheads="1"/>
          </p:cNvSpPr>
          <p:nvPr/>
        </p:nvSpPr>
        <p:spPr bwMode="auto">
          <a:xfrm>
            <a:off x="5650423" y="3499991"/>
            <a:ext cx="221462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rgbClr val="FFC000"/>
                </a:solidFill>
                <a:latin typeface="Calibri" panose="020F0502020204030204" pitchFamily="34" charset="0"/>
                <a:cs typeface="Calibri" panose="020F0502020204030204" pitchFamily="34" charset="0"/>
              </a:rPr>
              <a:t>evidence</a:t>
            </a:r>
            <a:endParaRPr lang="en-US" altLang="en-US" sz="3600" b="1" i="1" dirty="0">
              <a:solidFill>
                <a:srgbClr val="FFC000"/>
              </a:solidFill>
              <a:latin typeface="Calibri" panose="020F0502020204030204" pitchFamily="34" charset="0"/>
              <a:cs typeface="Calibri" panose="020F0502020204030204" pitchFamily="34" charset="0"/>
            </a:endParaRPr>
          </a:p>
        </p:txBody>
      </p:sp>
      <p:sp>
        <p:nvSpPr>
          <p:cNvPr id="15" name="Rectangle 5"/>
          <p:cNvSpPr>
            <a:spLocks noChangeArrowheads="1"/>
          </p:cNvSpPr>
          <p:nvPr/>
        </p:nvSpPr>
        <p:spPr bwMode="auto">
          <a:xfrm>
            <a:off x="5571667" y="3499534"/>
            <a:ext cx="237281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chemeClr val="bg1"/>
                </a:solidFill>
                <a:latin typeface="Calibri" panose="020F0502020204030204" pitchFamily="34" charset="0"/>
                <a:cs typeface="Calibri" panose="020F0502020204030204" pitchFamily="34" charset="0"/>
              </a:rPr>
              <a:t>evidence</a:t>
            </a:r>
            <a:endParaRPr lang="en-US" altLang="en-US" sz="36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050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8" presetClass="emph" presetSubtype="0" fill="hold" grpId="1" nodeType="withEffect">
                                  <p:stCondLst>
                                    <p:cond delay="0"/>
                                  </p:stCondLst>
                                  <p:childTnLst>
                                    <p:set>
                                      <p:cBhvr override="childStyle">
                                        <p:cTn id="19" dur="500" fill="hold"/>
                                        <p:tgtEl>
                                          <p:spTgt spid="3"/>
                                        </p:tgtEl>
                                        <p:attrNameLst>
                                          <p:attrName>style.textDecorationUnderline</p:attrName>
                                        </p:attrNameLst>
                                      </p:cBhvr>
                                      <p:to>
                                        <p:strVal val="true"/>
                                      </p:to>
                                    </p:set>
                                  </p:childTnLst>
                                </p:cTn>
                              </p:par>
                              <p:par>
                                <p:cTn id="20" presetID="22" presetClass="entr" presetSubtype="8" fill="hold" grpId="0" nodeType="withEffect">
                                  <p:stCondLst>
                                    <p:cond delay="3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300"/>
                                  </p:stCondLst>
                                  <p:childTnLst>
                                    <p:set>
                                      <p:cBhvr override="childStyle">
                                        <p:cTn id="24" dur="500" fill="hold"/>
                                        <p:tgtEl>
                                          <p:spTgt spid="4"/>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18" presetClass="emph" presetSubtype="0" fill="hold" grpId="1" nodeType="withEffect">
                                  <p:stCondLst>
                                    <p:cond delay="0"/>
                                  </p:stCondLst>
                                  <p:childTnLst>
                                    <p:set>
                                      <p:cBhvr override="childStyle">
                                        <p:cTn id="31" dur="500" fill="hold"/>
                                        <p:tgtEl>
                                          <p:spTgt spid="5"/>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0" presetClass="exit" presetSubtype="0" fill="hold" grpId="1" nodeType="withEffect">
                                  <p:stCondLst>
                                    <p:cond delay="0"/>
                                  </p:stCondLst>
                                  <p:childTnLst>
                                    <p:set>
                                      <p:cBhvr>
                                        <p:cTn id="51" dur="1" fill="hold">
                                          <p:stCondLst>
                                            <p:cond delay="749"/>
                                          </p:stCondLst>
                                        </p:cTn>
                                        <p:tgtEl>
                                          <p:spTgt spid="8"/>
                                        </p:tgtEl>
                                        <p:attrNameLst>
                                          <p:attrName>style.visibility</p:attrName>
                                        </p:attrNameLst>
                                      </p:cBhvr>
                                      <p:to>
                                        <p:strVal val="hidden"/>
                                      </p:to>
                                    </p:set>
                                    <p:animEffect transition="out" filter="fade">
                                      <p:cBhvr>
                                        <p:cTn id="52" dur="750">
                                          <p:stCondLst>
                                            <p:cond delay="0"/>
                                          </p:stCondLst>
                                        </p:cTn>
                                        <p:tgtEl>
                                          <p:spTgt spid="8"/>
                                        </p:tgtEl>
                                      </p:cBhvr>
                                    </p:animEffect>
                                    <p:anim to="" calcmode="lin" valueType="num">
                                      <p:cBhvr>
                                        <p:cTn id="53" dur="75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54" dur="750" fill="hold">
                                          <p:stCondLst>
                                            <p:cond delay="0"/>
                                          </p:stCondLst>
                                        </p:cTn>
                                        <p:tgtEl>
                                          <p:spTgt spid="8"/>
                                        </p:tgtEl>
                                        <p:attrNameLst>
                                          <p:attrName>ppt_h</p:attrName>
                                        </p:attrNameLst>
                                      </p:cBhvr>
                                      <p:tavLst>
                                        <p:tav tm="0">
                                          <p:val>
                                            <p:strVal val="#ppt_h"/>
                                          </p:val>
                                        </p:tav>
                                        <p:tav tm="100000">
                                          <p:val>
                                            <p:strVal val="#ppt_h*4"/>
                                          </p:val>
                                        </p:tav>
                                      </p:tavLst>
                                    </p:anim>
                                  </p:childTnLst>
                                </p:cTn>
                              </p:par>
                              <p:par>
                                <p:cTn id="55" presetID="0" presetClass="exit" presetSubtype="0" fill="hold" grpId="1" nodeType="withEffect">
                                  <p:stCondLst>
                                    <p:cond delay="100"/>
                                  </p:stCondLst>
                                  <p:childTnLst>
                                    <p:set>
                                      <p:cBhvr>
                                        <p:cTn id="56" dur="1" fill="hold">
                                          <p:stCondLst>
                                            <p:cond delay="749"/>
                                          </p:stCondLst>
                                        </p:cTn>
                                        <p:tgtEl>
                                          <p:spTgt spid="9"/>
                                        </p:tgtEl>
                                        <p:attrNameLst>
                                          <p:attrName>style.visibility</p:attrName>
                                        </p:attrNameLst>
                                      </p:cBhvr>
                                      <p:to>
                                        <p:strVal val="hidden"/>
                                      </p:to>
                                    </p:set>
                                    <p:animEffect transition="out" filter="fade">
                                      <p:cBhvr>
                                        <p:cTn id="57" dur="750">
                                          <p:stCondLst>
                                            <p:cond delay="0"/>
                                          </p:stCondLst>
                                        </p:cTn>
                                        <p:tgtEl>
                                          <p:spTgt spid="9"/>
                                        </p:tgtEl>
                                      </p:cBhvr>
                                    </p:animEffect>
                                    <p:anim to="" calcmode="lin" valueType="num">
                                      <p:cBhvr>
                                        <p:cTn id="58" dur="75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59" dur="750" fill="hold">
                                          <p:stCondLst>
                                            <p:cond delay="0"/>
                                          </p:stCondLst>
                                        </p:cTn>
                                        <p:tgtEl>
                                          <p:spTgt spid="9"/>
                                        </p:tgtEl>
                                        <p:attrNameLst>
                                          <p:attrName>ppt_h</p:attrName>
                                        </p:attrNameLst>
                                      </p:cBhvr>
                                      <p:tavLst>
                                        <p:tav tm="0">
                                          <p:val>
                                            <p:strVal val="#ppt_h"/>
                                          </p:val>
                                        </p:tav>
                                        <p:tav tm="100000">
                                          <p:val>
                                            <p:strVal val="#ppt_h*4"/>
                                          </p:val>
                                        </p:tav>
                                      </p:tavLst>
                                    </p:anim>
                                  </p:childTnLst>
                                </p:cTn>
                              </p:par>
                              <p:par>
                                <p:cTn id="60" presetID="0" presetClass="exit" presetSubtype="0" fill="hold" grpId="1" nodeType="withEffect">
                                  <p:stCondLst>
                                    <p:cond delay="200"/>
                                  </p:stCondLst>
                                  <p:childTnLst>
                                    <p:set>
                                      <p:cBhvr>
                                        <p:cTn id="61" dur="1" fill="hold">
                                          <p:stCondLst>
                                            <p:cond delay="749"/>
                                          </p:stCondLst>
                                        </p:cTn>
                                        <p:tgtEl>
                                          <p:spTgt spid="10"/>
                                        </p:tgtEl>
                                        <p:attrNameLst>
                                          <p:attrName>style.visibility</p:attrName>
                                        </p:attrNameLst>
                                      </p:cBhvr>
                                      <p:to>
                                        <p:strVal val="hidden"/>
                                      </p:to>
                                    </p:set>
                                    <p:animEffect transition="out" filter="fade">
                                      <p:cBhvr>
                                        <p:cTn id="62" dur="750">
                                          <p:stCondLst>
                                            <p:cond delay="0"/>
                                          </p:stCondLst>
                                        </p:cTn>
                                        <p:tgtEl>
                                          <p:spTgt spid="10"/>
                                        </p:tgtEl>
                                      </p:cBhvr>
                                    </p:animEffect>
                                    <p:anim to="" calcmode="lin" valueType="num">
                                      <p:cBhvr>
                                        <p:cTn id="63" dur="75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64" dur="750" fill="hold">
                                          <p:stCondLst>
                                            <p:cond delay="0"/>
                                          </p:stCondLst>
                                        </p:cTn>
                                        <p:tgtEl>
                                          <p:spTgt spid="10"/>
                                        </p:tgtEl>
                                        <p:attrNameLst>
                                          <p:attrName>ppt_h</p:attrName>
                                        </p:attrNameLst>
                                      </p:cBhvr>
                                      <p:tavLst>
                                        <p:tav tm="0">
                                          <p:val>
                                            <p:strVal val="#ppt_h"/>
                                          </p:val>
                                        </p:tav>
                                        <p:tav tm="100000">
                                          <p:val>
                                            <p:strVal val="#ppt_h*4"/>
                                          </p:val>
                                        </p:tav>
                                      </p:tavLst>
                                    </p:anim>
                                  </p:childTnLst>
                                </p:cTn>
                              </p:par>
                              <p:par>
                                <p:cTn id="65" presetID="0" presetClass="exit" presetSubtype="0" fill="hold" grpId="1" nodeType="withEffect">
                                  <p:stCondLst>
                                    <p:cond delay="300"/>
                                  </p:stCondLst>
                                  <p:childTnLst>
                                    <p:set>
                                      <p:cBhvr>
                                        <p:cTn id="66" dur="1" fill="hold">
                                          <p:stCondLst>
                                            <p:cond delay="749"/>
                                          </p:stCondLst>
                                        </p:cTn>
                                        <p:tgtEl>
                                          <p:spTgt spid="11"/>
                                        </p:tgtEl>
                                        <p:attrNameLst>
                                          <p:attrName>style.visibility</p:attrName>
                                        </p:attrNameLst>
                                      </p:cBhvr>
                                      <p:to>
                                        <p:strVal val="hidden"/>
                                      </p:to>
                                    </p:set>
                                    <p:animEffect transition="out" filter="fade">
                                      <p:cBhvr>
                                        <p:cTn id="67" dur="750">
                                          <p:stCondLst>
                                            <p:cond delay="0"/>
                                          </p:stCondLst>
                                        </p:cTn>
                                        <p:tgtEl>
                                          <p:spTgt spid="11"/>
                                        </p:tgtEl>
                                      </p:cBhvr>
                                    </p:animEffect>
                                    <p:anim to="" calcmode="lin" valueType="num">
                                      <p:cBhvr>
                                        <p:cTn id="68" dur="75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69" dur="75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70" presetID="0" presetClass="exit" presetSubtype="0" fill="hold" grpId="1" nodeType="withEffect">
                                  <p:stCondLst>
                                    <p:cond delay="400"/>
                                  </p:stCondLst>
                                  <p:childTnLst>
                                    <p:set>
                                      <p:cBhvr>
                                        <p:cTn id="71" dur="1" fill="hold">
                                          <p:stCondLst>
                                            <p:cond delay="749"/>
                                          </p:stCondLst>
                                        </p:cTn>
                                        <p:tgtEl>
                                          <p:spTgt spid="12"/>
                                        </p:tgtEl>
                                        <p:attrNameLst>
                                          <p:attrName>style.visibility</p:attrName>
                                        </p:attrNameLst>
                                      </p:cBhvr>
                                      <p:to>
                                        <p:strVal val="hidden"/>
                                      </p:to>
                                    </p:set>
                                    <p:animEffect transition="out" filter="fade">
                                      <p:cBhvr>
                                        <p:cTn id="72" dur="750">
                                          <p:stCondLst>
                                            <p:cond delay="0"/>
                                          </p:stCondLst>
                                        </p:cTn>
                                        <p:tgtEl>
                                          <p:spTgt spid="12"/>
                                        </p:tgtEl>
                                      </p:cBhvr>
                                    </p:animEffect>
                                    <p:anim to="" calcmode="lin" valueType="num">
                                      <p:cBhvr>
                                        <p:cTn id="73" dur="75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74" dur="750" fill="hold">
                                          <p:stCondLst>
                                            <p:cond delay="0"/>
                                          </p:stCondLst>
                                        </p:cTn>
                                        <p:tgtEl>
                                          <p:spTgt spid="12"/>
                                        </p:tgtEl>
                                        <p:attrNameLst>
                                          <p:attrName>ppt_h</p:attrName>
                                        </p:attrNameLst>
                                      </p:cBhvr>
                                      <p:tavLst>
                                        <p:tav tm="0">
                                          <p:val>
                                            <p:strVal val="#ppt_h"/>
                                          </p:val>
                                        </p:tav>
                                        <p:tav tm="100000">
                                          <p:val>
                                            <p:strVal val="#ppt_h*4"/>
                                          </p:val>
                                        </p:tav>
                                      </p:tavLst>
                                    </p:anim>
                                  </p:childTnLst>
                                </p:cTn>
                              </p:par>
                              <p:par>
                                <p:cTn id="75" presetID="0" presetClass="exit" presetSubtype="0" fill="hold" grpId="1" nodeType="withEffect">
                                  <p:stCondLst>
                                    <p:cond delay="500"/>
                                  </p:stCondLst>
                                  <p:childTnLst>
                                    <p:set>
                                      <p:cBhvr>
                                        <p:cTn id="76" dur="1" fill="hold">
                                          <p:stCondLst>
                                            <p:cond delay="749"/>
                                          </p:stCondLst>
                                        </p:cTn>
                                        <p:tgtEl>
                                          <p:spTgt spid="14"/>
                                        </p:tgtEl>
                                        <p:attrNameLst>
                                          <p:attrName>style.visibility</p:attrName>
                                        </p:attrNameLst>
                                      </p:cBhvr>
                                      <p:to>
                                        <p:strVal val="hidden"/>
                                      </p:to>
                                    </p:set>
                                    <p:animEffect transition="out" filter="fade">
                                      <p:cBhvr>
                                        <p:cTn id="77" dur="750">
                                          <p:stCondLst>
                                            <p:cond delay="0"/>
                                          </p:stCondLst>
                                        </p:cTn>
                                        <p:tgtEl>
                                          <p:spTgt spid="14"/>
                                        </p:tgtEl>
                                      </p:cBhvr>
                                    </p:animEffect>
                                    <p:anim to="" calcmode="lin" valueType="num">
                                      <p:cBhvr>
                                        <p:cTn id="78" dur="75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79" dur="750" fill="hold">
                                          <p:stCondLst>
                                            <p:cond delay="0"/>
                                          </p:stCondLst>
                                        </p:cTn>
                                        <p:tgtEl>
                                          <p:spTgt spid="14"/>
                                        </p:tgtEl>
                                        <p:attrNameLst>
                                          <p:attrName>ppt_h</p:attrName>
                                        </p:attrNameLst>
                                      </p:cBhvr>
                                      <p:tavLst>
                                        <p:tav tm="0">
                                          <p:val>
                                            <p:strVal val="#ppt_h"/>
                                          </p:val>
                                        </p:tav>
                                        <p:tav tm="100000">
                                          <p:val>
                                            <p:strVal val="#ppt_h*4"/>
                                          </p:val>
                                        </p:tav>
                                      </p:tavLst>
                                    </p:anim>
                                  </p:childTnLst>
                                </p:cTn>
                              </p:par>
                              <p:par>
                                <p:cTn id="80" presetID="0" presetClass="exit" presetSubtype="0" fill="hold" grpId="1" nodeType="withEffect">
                                  <p:stCondLst>
                                    <p:cond delay="600"/>
                                  </p:stCondLst>
                                  <p:childTnLst>
                                    <p:set>
                                      <p:cBhvr>
                                        <p:cTn id="81" dur="1" fill="hold">
                                          <p:stCondLst>
                                            <p:cond delay="749"/>
                                          </p:stCondLst>
                                        </p:cTn>
                                        <p:tgtEl>
                                          <p:spTgt spid="13"/>
                                        </p:tgtEl>
                                        <p:attrNameLst>
                                          <p:attrName>style.visibility</p:attrName>
                                        </p:attrNameLst>
                                      </p:cBhvr>
                                      <p:to>
                                        <p:strVal val="hidden"/>
                                      </p:to>
                                    </p:set>
                                    <p:animEffect transition="out" filter="fade">
                                      <p:cBhvr>
                                        <p:cTn id="82" dur="750">
                                          <p:stCondLst>
                                            <p:cond delay="0"/>
                                          </p:stCondLst>
                                        </p:cTn>
                                        <p:tgtEl>
                                          <p:spTgt spid="13"/>
                                        </p:tgtEl>
                                      </p:cBhvr>
                                    </p:animEffect>
                                    <p:anim to="" calcmode="lin" valueType="num">
                                      <p:cBhvr>
                                        <p:cTn id="83" dur="750" fill="hold">
                                          <p:stCondLst>
                                            <p:cond delay="0"/>
                                          </p:stCondLst>
                                        </p:cTn>
                                        <p:tgtEl>
                                          <p:spTgt spid="13"/>
                                        </p:tgtEl>
                                        <p:attrNameLst>
                                          <p:attrName>ppt_w</p:attrName>
                                        </p:attrNameLst>
                                      </p:cBhvr>
                                      <p:tavLst>
                                        <p:tav tm="0">
                                          <p:val>
                                            <p:strVal val="#ppt_w"/>
                                          </p:val>
                                        </p:tav>
                                        <p:tav tm="100000">
                                          <p:val>
                                            <p:strVal val="#ppt_w*4"/>
                                          </p:val>
                                        </p:tav>
                                      </p:tavLst>
                                    </p:anim>
                                    <p:anim to="" calcmode="lin" valueType="num">
                                      <p:cBhvr>
                                        <p:cTn id="84" dur="750" fill="hold">
                                          <p:stCondLst>
                                            <p:cond delay="0"/>
                                          </p:stCondLst>
                                        </p:cTn>
                                        <p:tgtEl>
                                          <p:spTgt spid="13"/>
                                        </p:tgtEl>
                                        <p:attrNameLst>
                                          <p:attrName>ppt_h</p:attrName>
                                        </p:attrNameLst>
                                      </p:cBhvr>
                                      <p:tavLst>
                                        <p:tav tm="0">
                                          <p:val>
                                            <p:strVal val="#ppt_h"/>
                                          </p:val>
                                        </p:tav>
                                        <p:tav tm="100000">
                                          <p:val>
                                            <p:strVal val="#ppt_h*4"/>
                                          </p:val>
                                        </p:tav>
                                      </p:tavLst>
                                    </p:anim>
                                  </p:childTnLst>
                                </p:cTn>
                              </p:par>
                              <p:par>
                                <p:cTn id="85" presetID="0" presetClass="exit" presetSubtype="0" fill="hold" grpId="1" nodeType="withEffect">
                                  <p:stCondLst>
                                    <p:cond delay="700"/>
                                  </p:stCondLst>
                                  <p:childTnLst>
                                    <p:set>
                                      <p:cBhvr>
                                        <p:cTn id="86" dur="1" fill="hold">
                                          <p:stCondLst>
                                            <p:cond delay="749"/>
                                          </p:stCondLst>
                                        </p:cTn>
                                        <p:tgtEl>
                                          <p:spTgt spid="15"/>
                                        </p:tgtEl>
                                        <p:attrNameLst>
                                          <p:attrName>style.visibility</p:attrName>
                                        </p:attrNameLst>
                                      </p:cBhvr>
                                      <p:to>
                                        <p:strVal val="hidden"/>
                                      </p:to>
                                    </p:set>
                                    <p:animEffect transition="out" filter="fade">
                                      <p:cBhvr>
                                        <p:cTn id="87" dur="750">
                                          <p:stCondLst>
                                            <p:cond delay="0"/>
                                          </p:stCondLst>
                                        </p:cTn>
                                        <p:tgtEl>
                                          <p:spTgt spid="15"/>
                                        </p:tgtEl>
                                      </p:cBhvr>
                                    </p:animEffect>
                                    <p:anim to="" calcmode="lin" valueType="num">
                                      <p:cBhvr>
                                        <p:cTn id="88" dur="75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89" dur="750" fill="hold">
                                          <p:stCondLst>
                                            <p:cond delay="0"/>
                                          </p:stCondLst>
                                        </p:cTn>
                                        <p:tgtEl>
                                          <p:spTgt spid="15"/>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3074" grpId="0"/>
      <p:bldP spid="6"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6062</TotalTime>
  <Words>2388</Words>
  <Application>Microsoft Office PowerPoint</Application>
  <PresentationFormat>On-screen Show (4:3)</PresentationFormat>
  <Paragraphs>228</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Aharoni</vt:lpstr>
      <vt:lpstr>Franklin Gothic Demi</vt:lpstr>
      <vt:lpstr>Franklin Gothic Heavy</vt:lpstr>
      <vt:lpstr>Calibri</vt:lpstr>
      <vt:lpstr>Agency FB</vt:lpstr>
      <vt:lpstr>Arial</vt:lpstr>
      <vt:lpstr>Forte</vt:lpstr>
      <vt:lpstr>Default Design</vt:lpstr>
      <vt:lpstr>PowerPoint Presentation</vt:lpstr>
      <vt:lpstr>PowerPoint Presentation</vt:lpstr>
      <vt:lpstr>4. James Madison (1809-1817)</vt:lpstr>
      <vt:lpstr>“We have staked the whole future of American civilization not on the power of government, far from it. We have staked the whole of our political institutions upon the capacity of mankind for self-government, upon the capacity of each and all of us to govern ourselves according to the commandments of God. The future and success of America is not in this Constitution, but in the laws of God upon which this Constitution is founded.” </vt:lpstr>
      <vt:lpstr>"If you do well, will you not be accepted? And if you do not do well, sin lies at the door. And its desire is for you, but you should rule over it." — Genesis 4:7 </vt:lpstr>
      <vt:lpstr>“Religion is the basis and foundation of Government”</vt:lpstr>
      <vt:lpstr>“It is the duty of every man to render to the Creator such homage ... Before any man can be considered as a member of Civil Society, he must be considered as a subject of the Governor of the Universe...”</vt:lpstr>
      <vt:lpstr>“We hold it for a fundamental and undeniable truth, that Religion or the duty which we owe to our Creator and the Manner of discharging it, can be directed only by reason and conviction, not by force or violence.”</vt:lpstr>
      <vt:lpstr>“The Religion then of every man must be left to the conviction and conscience of every man; and it is the right of every man to exercise it as these may dictate. This right is in its nature an unalienable right. It is unalienable; because the opinions of men, depending only on the evidence contemplated by their own minds, cannot follow the dictates of other men: It is unalienable also; because what is here a right towards men, is a duty towards the Creator. ” </vt:lpstr>
      <vt:lpstr>"But without faith it is impossible to please Him, for he who comes to God must believe that He is, and that He is a rewarder of those who diligently seek Him."               — Hebrews 11:6 </vt:lpstr>
      <vt:lpstr>“Cursed be all that learning that is contrary to the cross of Christ.” </vt:lpstr>
      <vt:lpstr>“Whilst we assert for ourselves a freedom to embrace, to profess and observe the Religion which we believe to be of divine origin, we cannot deny equal freedom to those whose minds have    not yet yielded to the evidence which has convinced us. If this freedom be abused, it is an offense against God, not against man: To God, therefore, not to man, must an account of it be rendered.”</vt:lpstr>
      <vt:lpstr>“Religion and government will both exist in greater purity, the less they are mixed together.”</vt:lpstr>
      <vt:lpstr>The civil rights of none, shall be abridged on account of religious belief or worship, nor shall any national religion be established, nor shall the full and equal rights of conscience be in any manner, or on any pretext infringed. ”</vt:lpstr>
      <vt:lpstr>“No religious Test shall ever be required as a Qualification to any Office or public Trust under the United States.” </vt:lpstr>
      <vt:lpstr>“That liberal catholic and equitable way of thinking as to the rights of Conscience, which is one of the Characteristics of a free people and so strongly marks the People of your province is but little known among the Zealous adherents to our Hierarchy. We have it is true some persons in the Legislature of generous Principles both in Religion &amp; Politicks but number, not merit, you know, is necessary to carry points there. ….”</vt:lpstr>
      <vt:lpstr>“… Besides, the Clergy are a numerous and powerful body, have great influence at home by reason of their connection with &amp; dependence on the Bishops and Crown and will naturally employ all their art &amp; Interest to depress their rising Adversaries; for such they must consider dissenters who rob them of the good will of the people and may in` time endanger their livings &amp; security.  … Religious bondage shackles and debilitates the mind and unfits it for every noble enterprise, every expanded prospect.”</vt:lpstr>
      <vt:lpstr>"... But if you have bitter envy and self-seeking in your hearts, do not boast and lie against the truth. This wisdom does not descend from above, but is earthly, sensual, demonic. For where envy and self-seeking exist, confusion and every evil thing are there ..."               — James 3:14-16 </vt:lpstr>
      <vt:lpstr>“During almost fifteen centuries has the legal establishment of Christianity been on trial. What has been its fruits? More or less, in all places, pride and indolence in the clergy; ignorance and servility in the laity; in both, superstition, bigotry, and persecution.”</vt:lpstr>
      <vt:lpstr>But if you bite and devour one another, beware lest you be consumed by one another!               — Galatians 5:15</vt:lpstr>
      <vt:lpstr>“The purpose of separation of church and state is to keep forever from these shores the ceaseless strife that has soaked the soil of Europe in blood for centuries.”</vt:lpstr>
      <vt:lpstr>“Who does not see that the same authority which can establish Christianity, in exclusion of all other Religions, may establish with the same ease any particular sect of Christians, in exclusion of all other Sects?”</vt:lpstr>
      <vt:lpstr>The belief in a God All Powerful wise and good, is so essential to the moral order of the world and to the happiness of man, that arguments which enforce it cannot be drawn from too many sources nor adapted with too much solicitude to the different characters and capacities impressed with it. ”</vt:lpstr>
      <vt:lpstr>Now the purpose of the commandment is love from a pure heart, from a good conscience, and from sincere faith, … — 1st Timothy 1:5 </vt:lpstr>
      <vt:lpstr>… let us draw near with a true heart in full assurance of faith, having our hearts sprinkled from an evil conscience and our bodies washed with pure water. Let us hold fast the confession of our hope without wavering,      for He who promised is faithful. And let us consider one another in order to stir up love and good works, not forsaking the assembling of ourselves together, as is the manner of some, but exhorting one another, and so much the more as you see the Day approaching.        — Hebrews 10:22-25  </vt:lpstr>
      <vt:lpstr>“We are free today substantially, but the day will come when our Republic will be an impossibility. It will be an impossibility because wealth will be concentrated in the hands of a few. A Republic cannot stand upon bayonets, and when the day comes when the wealth of the nation will be in the hands of a few, then we must rely upon the wisdom of the best elements in the country to readjust the laws of the nations to the changed conditions.”</vt:lpstr>
      <vt:lpstr>PowerPoint Presentation</vt:lpstr>
      <vt:lpstr>“Enlightened statesmen will not always be at the helm.”</vt:lpstr>
      <vt:lpstr>Beloved, do not believe every spirit, but test the spirits, whether they are of God; because many false prophets have gone out into the world. By this you know the Spirit of God: Every spirit that confesses that Jesus Christ has come in the flesh is of God, and every spirit that does not confess that Jesus Christ has come in the flesh is not of God. And this is the spirit of the Antichrist, which you have heard was coming, and is now already in the world. — 1st John 4:1-3 </vt:lpstr>
      <vt:lpstr>PowerPoint Presentation</vt:lpstr>
      <vt:lpstr>PowerPoint Presentation</vt:lpstr>
      <vt:lpstr>PowerPoint Presentation</vt:lpstr>
      <vt:lpstr>PowerPoint Presentation</vt:lpstr>
      <vt:lpstr>Behold, I tell you a mystery: We shall not all sleep, but we shall all be changed -- in a moment, in the twinkling of an eye, at the last trumpet. For the trumpet will sound, and the dead will be raised incorruptible, and we shall be changed. For this corruptible must put on incorruption, and this mortal must put on immortality. So when this corruptible has put on incorruption, and this mortal has put on immortality, then shall be brought to pass the saying that is written: "Death is swallowed up in victory." — 1st Corinthians 15:51-54 </vt:lpstr>
      <vt:lpstr>Beloved, now we are children          of God; and it has not yet been revealed what we shall be, but we know that when He is revealed, we shall be like Him, for we shall see Him as He is. And everyone who has this hope in Him purifies himself, just as He is pure. — 1st John 3:2-3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446</cp:revision>
  <dcterms:created xsi:type="dcterms:W3CDTF">2014-04-12T23:55:49Z</dcterms:created>
  <dcterms:modified xsi:type="dcterms:W3CDTF">2018-06-26T18:29:32Z</dcterms:modified>
</cp:coreProperties>
</file>