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Lst>
  <p:notesMasterIdLst>
    <p:notesMasterId r:id="rId115"/>
  </p:notesMasterIdLst>
  <p:sldIdLst>
    <p:sldId id="537" r:id="rId15"/>
    <p:sldId id="538" r:id="rId16"/>
    <p:sldId id="539" r:id="rId17"/>
    <p:sldId id="544" r:id="rId18"/>
    <p:sldId id="545" r:id="rId19"/>
    <p:sldId id="546" r:id="rId20"/>
    <p:sldId id="624" r:id="rId21"/>
    <p:sldId id="623" r:id="rId22"/>
    <p:sldId id="547" r:id="rId23"/>
    <p:sldId id="548" r:id="rId24"/>
    <p:sldId id="625" r:id="rId25"/>
    <p:sldId id="549" r:id="rId26"/>
    <p:sldId id="641" r:id="rId27"/>
    <p:sldId id="550" r:id="rId28"/>
    <p:sldId id="551" r:id="rId29"/>
    <p:sldId id="552" r:id="rId30"/>
    <p:sldId id="640" r:id="rId31"/>
    <p:sldId id="626" r:id="rId32"/>
    <p:sldId id="553" r:id="rId33"/>
    <p:sldId id="554" r:id="rId34"/>
    <p:sldId id="555" r:id="rId35"/>
    <p:sldId id="556" r:id="rId36"/>
    <p:sldId id="627" r:id="rId37"/>
    <p:sldId id="557" r:id="rId38"/>
    <p:sldId id="558" r:id="rId39"/>
    <p:sldId id="559" r:id="rId40"/>
    <p:sldId id="577" r:id="rId41"/>
    <p:sldId id="628" r:id="rId42"/>
    <p:sldId id="578" r:id="rId43"/>
    <p:sldId id="642" r:id="rId44"/>
    <p:sldId id="579" r:id="rId45"/>
    <p:sldId id="580" r:id="rId46"/>
    <p:sldId id="581" r:id="rId47"/>
    <p:sldId id="591" r:id="rId48"/>
    <p:sldId id="601" r:id="rId49"/>
    <p:sldId id="602" r:id="rId50"/>
    <p:sldId id="605" r:id="rId51"/>
    <p:sldId id="604" r:id="rId52"/>
    <p:sldId id="614" r:id="rId53"/>
    <p:sldId id="620" r:id="rId54"/>
    <p:sldId id="615" r:id="rId55"/>
    <p:sldId id="619" r:id="rId56"/>
    <p:sldId id="621" r:id="rId57"/>
    <p:sldId id="606" r:id="rId58"/>
    <p:sldId id="600" r:id="rId59"/>
    <p:sldId id="608" r:id="rId60"/>
    <p:sldId id="637" r:id="rId61"/>
    <p:sldId id="256" r:id="rId62"/>
    <p:sldId id="540" r:id="rId63"/>
    <p:sldId id="590" r:id="rId64"/>
    <p:sldId id="543" r:id="rId65"/>
    <p:sldId id="560" r:id="rId66"/>
    <p:sldId id="644" r:id="rId67"/>
    <p:sldId id="561" r:id="rId68"/>
    <p:sldId id="629" r:id="rId69"/>
    <p:sldId id="562" r:id="rId70"/>
    <p:sldId id="643" r:id="rId71"/>
    <p:sldId id="563" r:id="rId72"/>
    <p:sldId id="630" r:id="rId73"/>
    <p:sldId id="564" r:id="rId74"/>
    <p:sldId id="631" r:id="rId75"/>
    <p:sldId id="565" r:id="rId76"/>
    <p:sldId id="566" r:id="rId77"/>
    <p:sldId id="632" r:id="rId78"/>
    <p:sldId id="567" r:id="rId79"/>
    <p:sldId id="568" r:id="rId80"/>
    <p:sldId id="569" r:id="rId81"/>
    <p:sldId id="570" r:id="rId82"/>
    <p:sldId id="571" r:id="rId83"/>
    <p:sldId id="645" r:id="rId84"/>
    <p:sldId id="633" r:id="rId85"/>
    <p:sldId id="572" r:id="rId86"/>
    <p:sldId id="573" r:id="rId87"/>
    <p:sldId id="574" r:id="rId88"/>
    <p:sldId id="575" r:id="rId89"/>
    <p:sldId id="634" r:id="rId90"/>
    <p:sldId id="583" r:id="rId91"/>
    <p:sldId id="584" r:id="rId92"/>
    <p:sldId id="635" r:id="rId93"/>
    <p:sldId id="585" r:id="rId94"/>
    <p:sldId id="586" r:id="rId95"/>
    <p:sldId id="587" r:id="rId96"/>
    <p:sldId id="588" r:id="rId97"/>
    <p:sldId id="486" r:id="rId98"/>
    <p:sldId id="598" r:id="rId99"/>
    <p:sldId id="622" r:id="rId100"/>
    <p:sldId id="592" r:id="rId101"/>
    <p:sldId id="593" r:id="rId102"/>
    <p:sldId id="599" r:id="rId103"/>
    <p:sldId id="612" r:id="rId104"/>
    <p:sldId id="610" r:id="rId105"/>
    <p:sldId id="609" r:id="rId106"/>
    <p:sldId id="611" r:id="rId107"/>
    <p:sldId id="594" r:id="rId108"/>
    <p:sldId id="613" r:id="rId109"/>
    <p:sldId id="597" r:id="rId110"/>
    <p:sldId id="639" r:id="rId111"/>
    <p:sldId id="542" r:id="rId112"/>
    <p:sldId id="541" r:id="rId113"/>
    <p:sldId id="382" r:id="rId11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F6E5A0"/>
    <a:srgbClr val="66FF33"/>
    <a:srgbClr val="0066FF"/>
    <a:srgbClr val="CC66FF"/>
    <a:srgbClr val="FF00FF"/>
    <a:srgbClr val="CC9900"/>
    <a:srgbClr val="6699FF"/>
    <a:srgbClr val="FF9900"/>
    <a:srgbClr val="ECF3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22" autoAdjust="0"/>
    <p:restoredTop sz="74370" autoAdjust="0"/>
  </p:normalViewPr>
  <p:slideViewPr>
    <p:cSldViewPr snapToGrid="0">
      <p:cViewPr varScale="1">
        <p:scale>
          <a:sx n="67" d="100"/>
          <a:sy n="67" d="100"/>
        </p:scale>
        <p:origin x="1704" y="72"/>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viewProps" Target="viewProps.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102" Type="http://schemas.openxmlformats.org/officeDocument/2006/relationships/slide" Target="slides/slide88.xml"/><Relationship Id="rId110" Type="http://schemas.openxmlformats.org/officeDocument/2006/relationships/slide" Target="slides/slide96.xml"/><Relationship Id="rId115"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13" Type="http://schemas.openxmlformats.org/officeDocument/2006/relationships/slide" Target="slides/slide99.xml"/><Relationship Id="rId11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presProps" Target="pres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3/7/2019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927474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 on the progressive platform, symbolized by a moose</a:t>
            </a:r>
          </a:p>
        </p:txBody>
      </p:sp>
      <p:sp>
        <p:nvSpPr>
          <p:cNvPr id="4" name="Slide Number Placeholder 3"/>
          <p:cNvSpPr>
            <a:spLocks noGrp="1"/>
          </p:cNvSpPr>
          <p:nvPr>
            <p:ph type="sldNum" sz="quarter" idx="10"/>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2192557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4023488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Had 5 children with 2</a:t>
            </a:r>
            <a:r>
              <a:rPr lang="en-US" baseline="30000" dirty="0"/>
              <a:t>nd</a:t>
            </a:r>
            <a:r>
              <a:rPr lang="en-US" dirty="0"/>
              <a:t> wife. Studied at Harvard and Columbia law, joined NY assembly, when 1</a:t>
            </a:r>
            <a:r>
              <a:rPr lang="en-US" baseline="30000" dirty="0"/>
              <a:t>st</a:t>
            </a:r>
            <a:r>
              <a:rPr lang="en-US" dirty="0"/>
              <a:t> wife and mother died on the same day, valentines day (Feb 14, 1864) just two days after his daughter was born, went off to Dakoda’s to start a new for two years. Came back to NY politics and join forces in the Spanish American war where he went from private to coronel leading the charge on San Juan Hill. 4 time decorated for bravery. Took office youngest president at 42. </a:t>
            </a:r>
          </a:p>
          <a:p>
            <a:endParaRPr lang="en-US" dirty="0"/>
          </a:p>
          <a:p>
            <a:r>
              <a:rPr lang="en-US" dirty="0"/>
              <a:t>Quintin, (roller skates &amp; snakes in White House) – Pillow fights - his youngest son died in WW1 as an aviator over France shot down by the Germans. Six months later Teddy died at 60 in his sleep.   </a:t>
            </a:r>
          </a:p>
          <a:p>
            <a:endParaRPr lang="en-US" dirty="0"/>
          </a:p>
          <a:p>
            <a:r>
              <a:rPr lang="en-US" dirty="0"/>
              <a:t>“Darkness can’t catch you if you just keep moving.”</a:t>
            </a:r>
          </a:p>
          <a:p>
            <a:endParaRPr lang="en-US" dirty="0"/>
          </a:p>
          <a:p>
            <a:r>
              <a:rPr lang="en-US" dirty="0"/>
              <a:t>1906 Food and drug administration.</a:t>
            </a:r>
          </a:p>
        </p:txBody>
      </p:sp>
      <p:sp>
        <p:nvSpPr>
          <p:cNvPr id="4" name="Slide Number Placeholder 3"/>
          <p:cNvSpPr>
            <a:spLocks noGrp="1"/>
          </p:cNvSpPr>
          <p:nvPr>
            <p:ph type="sldNum" sz="quarter" idx="10"/>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141194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49</a:t>
            </a:fld>
            <a:endParaRPr lang="en-US"/>
          </a:p>
        </p:txBody>
      </p:sp>
    </p:spTree>
    <p:extLst>
      <p:ext uri="{BB962C8B-B14F-4D97-AF65-F5344CB8AC3E}">
        <p14:creationId xmlns:p14="http://schemas.microsoft.com/office/powerpoint/2010/main" val="19535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853000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us owns our own emotional needs and or blessings with perhaps, perceived curses, as tragedies confront all. Cursed are all who fall away from God. We have all encountered that person who incessantly complains about all whom they know. Never satisfied, their unapologetic hearts demanding service upon false accusations of being abandoned, has an unceasing harp. Woe is imprinted as their first name. I call them moaners, groaners, emotional owners.</a:t>
            </a:r>
          </a:p>
        </p:txBody>
      </p:sp>
      <p:sp>
        <p:nvSpPr>
          <p:cNvPr id="4" name="Slide Number Placeholder 3"/>
          <p:cNvSpPr>
            <a:spLocks noGrp="1"/>
          </p:cNvSpPr>
          <p:nvPr>
            <p:ph type="sldNum" sz="quarter" idx="5"/>
          </p:nvPr>
        </p:nvSpPr>
        <p:spPr/>
        <p:txBody>
          <a:bodyPr/>
          <a:lstStyle/>
          <a:p>
            <a:fld id="{9C51D9B6-958F-4022-8446-FFC7E7C9F731}" type="slidenum">
              <a:rPr lang="en-US" smtClean="0"/>
              <a:t>52</a:t>
            </a:fld>
            <a:endParaRPr lang="en-US"/>
          </a:p>
        </p:txBody>
      </p:sp>
    </p:spTree>
    <p:extLst>
      <p:ext uri="{BB962C8B-B14F-4D97-AF65-F5344CB8AC3E}">
        <p14:creationId xmlns:p14="http://schemas.microsoft.com/office/powerpoint/2010/main" val="1975640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welcome to be in the presence of the faithful elderly. Though raked over decades of tribulations, they cling to a steadfast and confident faith sharing their peacefulness as an example. Shedding fears and unfilled desires comes only to the faithful, through years of accumulated wisdom.</a:t>
            </a:r>
          </a:p>
        </p:txBody>
      </p:sp>
      <p:sp>
        <p:nvSpPr>
          <p:cNvPr id="4" name="Slide Number Placeholder 3"/>
          <p:cNvSpPr>
            <a:spLocks noGrp="1"/>
          </p:cNvSpPr>
          <p:nvPr>
            <p:ph type="sldNum" sz="quarter" idx="5"/>
          </p:nvPr>
        </p:nvSpPr>
        <p:spPr/>
        <p:txBody>
          <a:bodyPr/>
          <a:lstStyle/>
          <a:p>
            <a:fld id="{9C51D9B6-958F-4022-8446-FFC7E7C9F731}" type="slidenum">
              <a:rPr lang="en-US" smtClean="0"/>
              <a:t>53</a:t>
            </a:fld>
            <a:endParaRPr lang="en-US"/>
          </a:p>
        </p:txBody>
      </p:sp>
    </p:spTree>
    <p:extLst>
      <p:ext uri="{BB962C8B-B14F-4D97-AF65-F5344CB8AC3E}">
        <p14:creationId xmlns:p14="http://schemas.microsoft.com/office/powerpoint/2010/main" val="2579765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light in us dwells in dark thoughts, how dark we become if these wicked things illuminate our hearts. Freedom is not found in the shadows.</a:t>
            </a:r>
          </a:p>
        </p:txBody>
      </p:sp>
      <p:sp>
        <p:nvSpPr>
          <p:cNvPr id="4" name="Slide Number Placeholder 3"/>
          <p:cNvSpPr>
            <a:spLocks noGrp="1"/>
          </p:cNvSpPr>
          <p:nvPr>
            <p:ph type="sldNum" sz="quarter" idx="5"/>
          </p:nvPr>
        </p:nvSpPr>
        <p:spPr/>
        <p:txBody>
          <a:bodyPr/>
          <a:lstStyle/>
          <a:p>
            <a:fld id="{9C51D9B6-958F-4022-8446-FFC7E7C9F731}" type="slidenum">
              <a:rPr lang="en-US" smtClean="0"/>
              <a:t>65</a:t>
            </a:fld>
            <a:endParaRPr lang="en-US"/>
          </a:p>
        </p:txBody>
      </p:sp>
    </p:spTree>
    <p:extLst>
      <p:ext uri="{BB962C8B-B14F-4D97-AF65-F5344CB8AC3E}">
        <p14:creationId xmlns:p14="http://schemas.microsoft.com/office/powerpoint/2010/main" val="4076384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has become more a circus than a standing civilization. </a:t>
            </a:r>
          </a:p>
        </p:txBody>
      </p:sp>
      <p:sp>
        <p:nvSpPr>
          <p:cNvPr id="4" name="Slide Number Placeholder 3"/>
          <p:cNvSpPr>
            <a:spLocks noGrp="1"/>
          </p:cNvSpPr>
          <p:nvPr>
            <p:ph type="sldNum" sz="quarter" idx="5"/>
          </p:nvPr>
        </p:nvSpPr>
        <p:spPr/>
        <p:txBody>
          <a:bodyPr/>
          <a:lstStyle/>
          <a:p>
            <a:fld id="{9C51D9B6-958F-4022-8446-FFC7E7C9F731}" type="slidenum">
              <a:rPr lang="en-US" smtClean="0"/>
              <a:t>68</a:t>
            </a:fld>
            <a:endParaRPr lang="en-US"/>
          </a:p>
        </p:txBody>
      </p:sp>
    </p:spTree>
    <p:extLst>
      <p:ext uri="{BB962C8B-B14F-4D97-AF65-F5344CB8AC3E}">
        <p14:creationId xmlns:p14="http://schemas.microsoft.com/office/powerpoint/2010/main" val="1609626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Winston Churchill’s famous 9 word speech. – “Never give up,” 3 times.</a:t>
            </a:r>
          </a:p>
        </p:txBody>
      </p:sp>
      <p:sp>
        <p:nvSpPr>
          <p:cNvPr id="4" name="Slide Number Placeholder 3"/>
          <p:cNvSpPr>
            <a:spLocks noGrp="1"/>
          </p:cNvSpPr>
          <p:nvPr>
            <p:ph type="sldNum" sz="quarter" idx="5"/>
          </p:nvPr>
        </p:nvSpPr>
        <p:spPr/>
        <p:txBody>
          <a:bodyPr/>
          <a:lstStyle/>
          <a:p>
            <a:fld id="{9C51D9B6-958F-4022-8446-FFC7E7C9F731}" type="slidenum">
              <a:rPr lang="en-US" smtClean="0"/>
              <a:t>77</a:t>
            </a:fld>
            <a:endParaRPr lang="en-US"/>
          </a:p>
        </p:txBody>
      </p:sp>
    </p:spTree>
    <p:extLst>
      <p:ext uri="{BB962C8B-B14F-4D97-AF65-F5344CB8AC3E}">
        <p14:creationId xmlns:p14="http://schemas.microsoft.com/office/powerpoint/2010/main" val="3204012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 NY 1899-1900</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2271595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Surely we live in disgusting times when sin is glorified and societal norms demand acceptance of despicableness, with open loving arms, or be subject to the condemnation and ostracization of ungodly men. Lies are repeated as truth evades the children. Without God and His declared ways of uprightness and decency, any country or people soon find themselves at the door of oblivion. With loss of virtues comes self-centered greed, slothful apathetic laziness, and bleeding hearts demanding justice for the unjust. A society that reduces to habitually claiming “not guilty’ looses its ability to rule. All are punished when punishment has no enforcement in the unending spirals of crooked and immoral lawyers.</a:t>
            </a:r>
          </a:p>
        </p:txBody>
      </p:sp>
      <p:sp>
        <p:nvSpPr>
          <p:cNvPr id="4" name="Slide Number Placeholder 3"/>
          <p:cNvSpPr>
            <a:spLocks noGrp="1"/>
          </p:cNvSpPr>
          <p:nvPr>
            <p:ph type="sldNum" sz="quarter" idx="10"/>
          </p:nvPr>
        </p:nvSpPr>
        <p:spPr/>
        <p:txBody>
          <a:bodyPr/>
          <a:lstStyle/>
          <a:p>
            <a:fld id="{9C51D9B6-958F-4022-8446-FFC7E7C9F731}" type="slidenum">
              <a:rPr lang="en-US" smtClean="0"/>
              <a:t>80</a:t>
            </a:fld>
            <a:endParaRPr lang="en-US"/>
          </a:p>
        </p:txBody>
      </p:sp>
    </p:spTree>
    <p:extLst>
      <p:ext uri="{BB962C8B-B14F-4D97-AF65-F5344CB8AC3E}">
        <p14:creationId xmlns:p14="http://schemas.microsoft.com/office/powerpoint/2010/main" val="3555201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81</a:t>
            </a:fld>
            <a:endParaRPr lang="en-US"/>
          </a:p>
        </p:txBody>
      </p:sp>
    </p:spTree>
    <p:extLst>
      <p:ext uri="{BB962C8B-B14F-4D97-AF65-F5344CB8AC3E}">
        <p14:creationId xmlns:p14="http://schemas.microsoft.com/office/powerpoint/2010/main" val="1992996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82</a:t>
            </a:fld>
            <a:endParaRPr lang="en-US"/>
          </a:p>
        </p:txBody>
      </p:sp>
    </p:spTree>
    <p:extLst>
      <p:ext uri="{BB962C8B-B14F-4D97-AF65-F5344CB8AC3E}">
        <p14:creationId xmlns:p14="http://schemas.microsoft.com/office/powerpoint/2010/main" val="2032838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51D9B6-958F-4022-8446-FFC7E7C9F731}" type="slidenum">
              <a:rPr lang="en-US" smtClean="0"/>
              <a:t>84</a:t>
            </a:fld>
            <a:endParaRPr lang="en-US"/>
          </a:p>
        </p:txBody>
      </p:sp>
    </p:spTree>
    <p:extLst>
      <p:ext uri="{BB962C8B-B14F-4D97-AF65-F5344CB8AC3E}">
        <p14:creationId xmlns:p14="http://schemas.microsoft.com/office/powerpoint/2010/main" val="2467429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5,600 Americans died building the Panama canal</a:t>
            </a:r>
          </a:p>
        </p:txBody>
      </p:sp>
      <p:sp>
        <p:nvSpPr>
          <p:cNvPr id="4" name="Slide Number Placeholder 3"/>
          <p:cNvSpPr>
            <a:spLocks noGrp="1"/>
          </p:cNvSpPr>
          <p:nvPr>
            <p:ph type="sldNum" sz="quarter" idx="10"/>
          </p:nvPr>
        </p:nvSpPr>
        <p:spPr/>
        <p:txBody>
          <a:bodyPr/>
          <a:lstStyle/>
          <a:p>
            <a:fld id="{9C51D9B6-958F-4022-8446-FFC7E7C9F731}" type="slidenum">
              <a:rPr lang="en-US" smtClean="0"/>
              <a:t>85</a:t>
            </a:fld>
            <a:endParaRPr lang="en-US"/>
          </a:p>
        </p:txBody>
      </p:sp>
    </p:spTree>
    <p:extLst>
      <p:ext uri="{BB962C8B-B14F-4D97-AF65-F5344CB8AC3E}">
        <p14:creationId xmlns:p14="http://schemas.microsoft.com/office/powerpoint/2010/main" val="2840783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Teddy was a heavy coffee drinker</a:t>
            </a:r>
          </a:p>
        </p:txBody>
      </p:sp>
      <p:sp>
        <p:nvSpPr>
          <p:cNvPr id="4" name="Slide Number Placeholder 3"/>
          <p:cNvSpPr>
            <a:spLocks noGrp="1"/>
          </p:cNvSpPr>
          <p:nvPr>
            <p:ph type="sldNum" sz="quarter" idx="10"/>
          </p:nvPr>
        </p:nvSpPr>
        <p:spPr/>
        <p:txBody>
          <a:bodyPr/>
          <a:lstStyle/>
          <a:p>
            <a:fld id="{9C51D9B6-958F-4022-8446-FFC7E7C9F731}" type="slidenum">
              <a:rPr lang="en-US" smtClean="0"/>
              <a:t>88</a:t>
            </a:fld>
            <a:endParaRPr lang="en-US"/>
          </a:p>
        </p:txBody>
      </p:sp>
    </p:spTree>
    <p:extLst>
      <p:ext uri="{BB962C8B-B14F-4D97-AF65-F5344CB8AC3E}">
        <p14:creationId xmlns:p14="http://schemas.microsoft.com/office/powerpoint/2010/main" val="1523897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October 4, 1927 starts the carving</a:t>
            </a:r>
          </a:p>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90</a:t>
            </a:fld>
            <a:endParaRPr lang="en-US"/>
          </a:p>
        </p:txBody>
      </p:sp>
    </p:spTree>
    <p:extLst>
      <p:ext uri="{BB962C8B-B14F-4D97-AF65-F5344CB8AC3E}">
        <p14:creationId xmlns:p14="http://schemas.microsoft.com/office/powerpoint/2010/main" val="2674256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94</a:t>
            </a:fld>
            <a:endParaRPr lang="en-US"/>
          </a:p>
        </p:txBody>
      </p:sp>
    </p:spTree>
    <p:extLst>
      <p:ext uri="{BB962C8B-B14F-4D97-AF65-F5344CB8AC3E}">
        <p14:creationId xmlns:p14="http://schemas.microsoft.com/office/powerpoint/2010/main" val="3739156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Teddy Roosevelt, icon of Mt,</a:t>
            </a:r>
            <a:r>
              <a:rPr lang="en-US" baseline="0" dirty="0"/>
              <a:t> Rushmore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95</a:t>
            </a:fld>
            <a:endParaRPr lang="en-US"/>
          </a:p>
        </p:txBody>
      </p:sp>
    </p:spTree>
    <p:extLst>
      <p:ext uri="{BB962C8B-B14F-4D97-AF65-F5344CB8AC3E}">
        <p14:creationId xmlns:p14="http://schemas.microsoft.com/office/powerpoint/2010/main" val="313518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1902 he refused to kill a cub bear while on a hinting trip in Miss.</a:t>
            </a:r>
          </a:p>
        </p:txBody>
      </p:sp>
      <p:sp>
        <p:nvSpPr>
          <p:cNvPr id="4" name="Slide Number Placeholder 3"/>
          <p:cNvSpPr>
            <a:spLocks noGrp="1"/>
          </p:cNvSpPr>
          <p:nvPr>
            <p:ph type="sldNum" sz="quarter" idx="10"/>
          </p:nvPr>
        </p:nvSpPr>
        <p:spPr/>
        <p:txBody>
          <a:bodyPr/>
          <a:lstStyle/>
          <a:p>
            <a:fld id="{9C51D9B6-958F-4022-8446-FFC7E7C9F731}" type="slidenum">
              <a:rPr lang="en-US" smtClean="0"/>
              <a:t>96</a:t>
            </a:fld>
            <a:endParaRPr lang="en-US"/>
          </a:p>
        </p:txBody>
      </p:sp>
    </p:spTree>
    <p:extLst>
      <p:ext uri="{BB962C8B-B14F-4D97-AF65-F5344CB8AC3E}">
        <p14:creationId xmlns:p14="http://schemas.microsoft.com/office/powerpoint/2010/main" val="359581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those that hear God reigns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80470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97</a:t>
            </a:fld>
            <a:endParaRPr lang="en-US"/>
          </a:p>
        </p:txBody>
      </p:sp>
    </p:spTree>
    <p:extLst>
      <p:ext uri="{BB962C8B-B14F-4D97-AF65-F5344CB8AC3E}">
        <p14:creationId xmlns:p14="http://schemas.microsoft.com/office/powerpoint/2010/main" val="3844909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Person is valued by what they give, not what they take</a:t>
            </a:r>
          </a:p>
        </p:txBody>
      </p:sp>
      <p:sp>
        <p:nvSpPr>
          <p:cNvPr id="4" name="Slide Number Placeholder 3"/>
          <p:cNvSpPr>
            <a:spLocks noGrp="1"/>
          </p:cNvSpPr>
          <p:nvPr>
            <p:ph type="sldNum" sz="quarter" idx="10"/>
          </p:nvPr>
        </p:nvSpPr>
        <p:spPr/>
        <p:txBody>
          <a:bodyPr/>
          <a:lstStyle/>
          <a:p>
            <a:fld id="{934C9568-E3D6-45BA-A626-EF0F78B9350D}" type="slidenum">
              <a:rPr lang="en-US" smtClean="0"/>
              <a:t>98</a:t>
            </a:fld>
            <a:endParaRPr lang="en-US"/>
          </a:p>
        </p:txBody>
      </p:sp>
    </p:spTree>
    <p:extLst>
      <p:ext uri="{BB962C8B-B14F-4D97-AF65-F5344CB8AC3E}">
        <p14:creationId xmlns:p14="http://schemas.microsoft.com/office/powerpoint/2010/main" val="26333169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99</a:t>
            </a:fld>
            <a:endParaRPr lang="en-US"/>
          </a:p>
        </p:txBody>
      </p:sp>
    </p:spTree>
    <p:extLst>
      <p:ext uri="{BB962C8B-B14F-4D97-AF65-F5344CB8AC3E}">
        <p14:creationId xmlns:p14="http://schemas.microsoft.com/office/powerpoint/2010/main" val="2739368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100</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Societies that relinquish Biblical morals quickly reduce to  that of chaotic squabbling, to even near anarchic brutal behaviors.</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2081463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God societies are confronted with brutal horrors.</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4151908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Treachery by choice remains purposely oblivious to truths that touch heaven itself. When leaders pursue selfish whims, the meek seek a new compass, where glory replaces devouring greed.</a:t>
            </a:r>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2619887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98811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190213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Courageously charged San Juan Hill </a:t>
            </a:r>
          </a:p>
        </p:txBody>
      </p:sp>
      <p:sp>
        <p:nvSpPr>
          <p:cNvPr id="4" name="Slide Number Placeholder 3"/>
          <p:cNvSpPr>
            <a:spLocks noGrp="1"/>
          </p:cNvSpPr>
          <p:nvPr>
            <p:ph type="sldNum" sz="quarter" idx="10"/>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986057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956119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73251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899547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785016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4904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81722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609371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81778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0624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4073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27442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956119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73251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899547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785016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4904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81722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609371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81778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062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956119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40738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27442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956119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73251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899547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785016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4904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81722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609371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8177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73251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0624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40738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27442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956119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73251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899547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785016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4904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81722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60937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89954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81778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0624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40738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27442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0A7022-E527-4F89-8290-88AD24A20B6D}" type="datetimeFigureOut">
              <a:rPr lang="en-US" smtClean="0"/>
              <a:t>3/7/2019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A1264-5327-461E-8AE5-CC0B7BB3291F}" type="slidenum">
              <a:rPr lang="en-US" smtClean="0"/>
              <a:t>‹#›</a:t>
            </a:fld>
            <a:endParaRPr lang="en-US"/>
          </a:p>
        </p:txBody>
      </p:sp>
    </p:spTree>
    <p:extLst>
      <p:ext uri="{BB962C8B-B14F-4D97-AF65-F5344CB8AC3E}">
        <p14:creationId xmlns:p14="http://schemas.microsoft.com/office/powerpoint/2010/main" val="8488786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0A7022-E527-4F89-8290-88AD24A20B6D}" type="datetimeFigureOut">
              <a:rPr lang="en-US" smtClean="0"/>
              <a:t>3/7/2019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A1264-5327-461E-8AE5-CC0B7BB3291F}" type="slidenum">
              <a:rPr lang="en-US" smtClean="0"/>
              <a:t>‹#›</a:t>
            </a:fld>
            <a:endParaRPr lang="en-US"/>
          </a:p>
        </p:txBody>
      </p:sp>
    </p:spTree>
    <p:extLst>
      <p:ext uri="{BB962C8B-B14F-4D97-AF65-F5344CB8AC3E}">
        <p14:creationId xmlns:p14="http://schemas.microsoft.com/office/powerpoint/2010/main" val="16572810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0A7022-E527-4F89-8290-88AD24A20B6D}" type="datetimeFigureOut">
              <a:rPr lang="en-US" smtClean="0"/>
              <a:t>3/7/2019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A1264-5327-461E-8AE5-CC0B7BB3291F}" type="slidenum">
              <a:rPr lang="en-US" smtClean="0"/>
              <a:t>‹#›</a:t>
            </a:fld>
            <a:endParaRPr lang="en-US"/>
          </a:p>
        </p:txBody>
      </p:sp>
    </p:spTree>
    <p:extLst>
      <p:ext uri="{BB962C8B-B14F-4D97-AF65-F5344CB8AC3E}">
        <p14:creationId xmlns:p14="http://schemas.microsoft.com/office/powerpoint/2010/main" val="29009839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0A7022-E527-4F89-8290-88AD24A20B6D}" type="datetimeFigureOut">
              <a:rPr lang="en-US" smtClean="0"/>
              <a:t>3/7/2019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FA1264-5327-461E-8AE5-CC0B7BB3291F}" type="slidenum">
              <a:rPr lang="en-US" smtClean="0"/>
              <a:t>‹#›</a:t>
            </a:fld>
            <a:endParaRPr lang="en-US"/>
          </a:p>
        </p:txBody>
      </p:sp>
    </p:spTree>
    <p:extLst>
      <p:ext uri="{BB962C8B-B14F-4D97-AF65-F5344CB8AC3E}">
        <p14:creationId xmlns:p14="http://schemas.microsoft.com/office/powerpoint/2010/main" val="38275421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0A7022-E527-4F89-8290-88AD24A20B6D}" type="datetimeFigureOut">
              <a:rPr lang="en-US" smtClean="0"/>
              <a:t>3/7/2019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FA1264-5327-461E-8AE5-CC0B7BB3291F}" type="slidenum">
              <a:rPr lang="en-US" smtClean="0"/>
              <a:t>‹#›</a:t>
            </a:fld>
            <a:endParaRPr lang="en-US"/>
          </a:p>
        </p:txBody>
      </p:sp>
    </p:spTree>
    <p:extLst>
      <p:ext uri="{BB962C8B-B14F-4D97-AF65-F5344CB8AC3E}">
        <p14:creationId xmlns:p14="http://schemas.microsoft.com/office/powerpoint/2010/main" val="11521394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0A7022-E527-4F89-8290-88AD24A20B6D}" type="datetimeFigureOut">
              <a:rPr lang="en-US" smtClean="0"/>
              <a:t>3/7/2019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FA1264-5327-461E-8AE5-CC0B7BB3291F}" type="slidenum">
              <a:rPr lang="en-US" smtClean="0"/>
              <a:t>‹#›</a:t>
            </a:fld>
            <a:endParaRPr lang="en-US"/>
          </a:p>
        </p:txBody>
      </p:sp>
    </p:spTree>
    <p:extLst>
      <p:ext uri="{BB962C8B-B14F-4D97-AF65-F5344CB8AC3E}">
        <p14:creationId xmlns:p14="http://schemas.microsoft.com/office/powerpoint/2010/main" val="2415665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7850163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0A7022-E527-4F89-8290-88AD24A20B6D}" type="datetimeFigureOut">
              <a:rPr lang="en-US" smtClean="0"/>
              <a:t>3/7/2019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FA1264-5327-461E-8AE5-CC0B7BB3291F}" type="slidenum">
              <a:rPr lang="en-US" smtClean="0"/>
              <a:t>‹#›</a:t>
            </a:fld>
            <a:endParaRPr lang="en-US"/>
          </a:p>
        </p:txBody>
      </p:sp>
    </p:spTree>
    <p:extLst>
      <p:ext uri="{BB962C8B-B14F-4D97-AF65-F5344CB8AC3E}">
        <p14:creationId xmlns:p14="http://schemas.microsoft.com/office/powerpoint/2010/main" val="57236427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0A7022-E527-4F89-8290-88AD24A20B6D}" type="datetimeFigureOut">
              <a:rPr lang="en-US" smtClean="0"/>
              <a:t>3/7/2019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FA1264-5327-461E-8AE5-CC0B7BB3291F}" type="slidenum">
              <a:rPr lang="en-US" smtClean="0"/>
              <a:t>‹#›</a:t>
            </a:fld>
            <a:endParaRPr lang="en-US"/>
          </a:p>
        </p:txBody>
      </p:sp>
    </p:spTree>
    <p:extLst>
      <p:ext uri="{BB962C8B-B14F-4D97-AF65-F5344CB8AC3E}">
        <p14:creationId xmlns:p14="http://schemas.microsoft.com/office/powerpoint/2010/main" val="43124748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0A7022-E527-4F89-8290-88AD24A20B6D}" type="datetimeFigureOut">
              <a:rPr lang="en-US" smtClean="0"/>
              <a:t>3/7/2019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FA1264-5327-461E-8AE5-CC0B7BB3291F}" type="slidenum">
              <a:rPr lang="en-US" smtClean="0"/>
              <a:t>‹#›</a:t>
            </a:fld>
            <a:endParaRPr lang="en-US"/>
          </a:p>
        </p:txBody>
      </p:sp>
    </p:spTree>
    <p:extLst>
      <p:ext uri="{BB962C8B-B14F-4D97-AF65-F5344CB8AC3E}">
        <p14:creationId xmlns:p14="http://schemas.microsoft.com/office/powerpoint/2010/main" val="32992845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0A7022-E527-4F89-8290-88AD24A20B6D}" type="datetimeFigureOut">
              <a:rPr lang="en-US" smtClean="0"/>
              <a:t>3/7/2019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A1264-5327-461E-8AE5-CC0B7BB3291F}" type="slidenum">
              <a:rPr lang="en-US" smtClean="0"/>
              <a:t>‹#›</a:t>
            </a:fld>
            <a:endParaRPr lang="en-US"/>
          </a:p>
        </p:txBody>
      </p:sp>
    </p:spTree>
    <p:extLst>
      <p:ext uri="{BB962C8B-B14F-4D97-AF65-F5344CB8AC3E}">
        <p14:creationId xmlns:p14="http://schemas.microsoft.com/office/powerpoint/2010/main" val="42659539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0A7022-E527-4F89-8290-88AD24A20B6D}" type="datetimeFigureOut">
              <a:rPr lang="en-US" smtClean="0"/>
              <a:t>3/7/2019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A1264-5327-461E-8AE5-CC0B7BB3291F}" type="slidenum">
              <a:rPr lang="en-US" smtClean="0"/>
              <a:t>‹#›</a:t>
            </a:fld>
            <a:endParaRPr lang="en-US"/>
          </a:p>
        </p:txBody>
      </p:sp>
    </p:spTree>
    <p:extLst>
      <p:ext uri="{BB962C8B-B14F-4D97-AF65-F5344CB8AC3E}">
        <p14:creationId xmlns:p14="http://schemas.microsoft.com/office/powerpoint/2010/main" val="3420267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490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8172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60937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8177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062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4073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2744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956119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7325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89954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785016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4904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8172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60937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81778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062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4073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2744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956119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73251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89954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78501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490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8172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609371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8177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0624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40738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2744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956119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73251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89954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785016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490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81722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609371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81778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0624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40738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27442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956119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73251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899547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78501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4904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8172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609371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81778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0624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40738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27442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956119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73251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89954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785016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4904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81722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609371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81778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0624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40738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27442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956119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7325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899547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785016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4904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81722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609371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81778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0624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40738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27442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95611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73251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899547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785016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4904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81722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609371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81778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0624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40738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2744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87875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87875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87875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87875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0A7022-E527-4F89-8290-88AD24A20B6D}" type="datetimeFigureOut">
              <a:rPr lang="en-US" smtClean="0"/>
              <a:t>3/7/2019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A1264-5327-461E-8AE5-CC0B7BB3291F}" type="slidenum">
              <a:rPr lang="en-US" smtClean="0"/>
              <a:t>‹#›</a:t>
            </a:fld>
            <a:endParaRPr lang="en-US"/>
          </a:p>
        </p:txBody>
      </p:sp>
    </p:spTree>
    <p:extLst>
      <p:ext uri="{BB962C8B-B14F-4D97-AF65-F5344CB8AC3E}">
        <p14:creationId xmlns:p14="http://schemas.microsoft.com/office/powerpoint/2010/main" val="312303695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878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8787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8787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87875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87875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87875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87875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87875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gif"/><Relationship Id="rId9" Type="http://schemas.openxmlformats.org/officeDocument/2006/relationships/image" Target="../media/image13.jpg"/></Relationships>
</file>

<file path=ppt/slides/_rels/slide36.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gif"/></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eg"/></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g"/><Relationship Id="rId18" Type="http://schemas.openxmlformats.org/officeDocument/2006/relationships/image" Target="../media/image21.jpg"/><Relationship Id="rId26" Type="http://schemas.openxmlformats.org/officeDocument/2006/relationships/image" Target="../media/image33.jpg"/><Relationship Id="rId3" Type="http://schemas.openxmlformats.org/officeDocument/2006/relationships/image" Target="../media/image9.jpeg"/><Relationship Id="rId21" Type="http://schemas.openxmlformats.org/officeDocument/2006/relationships/image" Target="../media/image28.jpg"/><Relationship Id="rId7" Type="http://schemas.openxmlformats.org/officeDocument/2006/relationships/image" Target="../media/image13.jpg"/><Relationship Id="rId12" Type="http://schemas.openxmlformats.org/officeDocument/2006/relationships/image" Target="../media/image15.gif"/><Relationship Id="rId17" Type="http://schemas.openxmlformats.org/officeDocument/2006/relationships/image" Target="../media/image20.jpeg"/><Relationship Id="rId25" Type="http://schemas.openxmlformats.org/officeDocument/2006/relationships/image" Target="../media/image32.jpg"/><Relationship Id="rId2" Type="http://schemas.openxmlformats.org/officeDocument/2006/relationships/image" Target="../media/image7.jpg"/><Relationship Id="rId16" Type="http://schemas.openxmlformats.org/officeDocument/2006/relationships/image" Target="../media/image19.png"/><Relationship Id="rId20"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24.jpg"/><Relationship Id="rId24" Type="http://schemas.openxmlformats.org/officeDocument/2006/relationships/image" Target="../media/image30.jpeg"/><Relationship Id="rId5" Type="http://schemas.openxmlformats.org/officeDocument/2006/relationships/image" Target="../media/image8.gif"/><Relationship Id="rId15" Type="http://schemas.openxmlformats.org/officeDocument/2006/relationships/image" Target="../media/image18.jpg"/><Relationship Id="rId23" Type="http://schemas.openxmlformats.org/officeDocument/2006/relationships/image" Target="../media/image22.jpg"/><Relationship Id="rId28" Type="http://schemas.openxmlformats.org/officeDocument/2006/relationships/image" Target="../media/image35.jpeg"/><Relationship Id="rId10" Type="http://schemas.openxmlformats.org/officeDocument/2006/relationships/image" Target="../media/image14.jpg"/><Relationship Id="rId19" Type="http://schemas.openxmlformats.org/officeDocument/2006/relationships/image" Target="../media/image25.png"/><Relationship Id="rId4" Type="http://schemas.openxmlformats.org/officeDocument/2006/relationships/image" Target="../media/image26.jpg"/><Relationship Id="rId9" Type="http://schemas.openxmlformats.org/officeDocument/2006/relationships/image" Target="../media/image12.jpg"/><Relationship Id="rId14" Type="http://schemas.openxmlformats.org/officeDocument/2006/relationships/image" Target="../media/image17.jpg"/><Relationship Id="rId22" Type="http://schemas.openxmlformats.org/officeDocument/2006/relationships/image" Target="../media/image29.jpeg"/><Relationship Id="rId27" Type="http://schemas.openxmlformats.org/officeDocument/2006/relationships/image" Target="../media/image34.jpg"/></Relationships>
</file>

<file path=ppt/slides/_rels/slide47.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16.jpg"/><Relationship Id="rId18" Type="http://schemas.openxmlformats.org/officeDocument/2006/relationships/image" Target="../media/image44.jpeg"/><Relationship Id="rId26" Type="http://schemas.openxmlformats.org/officeDocument/2006/relationships/image" Target="../media/image52.jpeg"/><Relationship Id="rId3" Type="http://schemas.openxmlformats.org/officeDocument/2006/relationships/image" Target="../media/image37.jpeg"/><Relationship Id="rId21" Type="http://schemas.openxmlformats.org/officeDocument/2006/relationships/image" Target="../media/image47.jpeg"/><Relationship Id="rId7" Type="http://schemas.openxmlformats.org/officeDocument/2006/relationships/image" Target="../media/image11.jpeg"/><Relationship Id="rId12" Type="http://schemas.openxmlformats.org/officeDocument/2006/relationships/image" Target="../media/image15.gif"/><Relationship Id="rId17" Type="http://schemas.openxmlformats.org/officeDocument/2006/relationships/image" Target="../media/image43.jpeg"/><Relationship Id="rId25" Type="http://schemas.openxmlformats.org/officeDocument/2006/relationships/image" Target="../media/image51.jpeg"/><Relationship Id="rId2" Type="http://schemas.openxmlformats.org/officeDocument/2006/relationships/image" Target="../media/image36.jpeg"/><Relationship Id="rId16" Type="http://schemas.openxmlformats.org/officeDocument/2006/relationships/image" Target="../media/image18.jpg"/><Relationship Id="rId20"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1.jpeg"/><Relationship Id="rId24" Type="http://schemas.openxmlformats.org/officeDocument/2006/relationships/image" Target="../media/image50.jpeg"/><Relationship Id="rId5" Type="http://schemas.openxmlformats.org/officeDocument/2006/relationships/image" Target="../media/image8.gif"/><Relationship Id="rId15" Type="http://schemas.openxmlformats.org/officeDocument/2006/relationships/image" Target="../media/image42.png"/><Relationship Id="rId23" Type="http://schemas.openxmlformats.org/officeDocument/2006/relationships/image" Target="../media/image49.jpeg"/><Relationship Id="rId28" Type="http://schemas.openxmlformats.org/officeDocument/2006/relationships/image" Target="../media/image54.jpeg"/><Relationship Id="rId10" Type="http://schemas.openxmlformats.org/officeDocument/2006/relationships/image" Target="../media/image14.jpg"/><Relationship Id="rId19" Type="http://schemas.openxmlformats.org/officeDocument/2006/relationships/image" Target="../media/image45.jpeg"/><Relationship Id="rId4" Type="http://schemas.openxmlformats.org/officeDocument/2006/relationships/image" Target="../media/image38.jpeg"/><Relationship Id="rId9" Type="http://schemas.openxmlformats.org/officeDocument/2006/relationships/image" Target="../media/image12.jpg"/><Relationship Id="rId14" Type="http://schemas.openxmlformats.org/officeDocument/2006/relationships/image" Target="../media/image17.jpg"/><Relationship Id="rId22" Type="http://schemas.openxmlformats.org/officeDocument/2006/relationships/image" Target="../media/image48.jpeg"/><Relationship Id="rId27" Type="http://schemas.openxmlformats.org/officeDocument/2006/relationships/image" Target="../media/image53.jpeg"/></Relationships>
</file>

<file path=ppt/slides/_rels/slide4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4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1.xml"/></Relationships>
</file>

<file path=ppt/slides/_rels/slide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12.xml"/></Relationships>
</file>

<file path=ppt/slides/_rels/slide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3.xml"/></Relationships>
</file>

<file path=ppt/slides/_rels/slide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4.xml"/></Relationships>
</file>

<file path=ppt/slides/_rels/slide7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5.png"/><Relationship Id="rId4" Type="http://schemas.openxmlformats.org/officeDocument/2006/relationships/hyperlink" Target="https://www.remix3d.com/details/G009SX0N098M"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g"/></Relationships>
</file>

<file path=ppt/slides/_rels/slide8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8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9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9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9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96.xml.rels><?xml version="1.0" encoding="UTF-8" standalone="yes"?>
<Relationships xmlns="http://schemas.openxmlformats.org/package/2006/relationships"><Relationship Id="rId8" Type="http://schemas.openxmlformats.org/officeDocument/2006/relationships/image" Target="../media/image61.jpg"/><Relationship Id="rId13" Type="http://schemas.openxmlformats.org/officeDocument/2006/relationships/image" Target="../media/image69.jpg"/><Relationship Id="rId18" Type="http://schemas.openxmlformats.org/officeDocument/2006/relationships/image" Target="../media/image70.jpg"/><Relationship Id="rId26" Type="http://schemas.openxmlformats.org/officeDocument/2006/relationships/image" Target="../media/image81.png"/><Relationship Id="rId3" Type="http://schemas.openxmlformats.org/officeDocument/2006/relationships/image" Target="../media/image57.jpg"/><Relationship Id="rId21" Type="http://schemas.openxmlformats.org/officeDocument/2006/relationships/image" Target="../media/image76.jpeg"/><Relationship Id="rId7" Type="http://schemas.openxmlformats.org/officeDocument/2006/relationships/image" Target="../media/image62.jpg"/><Relationship Id="rId12" Type="http://schemas.openxmlformats.org/officeDocument/2006/relationships/image" Target="../media/image68.jpg"/><Relationship Id="rId17" Type="http://schemas.openxmlformats.org/officeDocument/2006/relationships/image" Target="../media/image71.jpg"/><Relationship Id="rId25" Type="http://schemas.openxmlformats.org/officeDocument/2006/relationships/image" Target="../media/image80.jpg"/><Relationship Id="rId2" Type="http://schemas.openxmlformats.org/officeDocument/2006/relationships/notesSlide" Target="../notesSlides/notesSlide29.xml"/><Relationship Id="rId16" Type="http://schemas.microsoft.com/office/2007/relationships/hdphoto" Target="../media/hdphoto1.wdp"/><Relationship Id="rId20"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60.jpg"/><Relationship Id="rId11" Type="http://schemas.openxmlformats.org/officeDocument/2006/relationships/image" Target="../media/image67.jpg"/><Relationship Id="rId24" Type="http://schemas.openxmlformats.org/officeDocument/2006/relationships/image" Target="../media/image79.png"/><Relationship Id="rId5" Type="http://schemas.openxmlformats.org/officeDocument/2006/relationships/image" Target="../media/image59.jpeg"/><Relationship Id="rId15" Type="http://schemas.openxmlformats.org/officeDocument/2006/relationships/image" Target="../media/image78.png"/><Relationship Id="rId23" Type="http://schemas.openxmlformats.org/officeDocument/2006/relationships/image" Target="../media/image74.jpg"/><Relationship Id="rId10" Type="http://schemas.openxmlformats.org/officeDocument/2006/relationships/image" Target="../media/image66.jpg"/><Relationship Id="rId19" Type="http://schemas.openxmlformats.org/officeDocument/2006/relationships/image" Target="../media/image73.jpg"/><Relationship Id="rId4" Type="http://schemas.openxmlformats.org/officeDocument/2006/relationships/image" Target="../media/image58.jpg"/><Relationship Id="rId9" Type="http://schemas.openxmlformats.org/officeDocument/2006/relationships/image" Target="../media/image64.jpeg"/><Relationship Id="rId14" Type="http://schemas.openxmlformats.org/officeDocument/2006/relationships/image" Target="../media/image63.jpg"/><Relationship Id="rId22" Type="http://schemas.openxmlformats.org/officeDocument/2006/relationships/image" Target="../media/image77.jpg"/><Relationship Id="rId27" Type="http://schemas.microsoft.com/office/2007/relationships/hdphoto" Target="../media/hdphoto2.wdp"/></Relationships>
</file>

<file path=ppt/slides/_rels/slide97.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68.jpg"/><Relationship Id="rId18" Type="http://schemas.microsoft.com/office/2007/relationships/hdphoto" Target="../media/hdphoto3.wdp"/><Relationship Id="rId26" Type="http://schemas.openxmlformats.org/officeDocument/2006/relationships/image" Target="../media/image103.png"/><Relationship Id="rId3" Type="http://schemas.openxmlformats.org/officeDocument/2006/relationships/image" Target="../media/image82.jpeg"/><Relationship Id="rId21" Type="http://schemas.openxmlformats.org/officeDocument/2006/relationships/image" Target="../media/image98.jpeg"/><Relationship Id="rId7" Type="http://schemas.openxmlformats.org/officeDocument/2006/relationships/image" Target="../media/image86.jpeg"/><Relationship Id="rId12" Type="http://schemas.openxmlformats.org/officeDocument/2006/relationships/image" Target="../media/image91.jpeg"/><Relationship Id="rId17" Type="http://schemas.openxmlformats.org/officeDocument/2006/relationships/image" Target="../media/image95.png"/><Relationship Id="rId25" Type="http://schemas.openxmlformats.org/officeDocument/2006/relationships/image" Target="../media/image102.jpeg"/><Relationship Id="rId2" Type="http://schemas.openxmlformats.org/officeDocument/2006/relationships/notesSlide" Target="../notesSlides/notesSlide30.xml"/><Relationship Id="rId16" Type="http://schemas.openxmlformats.org/officeDocument/2006/relationships/image" Target="../media/image94.jpeg"/><Relationship Id="rId20"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85.jpeg"/><Relationship Id="rId11" Type="http://schemas.openxmlformats.org/officeDocument/2006/relationships/image" Target="../media/image90.jpeg"/><Relationship Id="rId24" Type="http://schemas.openxmlformats.org/officeDocument/2006/relationships/image" Target="../media/image101.jpeg"/><Relationship Id="rId5" Type="http://schemas.openxmlformats.org/officeDocument/2006/relationships/image" Target="../media/image84.jpeg"/><Relationship Id="rId15" Type="http://schemas.openxmlformats.org/officeDocument/2006/relationships/image" Target="../media/image93.jpeg"/><Relationship Id="rId23" Type="http://schemas.openxmlformats.org/officeDocument/2006/relationships/image" Target="../media/image100.jpeg"/><Relationship Id="rId10" Type="http://schemas.openxmlformats.org/officeDocument/2006/relationships/image" Target="../media/image89.jpeg"/><Relationship Id="rId19" Type="http://schemas.openxmlformats.org/officeDocument/2006/relationships/image" Target="../media/image96.jpeg"/><Relationship Id="rId4" Type="http://schemas.openxmlformats.org/officeDocument/2006/relationships/image" Target="../media/image83.jpeg"/><Relationship Id="rId9" Type="http://schemas.openxmlformats.org/officeDocument/2006/relationships/image" Target="../media/image88.jpeg"/><Relationship Id="rId14" Type="http://schemas.openxmlformats.org/officeDocument/2006/relationships/image" Target="../media/image92.jpeg"/><Relationship Id="rId22" Type="http://schemas.openxmlformats.org/officeDocument/2006/relationships/image" Target="../media/image99.jpeg"/><Relationship Id="rId27" Type="http://schemas.microsoft.com/office/2007/relationships/hdphoto" Target="../media/hdphoto4.wdp"/></Relationships>
</file>

<file path=ppt/slides/_rels/slide9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291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64570" y="2352958"/>
            <a:ext cx="8229600" cy="251668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“To educate a man in mind and not in morals is to educate a menace to society.”</a:t>
            </a:r>
            <a:endParaRPr lang="en-US" altLang="en-US" sz="3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26819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94864B-C23B-4B46-8E50-51A05DD6F1A4}"/>
              </a:ext>
            </a:extLst>
          </p:cNvPr>
          <p:cNvSpPr txBox="1">
            <a:spLocks/>
          </p:cNvSpPr>
          <p:nvPr/>
        </p:nvSpPr>
        <p:spPr>
          <a:xfrm>
            <a:off x="4624603" y="3685309"/>
            <a:ext cx="1764072" cy="7630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a:t>
            </a:r>
          </a:p>
        </p:txBody>
      </p:sp>
      <p:sp>
        <p:nvSpPr>
          <p:cNvPr id="3" name="Title 1">
            <a:extLst>
              <a:ext uri="{FF2B5EF4-FFF2-40B4-BE49-F238E27FC236}">
                <a16:creationId xmlns:a16="http://schemas.microsoft.com/office/drawing/2014/main" id="{22E02808-E7B4-4FFE-8B57-7B9D0EA9E153}"/>
              </a:ext>
            </a:extLst>
          </p:cNvPr>
          <p:cNvSpPr txBox="1">
            <a:spLocks/>
          </p:cNvSpPr>
          <p:nvPr/>
        </p:nvSpPr>
        <p:spPr>
          <a:xfrm>
            <a:off x="721518" y="2930668"/>
            <a:ext cx="582237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Awake to righteousness</a:t>
            </a:r>
          </a:p>
        </p:txBody>
      </p:sp>
      <p:sp>
        <p:nvSpPr>
          <p:cNvPr id="11" name="Title 1">
            <a:extLst>
              <a:ext uri="{FF2B5EF4-FFF2-40B4-BE49-F238E27FC236}">
                <a16:creationId xmlns:a16="http://schemas.microsoft.com/office/drawing/2014/main" id="{59350B75-156A-4116-A5AB-7E58A196F679}"/>
              </a:ext>
            </a:extLst>
          </p:cNvPr>
          <p:cNvSpPr txBox="1">
            <a:spLocks/>
          </p:cNvSpPr>
          <p:nvPr/>
        </p:nvSpPr>
        <p:spPr>
          <a:xfrm>
            <a:off x="1551203" y="1672357"/>
            <a:ext cx="1764072" cy="7630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a:t>
            </a:r>
          </a:p>
        </p:txBody>
      </p:sp>
      <p:sp>
        <p:nvSpPr>
          <p:cNvPr id="3074" name="Rectangle 2"/>
          <p:cNvSpPr>
            <a:spLocks noGrp="1" noChangeArrowheads="1"/>
          </p:cNvSpPr>
          <p:nvPr>
            <p:ph type="title"/>
          </p:nvPr>
        </p:nvSpPr>
        <p:spPr>
          <a:xfrm>
            <a:off x="445325" y="1604675"/>
            <a:ext cx="8229600" cy="422611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Do not be deceived: "Evil company corrupts good habits." Awake to righteousness, and do not sin; for some do not have the knowledge of God. I speak this to your shame.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Corinthians 15:33-34 </a:t>
            </a:r>
          </a:p>
        </p:txBody>
      </p:sp>
      <p:sp>
        <p:nvSpPr>
          <p:cNvPr id="6" name="Title 1">
            <a:extLst>
              <a:ext uri="{FF2B5EF4-FFF2-40B4-BE49-F238E27FC236}">
                <a16:creationId xmlns:a16="http://schemas.microsoft.com/office/drawing/2014/main" id="{E3497108-F166-4846-A996-261377F88B8F}"/>
              </a:ext>
            </a:extLst>
          </p:cNvPr>
          <p:cNvSpPr txBox="1">
            <a:spLocks/>
          </p:cNvSpPr>
          <p:nvPr/>
        </p:nvSpPr>
        <p:spPr>
          <a:xfrm>
            <a:off x="7540127" y="2999741"/>
            <a:ext cx="859996" cy="7630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glow rad="63500">
                    <a:schemeClr val="tx1"/>
                  </a:glow>
                  <a:outerShdw blurRad="63500" dir="3600000" algn="tl" rotWithShape="0">
                    <a:srgbClr val="000000">
                      <a:alpha val="70000"/>
                    </a:srgbClr>
                  </a:outerShdw>
                </a:effectLst>
                <a:latin typeface="Calibri" panose="020F0502020204030204" pitchFamily="34" charset="0"/>
              </a:rPr>
              <a:t>do</a:t>
            </a:r>
          </a:p>
        </p:txBody>
      </p:sp>
      <p:sp>
        <p:nvSpPr>
          <p:cNvPr id="7" name="Title 1">
            <a:extLst>
              <a:ext uri="{FF2B5EF4-FFF2-40B4-BE49-F238E27FC236}">
                <a16:creationId xmlns:a16="http://schemas.microsoft.com/office/drawing/2014/main" id="{707E9F25-5DDA-4BE3-AF30-B39C1D8D03F7}"/>
              </a:ext>
            </a:extLst>
          </p:cNvPr>
          <p:cNvSpPr txBox="1">
            <a:spLocks/>
          </p:cNvSpPr>
          <p:nvPr/>
        </p:nvSpPr>
        <p:spPr>
          <a:xfrm>
            <a:off x="543721" y="3669104"/>
            <a:ext cx="1889625" cy="7630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glow rad="63500">
                    <a:schemeClr val="tx1"/>
                  </a:glow>
                  <a:outerShdw blurRad="63500" dir="3600000" algn="tl" rotWithShape="0">
                    <a:srgbClr val="000000">
                      <a:alpha val="70000"/>
                    </a:srgbClr>
                  </a:outerShdw>
                </a:effectLst>
                <a:latin typeface="Calibri" panose="020F0502020204030204" pitchFamily="34" charset="0"/>
              </a:rPr>
              <a:t>not sin</a:t>
            </a:r>
          </a:p>
        </p:txBody>
      </p:sp>
      <p:sp>
        <p:nvSpPr>
          <p:cNvPr id="9" name="Rectangle 2">
            <a:extLst>
              <a:ext uri="{FF2B5EF4-FFF2-40B4-BE49-F238E27FC236}">
                <a16:creationId xmlns:a16="http://schemas.microsoft.com/office/drawing/2014/main" id="{FCDF33BF-0040-4666-9FB8-EE8FC789DD33}"/>
              </a:ext>
            </a:extLst>
          </p:cNvPr>
          <p:cNvSpPr txBox="1">
            <a:spLocks noChangeArrowheads="1"/>
          </p:cNvSpPr>
          <p:nvPr/>
        </p:nvSpPr>
        <p:spPr bwMode="auto">
          <a:xfrm>
            <a:off x="593124" y="3630822"/>
            <a:ext cx="8229600" cy="1512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latin typeface="Calibri" panose="020F0502020204030204" pitchFamily="34" charset="0"/>
              </a:rPr>
              <a:t>do not have the</a:t>
            </a:r>
          </a:p>
          <a:p>
            <a:pPr algn="l" eaLnBrk="1" hangingPunct="1"/>
            <a:r>
              <a:rPr lang="en-US" altLang="en-US" sz="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knowledge of God</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63000378-2B5F-430A-AFB4-DB9B94FF1789}"/>
              </a:ext>
            </a:extLst>
          </p:cNvPr>
          <p:cNvSpPr txBox="1">
            <a:spLocks noChangeArrowheads="1"/>
          </p:cNvSpPr>
          <p:nvPr/>
        </p:nvSpPr>
        <p:spPr bwMode="auto">
          <a:xfrm>
            <a:off x="4574968" y="3650596"/>
            <a:ext cx="9388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uLnTx/>
                <a:uFillTx/>
                <a:latin typeface="Calibri" panose="020F0502020204030204" pitchFamily="34" charset="0"/>
                <a:ea typeface="+mj-ea"/>
                <a:cs typeface="+mj-cs"/>
              </a:rPr>
              <a:t>do</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a:extLst>
              <a:ext uri="{FF2B5EF4-FFF2-40B4-BE49-F238E27FC236}">
                <a16:creationId xmlns:a16="http://schemas.microsoft.com/office/drawing/2014/main" id="{F3923ABB-8025-47F5-865E-500979F69004}"/>
              </a:ext>
            </a:extLst>
          </p:cNvPr>
          <p:cNvSpPr txBox="1">
            <a:spLocks noChangeArrowheads="1"/>
          </p:cNvSpPr>
          <p:nvPr/>
        </p:nvSpPr>
        <p:spPr bwMode="auto">
          <a:xfrm>
            <a:off x="5040673" y="3210293"/>
            <a:ext cx="9388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FF"/>
                </a:solidFill>
                <a:effectLst>
                  <a:outerShdw blurRad="50800" algn="tl" rotWithShape="0">
                    <a:srgbClr val="000000"/>
                  </a:outerShdw>
                </a:effectLst>
                <a:uLnTx/>
                <a:uFillTx/>
                <a:latin typeface="Calibri" panose="020F0502020204030204" pitchFamily="34" charset="0"/>
                <a:ea typeface="+mj-ea"/>
                <a:cs typeface="+mj-cs"/>
              </a:rPr>
              <a:t>do</a:t>
            </a:r>
            <a:endParaRPr kumimoji="0" lang="en-US" altLang="en-US" sz="3200" b="1" i="1" u="none" strike="noStrike" kern="0" cap="none" spc="0" normalizeH="0" baseline="0" noProof="0" dirty="0">
              <a:ln w="17780" cmpd="sng">
                <a:noFill/>
                <a:prstDash val="solid"/>
                <a:miter lim="800000"/>
              </a:ln>
              <a:solidFill>
                <a:srgbClr val="FF00FF"/>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63988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anim calcmode="lin" valueType="num">
                                      <p:cBhvr>
                                        <p:cTn id="9" dur="750" fill="hold"/>
                                        <p:tgtEl>
                                          <p:spTgt spid="3074"/>
                                        </p:tgtEl>
                                        <p:attrNameLst>
                                          <p:attrName>style.rotation</p:attrName>
                                        </p:attrNameLst>
                                      </p:cBhvr>
                                      <p:tavLst>
                                        <p:tav tm="0">
                                          <p:val>
                                            <p:fltVal val="360"/>
                                          </p:val>
                                        </p:tav>
                                        <p:tav tm="100000">
                                          <p:val>
                                            <p:fltVal val="0"/>
                                          </p:val>
                                        </p:tav>
                                      </p:tavLst>
                                    </p:anim>
                                    <p:animEffect transition="in" filter="fade">
                                      <p:cBhvr>
                                        <p:cTn id="10" dur="75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18" presetClass="emph" presetSubtype="0" fill="hold" grpId="1" nodeType="withEffect">
                                  <p:stCondLst>
                                    <p:cond delay="0"/>
                                  </p:stCondLst>
                                  <p:childTnLst>
                                    <p:set>
                                      <p:cBhvr override="childStyle">
                                        <p:cTn id="17" dur="500" fill="hold"/>
                                        <p:tgtEl>
                                          <p:spTgt spid="11"/>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40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par>
                                <p:cTn id="23" presetID="18" presetClass="emph" presetSubtype="0" fill="hold" grpId="1" nodeType="withEffect">
                                  <p:stCondLst>
                                    <p:cond delay="400"/>
                                  </p:stCondLst>
                                  <p:childTnLst>
                                    <p:set>
                                      <p:cBhvr override="childStyle">
                                        <p:cTn id="24" dur="500" fill="hold"/>
                                        <p:tgtEl>
                                          <p:spTgt spid="3"/>
                                        </p:tgtEl>
                                        <p:attrNameLst>
                                          <p:attrName>style.textDecorationUnderline</p:attrName>
                                        </p:attrNameLst>
                                      </p:cBhvr>
                                      <p:to>
                                        <p:strVal val="true"/>
                                      </p:to>
                                    </p:set>
                                  </p:childTnLst>
                                </p:cTn>
                              </p:par>
                              <p:par>
                                <p:cTn id="25" presetID="22" presetClass="exit" presetSubtype="8" fill="hold" grpId="2" nodeType="withEffect">
                                  <p:stCondLst>
                                    <p:cond delay="0"/>
                                  </p:stCondLst>
                                  <p:childTnLst>
                                    <p:animEffect transition="out" filter="wipe(left)">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25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par>
                                <p:cTn id="42" presetID="18" presetClass="emph" presetSubtype="0" fill="hold" grpId="1" nodeType="withEffect">
                                  <p:stCondLst>
                                    <p:cond delay="250"/>
                                  </p:stCondLst>
                                  <p:childTnLst>
                                    <p:set>
                                      <p:cBhvr override="childStyle">
                                        <p:cTn id="43" dur="500" fill="hold"/>
                                        <p:tgtEl>
                                          <p:spTgt spid="4"/>
                                        </p:tgtEl>
                                        <p:attrNameLst>
                                          <p:attrName>style.textDecorationUnderline</p:attrName>
                                        </p:attrNameLst>
                                      </p:cBhvr>
                                      <p:to>
                                        <p:strVal val="true"/>
                                      </p:to>
                                    </p:se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250"/>
                                        <p:tgtEl>
                                          <p:spTgt spid="9"/>
                                        </p:tgtEl>
                                      </p:cBhvr>
                                    </p:animEffect>
                                  </p:childTnLst>
                                </p:cTn>
                              </p:par>
                              <p:par>
                                <p:cTn id="47" presetID="10" presetClass="exit" presetSubtype="0" fill="hold" grpId="1" nodeType="withEffect">
                                  <p:stCondLst>
                                    <p:cond delay="500"/>
                                  </p:stCondLst>
                                  <p:childTnLst>
                                    <p:animEffect transition="out" filter="fade">
                                      <p:cBhvr>
                                        <p:cTn id="48" dur="1000"/>
                                        <p:tgtEl>
                                          <p:spTgt spid="3074"/>
                                        </p:tgtEl>
                                      </p:cBhvr>
                                    </p:animEffect>
                                    <p:set>
                                      <p:cBhvr>
                                        <p:cTn id="49" dur="1" fill="hold">
                                          <p:stCondLst>
                                            <p:cond delay="999"/>
                                          </p:stCondLst>
                                        </p:cTn>
                                        <p:tgtEl>
                                          <p:spTgt spid="3074"/>
                                        </p:tgtEl>
                                        <p:attrNameLst>
                                          <p:attrName>style.visibility</p:attrName>
                                        </p:attrNameLst>
                                      </p:cBhvr>
                                      <p:to>
                                        <p:strVal val="hidden"/>
                                      </p:to>
                                    </p:set>
                                  </p:childTnLst>
                                </p:cTn>
                              </p:par>
                              <p:par>
                                <p:cTn id="50" presetID="22" presetClass="exit" presetSubtype="8" fill="hold" grpId="2" nodeType="withEffect">
                                  <p:stCondLst>
                                    <p:cond delay="0"/>
                                  </p:stCondLst>
                                  <p:childTnLst>
                                    <p:animEffect transition="out" filter="wipe(left)">
                                      <p:cBhvr>
                                        <p:cTn id="51" dur="750"/>
                                        <p:tgtEl>
                                          <p:spTgt spid="3"/>
                                        </p:tgtEl>
                                      </p:cBhvr>
                                    </p:animEffect>
                                    <p:set>
                                      <p:cBhvr>
                                        <p:cTn id="52" dur="1" fill="hold">
                                          <p:stCondLst>
                                            <p:cond delay="749"/>
                                          </p:stCondLst>
                                        </p:cTn>
                                        <p:tgtEl>
                                          <p:spTgt spid="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250"/>
                                        <p:tgtEl>
                                          <p:spTgt spid="5"/>
                                        </p:tgtEl>
                                      </p:cBhvr>
                                    </p:animEffect>
                                  </p:childTnLst>
                                </p:cTn>
                              </p:par>
                              <p:par>
                                <p:cTn id="64" presetID="42" presetClass="path" presetSubtype="0" accel="50000" decel="50000" fill="hold" grpId="1" nodeType="withEffect">
                                  <p:stCondLst>
                                    <p:cond delay="0"/>
                                  </p:stCondLst>
                                  <p:childTnLst>
                                    <p:animMotion origin="layout" path="M -2.5E-6 -3.7037E-6 L 0.0507 -0.06389 " pathEditMode="relative" rAng="0" ptsTypes="AA">
                                      <p:cBhvr>
                                        <p:cTn id="65" dur="1500" fill="hold"/>
                                        <p:tgtEl>
                                          <p:spTgt spid="5"/>
                                        </p:tgtEl>
                                        <p:attrNameLst>
                                          <p:attrName>ppt_x</p:attrName>
                                          <p:attrName>ppt_y</p:attrName>
                                        </p:attrNameLst>
                                      </p:cBhvr>
                                      <p:rCtr x="2535" y="-3194"/>
                                    </p:animMotion>
                                  </p:childTnLst>
                                </p:cTn>
                              </p:par>
                              <p:par>
                                <p:cTn id="66" presetID="10" presetClass="exit" presetSubtype="0" fill="hold" grpId="1" nodeType="withEffect">
                                  <p:stCondLst>
                                    <p:cond delay="0"/>
                                  </p:stCondLst>
                                  <p:childTnLst>
                                    <p:animEffect transition="out" filter="fade">
                                      <p:cBhvr>
                                        <p:cTn id="67" dur="1000"/>
                                        <p:tgtEl>
                                          <p:spTgt spid="9"/>
                                        </p:tgtEl>
                                      </p:cBhvr>
                                    </p:animEffect>
                                    <p:set>
                                      <p:cBhvr>
                                        <p:cTn id="68" dur="1" fill="hold">
                                          <p:stCondLst>
                                            <p:cond delay="999"/>
                                          </p:stCondLst>
                                        </p:cTn>
                                        <p:tgtEl>
                                          <p:spTgt spid="9"/>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250"/>
                                        <p:tgtEl>
                                          <p:spTgt spid="4"/>
                                        </p:tgtEl>
                                      </p:cBhvr>
                                    </p:animEffect>
                                    <p:set>
                                      <p:cBhvr>
                                        <p:cTn id="71"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 grpId="0"/>
      <p:bldP spid="3" grpId="1"/>
      <p:bldP spid="3" grpId="2"/>
      <p:bldP spid="11" grpId="0"/>
      <p:bldP spid="11" grpId="1"/>
      <p:bldP spid="11" grpId="2"/>
      <p:bldP spid="3074" grpId="0"/>
      <p:bldP spid="3074" grpId="1"/>
      <p:bldP spid="6" grpId="0"/>
      <p:bldP spid="6" grpId="1"/>
      <p:bldP spid="7" grpId="0"/>
      <p:bldP spid="7" grpId="1"/>
      <p:bldP spid="9" grpId="0"/>
      <p:bldP spid="9" grpId="1"/>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AE9D30-5A69-40AD-AD59-5F9E8DFAE570}"/>
              </a:ext>
            </a:extLst>
          </p:cNvPr>
          <p:cNvSpPr txBox="1">
            <a:spLocks/>
          </p:cNvSpPr>
          <p:nvPr/>
        </p:nvSpPr>
        <p:spPr>
          <a:xfrm>
            <a:off x="810396" y="3840776"/>
            <a:ext cx="275095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everything</a:t>
            </a:r>
          </a:p>
        </p:txBody>
      </p:sp>
      <p:sp>
        <p:nvSpPr>
          <p:cNvPr id="3" name="Title 1">
            <a:extLst>
              <a:ext uri="{FF2B5EF4-FFF2-40B4-BE49-F238E27FC236}">
                <a16:creationId xmlns:a16="http://schemas.microsoft.com/office/drawing/2014/main" id="{203A744E-F4C7-4F9F-93D3-C6D38C87C06F}"/>
              </a:ext>
            </a:extLst>
          </p:cNvPr>
          <p:cNvSpPr txBox="1">
            <a:spLocks/>
          </p:cNvSpPr>
          <p:nvPr/>
        </p:nvSpPr>
        <p:spPr>
          <a:xfrm>
            <a:off x="4386106" y="3167720"/>
            <a:ext cx="408343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to do his part in</a:t>
            </a:r>
          </a:p>
        </p:txBody>
      </p:sp>
      <p:sp>
        <p:nvSpPr>
          <p:cNvPr id="3074" name="Rectangle 2"/>
          <p:cNvSpPr>
            <a:spLocks noGrp="1" noChangeArrowheads="1"/>
          </p:cNvSpPr>
          <p:nvPr>
            <p:ph type="title"/>
          </p:nvPr>
        </p:nvSpPr>
        <p:spPr>
          <a:xfrm>
            <a:off x="564508" y="2438587"/>
            <a:ext cx="7980947" cy="303003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“To every man who faces life with real desire to do his part in everything, I appeal for a study of the Bible.”</a:t>
            </a:r>
            <a:endParaRPr lang="en-US" altLang="en-US" sz="3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4">
            <a:extLst>
              <a:ext uri="{FF2B5EF4-FFF2-40B4-BE49-F238E27FC236}">
                <a16:creationId xmlns:a16="http://schemas.microsoft.com/office/drawing/2014/main" id="{580D6E7F-12BA-4BC6-97B0-A96596EA16EC}"/>
              </a:ext>
            </a:extLst>
          </p:cNvPr>
          <p:cNvSpPr>
            <a:spLocks noChangeArrowheads="1"/>
          </p:cNvSpPr>
          <p:nvPr/>
        </p:nvSpPr>
        <p:spPr bwMode="auto">
          <a:xfrm>
            <a:off x="7639754" y="313832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6" name="Rectangle 2">
            <a:extLst>
              <a:ext uri="{FF2B5EF4-FFF2-40B4-BE49-F238E27FC236}">
                <a16:creationId xmlns:a16="http://schemas.microsoft.com/office/drawing/2014/main" id="{36201FC5-B5E1-4D76-B7F4-85C913ADBC79}"/>
              </a:ext>
            </a:extLst>
          </p:cNvPr>
          <p:cNvSpPr txBox="1">
            <a:spLocks noChangeArrowheads="1"/>
          </p:cNvSpPr>
          <p:nvPr/>
        </p:nvSpPr>
        <p:spPr bwMode="auto">
          <a:xfrm>
            <a:off x="5040673" y="3210293"/>
            <a:ext cx="9388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uLnTx/>
                <a:uFillTx/>
                <a:latin typeface="Calibri" panose="020F0502020204030204" pitchFamily="34" charset="0"/>
                <a:ea typeface="+mj-ea"/>
                <a:cs typeface="+mj-cs"/>
              </a:rPr>
              <a:t>do</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199104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100"/>
                                  </p:stCondLst>
                                  <p:childTnLst>
                                    <p:animClr clrSpc="rgb" dir="cw">
                                      <p:cBhvr override="childStyle">
                                        <p:cTn id="6" dur="1000" fill="hold"/>
                                        <p:tgtEl>
                                          <p:spTgt spid="6">
                                            <p:txEl>
                                              <p:pRg st="0" end="0"/>
                                            </p:txEl>
                                          </p:spTgt>
                                        </p:tgtEl>
                                        <p:attrNameLst>
                                          <p:attrName>style.color</p:attrName>
                                        </p:attrNameLst>
                                      </p:cBhvr>
                                      <p:to>
                                        <a:srgbClr val="0066FF"/>
                                      </p:to>
                                    </p:animClr>
                                  </p:childTnLst>
                                </p:cTn>
                              </p:par>
                              <p:par>
                                <p:cTn id="7" presetID="17" presetClass="entr" presetSubtype="2" fill="hold" grpId="0" nodeType="withEffect">
                                  <p:stCondLst>
                                    <p:cond delay="600"/>
                                  </p:stCondLst>
                                  <p:childTnLst>
                                    <p:set>
                                      <p:cBhvr>
                                        <p:cTn id="8" dur="1" fill="hold">
                                          <p:stCondLst>
                                            <p:cond delay="0"/>
                                          </p:stCondLst>
                                        </p:cTn>
                                        <p:tgtEl>
                                          <p:spTgt spid="3074"/>
                                        </p:tgtEl>
                                        <p:attrNameLst>
                                          <p:attrName>style.visibility</p:attrName>
                                        </p:attrNameLst>
                                      </p:cBhvr>
                                      <p:to>
                                        <p:strVal val="visible"/>
                                      </p:to>
                                    </p:set>
                                    <p:anim calcmode="lin" valueType="num">
                                      <p:cBhvr>
                                        <p:cTn id="9" dur="500" fill="hold"/>
                                        <p:tgtEl>
                                          <p:spTgt spid="3074"/>
                                        </p:tgtEl>
                                        <p:attrNameLst>
                                          <p:attrName>ppt_x</p:attrName>
                                        </p:attrNameLst>
                                      </p:cBhvr>
                                      <p:tavLst>
                                        <p:tav tm="0">
                                          <p:val>
                                            <p:strVal val="#ppt_x+#ppt_w/2"/>
                                          </p:val>
                                        </p:tav>
                                        <p:tav tm="100000">
                                          <p:val>
                                            <p:strVal val="#ppt_x"/>
                                          </p:val>
                                        </p:tav>
                                      </p:tavLst>
                                    </p:anim>
                                    <p:anim calcmode="lin" valueType="num">
                                      <p:cBhvr>
                                        <p:cTn id="10" dur="500" fill="hold"/>
                                        <p:tgtEl>
                                          <p:spTgt spid="3074"/>
                                        </p:tgtEl>
                                        <p:attrNameLst>
                                          <p:attrName>ppt_y</p:attrName>
                                        </p:attrNameLst>
                                      </p:cBhvr>
                                      <p:tavLst>
                                        <p:tav tm="0">
                                          <p:val>
                                            <p:strVal val="#ppt_y"/>
                                          </p:val>
                                        </p:tav>
                                        <p:tav tm="100000">
                                          <p:val>
                                            <p:strVal val="#ppt_y"/>
                                          </p:val>
                                        </p:tav>
                                      </p:tavLst>
                                    </p:anim>
                                    <p:anim calcmode="lin" valueType="num">
                                      <p:cBhvr>
                                        <p:cTn id="11" dur="500" fill="hold"/>
                                        <p:tgtEl>
                                          <p:spTgt spid="3074"/>
                                        </p:tgtEl>
                                        <p:attrNameLst>
                                          <p:attrName>ppt_w</p:attrName>
                                        </p:attrNameLst>
                                      </p:cBhvr>
                                      <p:tavLst>
                                        <p:tav tm="0">
                                          <p:val>
                                            <p:fltVal val="0"/>
                                          </p:val>
                                        </p:tav>
                                        <p:tav tm="100000">
                                          <p:val>
                                            <p:strVal val="#ppt_w"/>
                                          </p:val>
                                        </p:tav>
                                      </p:tavLst>
                                    </p:anim>
                                    <p:anim calcmode="lin" valueType="num">
                                      <p:cBhvr>
                                        <p:cTn id="12" dur="500" fill="hold"/>
                                        <p:tgtEl>
                                          <p:spTgt spid="3074"/>
                                        </p:tgtEl>
                                        <p:attrNameLst>
                                          <p:attrName>ppt_h</p:attrName>
                                        </p:attrNameLst>
                                      </p:cBhvr>
                                      <p:tavLst>
                                        <p:tav tm="0">
                                          <p:val>
                                            <p:strVal val="#ppt_h"/>
                                          </p:val>
                                        </p:tav>
                                        <p:tav tm="100000">
                                          <p:val>
                                            <p:strVal val="#ppt_h"/>
                                          </p:val>
                                        </p:tav>
                                      </p:tavLst>
                                    </p:anim>
                                  </p:childTnLst>
                                </p:cTn>
                              </p:par>
                            </p:childTnLst>
                          </p:cTn>
                        </p:par>
                        <p:par>
                          <p:cTn id="13" fill="hold">
                            <p:stCondLst>
                              <p:cond delay="1100"/>
                            </p:stCondLst>
                            <p:childTnLst>
                              <p:par>
                                <p:cTn id="14" presetID="10" presetClass="exit" presetSubtype="0" fill="hold" nodeType="afterEffect">
                                  <p:stCondLst>
                                    <p:cond delay="0"/>
                                  </p:stCondLst>
                                  <p:childTnLst>
                                    <p:animEffect transition="out" filter="fade">
                                      <p:cBhvr>
                                        <p:cTn id="15" dur="250"/>
                                        <p:tgtEl>
                                          <p:spTgt spid="6">
                                            <p:txEl>
                                              <p:pRg st="0" end="0"/>
                                            </p:txEl>
                                          </p:spTgt>
                                        </p:tgtEl>
                                      </p:cBhvr>
                                    </p:animEffect>
                                    <p:set>
                                      <p:cBhvr>
                                        <p:cTn id="16" dur="1" fill="hold">
                                          <p:stCondLst>
                                            <p:cond delay="249"/>
                                          </p:stCondLst>
                                        </p:cTn>
                                        <p:tgtEl>
                                          <p:spTgt spid="6">
                                            <p:txEl>
                                              <p:pRg st="0" end="0"/>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par>
                                <p:cTn id="22" presetID="18" presetClass="emph" presetSubtype="0" fill="hold" grpId="1" nodeType="withEffect">
                                  <p:stCondLst>
                                    <p:cond delay="0"/>
                                  </p:stCondLst>
                                  <p:childTnLst>
                                    <p:set>
                                      <p:cBhvr override="childStyle">
                                        <p:cTn id="23" dur="500" fill="hold"/>
                                        <p:tgtEl>
                                          <p:spTgt spid="3"/>
                                        </p:tgtEl>
                                        <p:attrNameLst>
                                          <p:attrName>style.textDecorationUnderline</p:attrName>
                                        </p:attrNameLst>
                                      </p:cBhvr>
                                      <p:to>
                                        <p:strVal val="true"/>
                                      </p:to>
                                    </p:set>
                                  </p:childTnLst>
                                </p:cTn>
                              </p:par>
                              <p:par>
                                <p:cTn id="24" presetID="22" presetClass="entr" presetSubtype="8" fill="hold" grpId="0" nodeType="withEffect">
                                  <p:stCondLst>
                                    <p:cond delay="70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par>
                                <p:cTn id="27" presetID="18" presetClass="emph" presetSubtype="0" fill="hold" grpId="1" nodeType="withEffect">
                                  <p:stCondLst>
                                    <p:cond delay="700"/>
                                  </p:stCondLst>
                                  <p:childTnLst>
                                    <p:set>
                                      <p:cBhvr override="childStyle">
                                        <p:cTn id="28" dur="500" fill="hold"/>
                                        <p:tgtEl>
                                          <p:spTgt spid="4"/>
                                        </p:tgtEl>
                                        <p:attrNameLst>
                                          <p:attrName>style.textDecorationUnderline</p:attrName>
                                        </p:attrNameLst>
                                      </p:cBhvr>
                                      <p:to>
                                        <p:strVal val="true"/>
                                      </p:to>
                                    </p:set>
                                  </p:childTnLst>
                                </p:cTn>
                              </p:par>
                              <p:par>
                                <p:cTn id="29" presetID="0" presetClass="entr" presetSubtype="0" fill="hold" grpId="0" nodeType="withEffect">
                                  <p:stCondLst>
                                    <p:cond delay="40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stCondLst>
                                            <p:cond delay="0"/>
                                          </p:stCondLst>
                                        </p:cTn>
                                        <p:tgtEl>
                                          <p:spTgt spid="5"/>
                                        </p:tgtEl>
                                      </p:cBhvr>
                                    </p:animEffect>
                                    <p:anim to="" calcmode="lin" valueType="num">
                                      <p:cBhvr>
                                        <p:cTn id="32"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p:bldP spid="3" grpId="1"/>
      <p:bldP spid="307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2" name="Arrow: Up 1">
            <a:extLst>
              <a:ext uri="{FF2B5EF4-FFF2-40B4-BE49-F238E27FC236}">
                <a16:creationId xmlns:a16="http://schemas.microsoft.com/office/drawing/2014/main" id="{C1EB2DB4-CE3F-4F4A-BD99-B2DA11437E56}"/>
              </a:ext>
            </a:extLst>
          </p:cNvPr>
          <p:cNvSpPr/>
          <p:nvPr/>
        </p:nvSpPr>
        <p:spPr>
          <a:xfrm>
            <a:off x="2636875" y="0"/>
            <a:ext cx="318977" cy="3425780"/>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Arrow: Up 4">
            <a:extLst>
              <a:ext uri="{FF2B5EF4-FFF2-40B4-BE49-F238E27FC236}">
                <a16:creationId xmlns:a16="http://schemas.microsoft.com/office/drawing/2014/main" id="{B040AA5E-689A-4717-B7AE-89555685EF50}"/>
              </a:ext>
            </a:extLst>
          </p:cNvPr>
          <p:cNvSpPr/>
          <p:nvPr/>
        </p:nvSpPr>
        <p:spPr>
          <a:xfrm rot="976999">
            <a:off x="3265288" y="-64356"/>
            <a:ext cx="318977" cy="3540160"/>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Arrow: Up 5">
            <a:extLst>
              <a:ext uri="{FF2B5EF4-FFF2-40B4-BE49-F238E27FC236}">
                <a16:creationId xmlns:a16="http://schemas.microsoft.com/office/drawing/2014/main" id="{CBC21A72-4357-4587-A72E-56611E25DA4E}"/>
              </a:ext>
            </a:extLst>
          </p:cNvPr>
          <p:cNvSpPr/>
          <p:nvPr/>
        </p:nvSpPr>
        <p:spPr>
          <a:xfrm rot="2291783">
            <a:off x="4159344" y="-464157"/>
            <a:ext cx="318977" cy="4365500"/>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Arrow: Up 6">
            <a:extLst>
              <a:ext uri="{FF2B5EF4-FFF2-40B4-BE49-F238E27FC236}">
                <a16:creationId xmlns:a16="http://schemas.microsoft.com/office/drawing/2014/main" id="{9606E7E8-3451-45A0-B180-06DD38FFB2DD}"/>
              </a:ext>
            </a:extLst>
          </p:cNvPr>
          <p:cNvSpPr/>
          <p:nvPr/>
        </p:nvSpPr>
        <p:spPr>
          <a:xfrm rot="3695922">
            <a:off x="5901452" y="-1701773"/>
            <a:ext cx="318977" cy="6994142"/>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Arrow: Up 7">
            <a:extLst>
              <a:ext uri="{FF2B5EF4-FFF2-40B4-BE49-F238E27FC236}">
                <a16:creationId xmlns:a16="http://schemas.microsoft.com/office/drawing/2014/main" id="{9F4922FB-7383-4B71-9C60-E260464CBEB5}"/>
              </a:ext>
            </a:extLst>
          </p:cNvPr>
          <p:cNvSpPr/>
          <p:nvPr/>
        </p:nvSpPr>
        <p:spPr>
          <a:xfrm rot="5055951">
            <a:off x="5901283" y="146527"/>
            <a:ext cx="318977" cy="6148829"/>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Arrow: Up 8">
            <a:extLst>
              <a:ext uri="{FF2B5EF4-FFF2-40B4-BE49-F238E27FC236}">
                <a16:creationId xmlns:a16="http://schemas.microsoft.com/office/drawing/2014/main" id="{E3A5CC37-DB2D-40A4-83F9-F32904842A7F}"/>
              </a:ext>
            </a:extLst>
          </p:cNvPr>
          <p:cNvSpPr/>
          <p:nvPr/>
        </p:nvSpPr>
        <p:spPr>
          <a:xfrm rot="6374811">
            <a:off x="5901782" y="1303458"/>
            <a:ext cx="318977" cy="6406726"/>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Arrow: Up 9">
            <a:extLst>
              <a:ext uri="{FF2B5EF4-FFF2-40B4-BE49-F238E27FC236}">
                <a16:creationId xmlns:a16="http://schemas.microsoft.com/office/drawing/2014/main" id="{C696C21D-DF16-4FFB-A053-4D48FAEAB469}"/>
              </a:ext>
            </a:extLst>
          </p:cNvPr>
          <p:cNvSpPr/>
          <p:nvPr/>
        </p:nvSpPr>
        <p:spPr>
          <a:xfrm rot="7744216">
            <a:off x="4753469" y="2763043"/>
            <a:ext cx="318977" cy="5013744"/>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Arrow: Up 10">
            <a:extLst>
              <a:ext uri="{FF2B5EF4-FFF2-40B4-BE49-F238E27FC236}">
                <a16:creationId xmlns:a16="http://schemas.microsoft.com/office/drawing/2014/main" id="{56135CF6-A56C-431D-8C79-F0173A9F6AAF}"/>
              </a:ext>
            </a:extLst>
          </p:cNvPr>
          <p:cNvSpPr/>
          <p:nvPr/>
        </p:nvSpPr>
        <p:spPr>
          <a:xfrm rot="9181730">
            <a:off x="3534573" y="3466577"/>
            <a:ext cx="318977" cy="3576553"/>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Arrow: Up 11">
            <a:extLst>
              <a:ext uri="{FF2B5EF4-FFF2-40B4-BE49-F238E27FC236}">
                <a16:creationId xmlns:a16="http://schemas.microsoft.com/office/drawing/2014/main" id="{FB6736EF-79A1-4A81-AA19-25ADBF87D309}"/>
              </a:ext>
            </a:extLst>
          </p:cNvPr>
          <p:cNvSpPr/>
          <p:nvPr/>
        </p:nvSpPr>
        <p:spPr>
          <a:xfrm rot="10617508">
            <a:off x="2731518" y="3682423"/>
            <a:ext cx="318977" cy="3179924"/>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Arrow: Up 12">
            <a:extLst>
              <a:ext uri="{FF2B5EF4-FFF2-40B4-BE49-F238E27FC236}">
                <a16:creationId xmlns:a16="http://schemas.microsoft.com/office/drawing/2014/main" id="{655D785E-D792-474D-9402-59F01709D173}"/>
              </a:ext>
            </a:extLst>
          </p:cNvPr>
          <p:cNvSpPr/>
          <p:nvPr/>
        </p:nvSpPr>
        <p:spPr>
          <a:xfrm rot="12206002">
            <a:off x="1866804" y="3539567"/>
            <a:ext cx="318977" cy="3447897"/>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Arrow: Up 13">
            <a:extLst>
              <a:ext uri="{FF2B5EF4-FFF2-40B4-BE49-F238E27FC236}">
                <a16:creationId xmlns:a16="http://schemas.microsoft.com/office/drawing/2014/main" id="{796E43A8-3339-4286-957C-2BCBB86E8C21}"/>
              </a:ext>
            </a:extLst>
          </p:cNvPr>
          <p:cNvSpPr/>
          <p:nvPr/>
        </p:nvSpPr>
        <p:spPr>
          <a:xfrm rot="13834531">
            <a:off x="1169974" y="3022786"/>
            <a:ext cx="318977" cy="3431570"/>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Arrow: Up 14">
            <a:extLst>
              <a:ext uri="{FF2B5EF4-FFF2-40B4-BE49-F238E27FC236}">
                <a16:creationId xmlns:a16="http://schemas.microsoft.com/office/drawing/2014/main" id="{40DB14D1-03CC-4734-8674-A7582CF9CED1}"/>
              </a:ext>
            </a:extLst>
          </p:cNvPr>
          <p:cNvSpPr/>
          <p:nvPr/>
        </p:nvSpPr>
        <p:spPr>
          <a:xfrm rot="15344274">
            <a:off x="1129487" y="2590417"/>
            <a:ext cx="318977" cy="2656555"/>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Arrow: Up 15">
            <a:extLst>
              <a:ext uri="{FF2B5EF4-FFF2-40B4-BE49-F238E27FC236}">
                <a16:creationId xmlns:a16="http://schemas.microsoft.com/office/drawing/2014/main" id="{4A1B077C-0C87-4E32-A365-37E8108EEE15}"/>
              </a:ext>
            </a:extLst>
          </p:cNvPr>
          <p:cNvSpPr/>
          <p:nvPr/>
        </p:nvSpPr>
        <p:spPr>
          <a:xfrm rot="17021035">
            <a:off x="1148615" y="1818930"/>
            <a:ext cx="318977" cy="2689759"/>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Arrow: Up 16">
            <a:extLst>
              <a:ext uri="{FF2B5EF4-FFF2-40B4-BE49-F238E27FC236}">
                <a16:creationId xmlns:a16="http://schemas.microsoft.com/office/drawing/2014/main" id="{51A1B699-5CD7-4946-B203-496880085FBC}"/>
              </a:ext>
            </a:extLst>
          </p:cNvPr>
          <p:cNvSpPr/>
          <p:nvPr/>
        </p:nvSpPr>
        <p:spPr>
          <a:xfrm rot="18514037">
            <a:off x="1173780" y="641038"/>
            <a:ext cx="318977" cy="3379822"/>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Arrow: Up 17">
            <a:extLst>
              <a:ext uri="{FF2B5EF4-FFF2-40B4-BE49-F238E27FC236}">
                <a16:creationId xmlns:a16="http://schemas.microsoft.com/office/drawing/2014/main" id="{BA968A31-CE54-47EA-954C-5480DF9360F1}"/>
              </a:ext>
            </a:extLst>
          </p:cNvPr>
          <p:cNvSpPr/>
          <p:nvPr/>
        </p:nvSpPr>
        <p:spPr>
          <a:xfrm rot="20047136">
            <a:off x="1764951" y="-182898"/>
            <a:ext cx="318977" cy="3848766"/>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Title 1">
            <a:extLst>
              <a:ext uri="{FF2B5EF4-FFF2-40B4-BE49-F238E27FC236}">
                <a16:creationId xmlns:a16="http://schemas.microsoft.com/office/drawing/2014/main" id="{3D535563-A03C-4B67-AE1C-65153486E1DB}"/>
              </a:ext>
            </a:extLst>
          </p:cNvPr>
          <p:cNvSpPr txBox="1">
            <a:spLocks/>
          </p:cNvSpPr>
          <p:nvPr/>
        </p:nvSpPr>
        <p:spPr>
          <a:xfrm>
            <a:off x="2315275" y="3108650"/>
            <a:ext cx="3566872" cy="7872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everything</a:t>
            </a:r>
          </a:p>
        </p:txBody>
      </p:sp>
      <p:sp>
        <p:nvSpPr>
          <p:cNvPr id="3074" name="Rectangle 2"/>
          <p:cNvSpPr>
            <a:spLocks noGrp="1" noChangeArrowheads="1"/>
          </p:cNvSpPr>
          <p:nvPr>
            <p:ph type="title"/>
          </p:nvPr>
        </p:nvSpPr>
        <p:spPr>
          <a:xfrm>
            <a:off x="443553" y="2117086"/>
            <a:ext cx="8229600" cy="34239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Rejoice always, pray without ceasing, in everything give thanks; for this is the will of God in Christ Jesus for you. </a:t>
            </a:r>
            <a:r>
              <a:rPr lang="en-US" altLang="en-US" sz="3200"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Thessalonians 5:16-18 </a:t>
            </a:r>
          </a:p>
        </p:txBody>
      </p:sp>
      <p:sp>
        <p:nvSpPr>
          <p:cNvPr id="19" name="Rectangle 2">
            <a:extLst>
              <a:ext uri="{FF2B5EF4-FFF2-40B4-BE49-F238E27FC236}">
                <a16:creationId xmlns:a16="http://schemas.microsoft.com/office/drawing/2014/main" id="{91D91385-B1AA-4540-8D2C-B20327D82931}"/>
              </a:ext>
            </a:extLst>
          </p:cNvPr>
          <p:cNvSpPr txBox="1">
            <a:spLocks noChangeArrowheads="1"/>
          </p:cNvSpPr>
          <p:nvPr/>
        </p:nvSpPr>
        <p:spPr bwMode="auto">
          <a:xfrm>
            <a:off x="361778" y="2469755"/>
            <a:ext cx="8414232" cy="2960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rPr>
              <a:t>→ the will of God in Christ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rPr>
              <a:t>		•  Rejoice always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rPr>
              <a:t>		•  pray without ceasing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rPr>
              <a:t>		•  in everything give thanks</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3496CC32-C27C-4C6D-8F79-657E0747B975}"/>
              </a:ext>
            </a:extLst>
          </p:cNvPr>
          <p:cNvSpPr txBox="1">
            <a:spLocks noChangeArrowheads="1"/>
          </p:cNvSpPr>
          <p:nvPr/>
        </p:nvSpPr>
        <p:spPr bwMode="auto">
          <a:xfrm>
            <a:off x="2662761" y="3761112"/>
            <a:ext cx="606626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rPr>
              <a:t>the will of God in Christ</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47CC80D5-280E-4695-9D28-2874386C3C94}"/>
              </a:ext>
            </a:extLst>
          </p:cNvPr>
          <p:cNvSpPr txBox="1">
            <a:spLocks noChangeArrowheads="1"/>
          </p:cNvSpPr>
          <p:nvPr/>
        </p:nvSpPr>
        <p:spPr bwMode="auto">
          <a:xfrm>
            <a:off x="1023613" y="2418203"/>
            <a:ext cx="379295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rPr>
              <a:t>Rejoice always</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6A98ABDC-CC9E-48D3-993A-1DC53C516629}"/>
              </a:ext>
            </a:extLst>
          </p:cNvPr>
          <p:cNvSpPr txBox="1">
            <a:spLocks noChangeArrowheads="1"/>
          </p:cNvSpPr>
          <p:nvPr/>
        </p:nvSpPr>
        <p:spPr bwMode="auto">
          <a:xfrm>
            <a:off x="4728080" y="2418203"/>
            <a:ext cx="33528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rPr>
              <a:t>pray without</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F1BC503C-5F63-4F1C-ADA7-92F7651ED0AD}"/>
              </a:ext>
            </a:extLst>
          </p:cNvPr>
          <p:cNvSpPr txBox="1">
            <a:spLocks noChangeArrowheads="1"/>
          </p:cNvSpPr>
          <p:nvPr/>
        </p:nvSpPr>
        <p:spPr bwMode="auto">
          <a:xfrm>
            <a:off x="350449" y="3089657"/>
            <a:ext cx="218037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rPr>
              <a:t>ceasing</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971F33E7-4C8E-4BF9-9586-E315514141AA}"/>
              </a:ext>
            </a:extLst>
          </p:cNvPr>
          <p:cNvSpPr txBox="1">
            <a:spLocks noChangeArrowheads="1"/>
          </p:cNvSpPr>
          <p:nvPr/>
        </p:nvSpPr>
        <p:spPr bwMode="auto">
          <a:xfrm>
            <a:off x="2304376" y="3085768"/>
            <a:ext cx="634658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rPr>
              <a:t>in everything give thanks</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 name="Rectangle 2">
            <a:extLst>
              <a:ext uri="{FF2B5EF4-FFF2-40B4-BE49-F238E27FC236}">
                <a16:creationId xmlns:a16="http://schemas.microsoft.com/office/drawing/2014/main" id="{378A84DB-81C3-4DAB-A916-18824E70EC87}"/>
              </a:ext>
            </a:extLst>
          </p:cNvPr>
          <p:cNvSpPr>
            <a:spLocks noChangeArrowheads="1"/>
          </p:cNvSpPr>
          <p:nvPr/>
        </p:nvSpPr>
        <p:spPr bwMode="auto">
          <a:xfrm>
            <a:off x="2387802" y="301584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3868016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par>
                                <p:cTn id="14" presetID="18" presetClass="emph" presetSubtype="0" fill="hold" grpId="1" nodeType="withEffect">
                                  <p:stCondLst>
                                    <p:cond delay="0"/>
                                  </p:stCondLst>
                                  <p:childTnLst>
                                    <p:set>
                                      <p:cBhvr override="childStyle">
                                        <p:cTn id="15" dur="500" fill="hold"/>
                                        <p:tgtEl>
                                          <p:spTgt spid="25"/>
                                        </p:tgtEl>
                                        <p:attrNameLst>
                                          <p:attrName>style.textDecorationUnderline</p:attrName>
                                        </p:attrNameLst>
                                      </p:cBhvr>
                                      <p:to>
                                        <p:strVal val="true"/>
                                      </p:to>
                                    </p:set>
                                  </p:childTnLst>
                                </p:cTn>
                              </p:par>
                              <p:par>
                                <p:cTn id="16" presetID="0" presetClass="entr" presetSubtype="0" fill="hold" grpId="0" nodeType="withEffect">
                                  <p:stCondLst>
                                    <p:cond delay="25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stCondLst>
                                            <p:cond delay="0"/>
                                          </p:stCondLst>
                                        </p:cTn>
                                        <p:tgtEl>
                                          <p:spTgt spid="3"/>
                                        </p:tgtEl>
                                      </p:cBhvr>
                                    </p:animEffect>
                                    <p:anim to="" calcmode="lin" valueType="num">
                                      <p:cBhvr>
                                        <p:cTn id="19"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22" presetClass="exit" presetSubtype="8" fill="hold" grpId="2" nodeType="withEffect">
                                  <p:stCondLst>
                                    <p:cond delay="0"/>
                                  </p:stCondLst>
                                  <p:childTnLst>
                                    <p:animEffect transition="out" filter="wipe(left)">
                                      <p:cBhvr>
                                        <p:cTn id="27" dur="500"/>
                                        <p:tgtEl>
                                          <p:spTgt spid="25"/>
                                        </p:tgtEl>
                                      </p:cBhvr>
                                    </p:animEffect>
                                    <p:set>
                                      <p:cBhvr>
                                        <p:cTn id="28" dur="1" fill="hold">
                                          <p:stCondLst>
                                            <p:cond delay="499"/>
                                          </p:stCondLst>
                                        </p:cTn>
                                        <p:tgtEl>
                                          <p:spTgt spid="25"/>
                                        </p:tgtEl>
                                        <p:attrNameLst>
                                          <p:attrName>style.visibility</p:attrName>
                                        </p:attrNameLst>
                                      </p:cBhvr>
                                      <p:to>
                                        <p:strVal val="hidden"/>
                                      </p:to>
                                    </p:set>
                                  </p:childTnLst>
                                </p:cTn>
                              </p:par>
                              <p:par>
                                <p:cTn id="29" presetID="22" presetClass="entr" presetSubtype="4" fill="hold" grpId="0" nodeType="withEffect">
                                  <p:stCondLst>
                                    <p:cond delay="10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par>
                                <p:cTn id="32" presetID="18" presetClass="entr" presetSubtype="3" fill="hold" grpId="0" nodeType="withEffect">
                                  <p:stCondLst>
                                    <p:cond delay="200"/>
                                  </p:stCondLst>
                                  <p:childTnLst>
                                    <p:set>
                                      <p:cBhvr>
                                        <p:cTn id="33" dur="1" fill="hold">
                                          <p:stCondLst>
                                            <p:cond delay="0"/>
                                          </p:stCondLst>
                                        </p:cTn>
                                        <p:tgtEl>
                                          <p:spTgt spid="6"/>
                                        </p:tgtEl>
                                        <p:attrNameLst>
                                          <p:attrName>style.visibility</p:attrName>
                                        </p:attrNameLst>
                                      </p:cBhvr>
                                      <p:to>
                                        <p:strVal val="visible"/>
                                      </p:to>
                                    </p:set>
                                    <p:animEffect transition="in" filter="strips(upRight)">
                                      <p:cBhvr>
                                        <p:cTn id="34" dur="500"/>
                                        <p:tgtEl>
                                          <p:spTgt spid="6"/>
                                        </p:tgtEl>
                                      </p:cBhvr>
                                    </p:animEffect>
                                  </p:childTnLst>
                                </p:cTn>
                              </p:par>
                              <p:par>
                                <p:cTn id="35" presetID="18" presetClass="entr" presetSubtype="3" fill="hold" grpId="0" nodeType="withEffect">
                                  <p:stCondLst>
                                    <p:cond delay="300"/>
                                  </p:stCondLst>
                                  <p:childTnLst>
                                    <p:set>
                                      <p:cBhvr>
                                        <p:cTn id="36" dur="1" fill="hold">
                                          <p:stCondLst>
                                            <p:cond delay="0"/>
                                          </p:stCondLst>
                                        </p:cTn>
                                        <p:tgtEl>
                                          <p:spTgt spid="7"/>
                                        </p:tgtEl>
                                        <p:attrNameLst>
                                          <p:attrName>style.visibility</p:attrName>
                                        </p:attrNameLst>
                                      </p:cBhvr>
                                      <p:to>
                                        <p:strVal val="visible"/>
                                      </p:to>
                                    </p:set>
                                    <p:animEffect transition="in" filter="strips(upRight)">
                                      <p:cBhvr>
                                        <p:cTn id="37" dur="500"/>
                                        <p:tgtEl>
                                          <p:spTgt spid="7"/>
                                        </p:tgtEl>
                                      </p:cBhvr>
                                    </p:animEffect>
                                  </p:childTnLst>
                                </p:cTn>
                              </p:par>
                              <p:par>
                                <p:cTn id="38" presetID="22" presetClass="entr" presetSubtype="8" fill="hold" grpId="0" nodeType="withEffect">
                                  <p:stCondLst>
                                    <p:cond delay="40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par>
                                <p:cTn id="41" presetID="22" presetClass="entr" presetSubtype="8" fill="hold" grpId="0" nodeType="withEffect">
                                  <p:stCondLst>
                                    <p:cond delay="50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par>
                                <p:cTn id="44" presetID="18" presetClass="entr" presetSubtype="6" fill="hold" grpId="0" nodeType="withEffect">
                                  <p:stCondLst>
                                    <p:cond delay="600"/>
                                  </p:stCondLst>
                                  <p:childTnLst>
                                    <p:set>
                                      <p:cBhvr>
                                        <p:cTn id="45" dur="1" fill="hold">
                                          <p:stCondLst>
                                            <p:cond delay="0"/>
                                          </p:stCondLst>
                                        </p:cTn>
                                        <p:tgtEl>
                                          <p:spTgt spid="10"/>
                                        </p:tgtEl>
                                        <p:attrNameLst>
                                          <p:attrName>style.visibility</p:attrName>
                                        </p:attrNameLst>
                                      </p:cBhvr>
                                      <p:to>
                                        <p:strVal val="visible"/>
                                      </p:to>
                                    </p:set>
                                    <p:animEffect transition="in" filter="strips(downRight)">
                                      <p:cBhvr>
                                        <p:cTn id="46" dur="500"/>
                                        <p:tgtEl>
                                          <p:spTgt spid="10"/>
                                        </p:tgtEl>
                                      </p:cBhvr>
                                    </p:animEffect>
                                  </p:childTnLst>
                                </p:cTn>
                              </p:par>
                              <p:par>
                                <p:cTn id="47" presetID="22" presetClass="entr" presetSubtype="1" fill="hold" grpId="0" nodeType="withEffect">
                                  <p:stCondLst>
                                    <p:cond delay="700"/>
                                  </p:stCondLst>
                                  <p:childTnLst>
                                    <p:set>
                                      <p:cBhvr>
                                        <p:cTn id="48" dur="1" fill="hold">
                                          <p:stCondLst>
                                            <p:cond delay="0"/>
                                          </p:stCondLst>
                                        </p:cTn>
                                        <p:tgtEl>
                                          <p:spTgt spid="11"/>
                                        </p:tgtEl>
                                        <p:attrNameLst>
                                          <p:attrName>style.visibility</p:attrName>
                                        </p:attrNameLst>
                                      </p:cBhvr>
                                      <p:to>
                                        <p:strVal val="visible"/>
                                      </p:to>
                                    </p:set>
                                    <p:animEffect transition="in" filter="wipe(up)">
                                      <p:cBhvr>
                                        <p:cTn id="49" dur="500"/>
                                        <p:tgtEl>
                                          <p:spTgt spid="11"/>
                                        </p:tgtEl>
                                      </p:cBhvr>
                                    </p:animEffect>
                                  </p:childTnLst>
                                </p:cTn>
                              </p:par>
                              <p:par>
                                <p:cTn id="50" presetID="22" presetClass="entr" presetSubtype="1" fill="hold" grpId="0" nodeType="withEffect">
                                  <p:stCondLst>
                                    <p:cond delay="800"/>
                                  </p:stCondLst>
                                  <p:childTnLst>
                                    <p:set>
                                      <p:cBhvr>
                                        <p:cTn id="51" dur="1" fill="hold">
                                          <p:stCondLst>
                                            <p:cond delay="0"/>
                                          </p:stCondLst>
                                        </p:cTn>
                                        <p:tgtEl>
                                          <p:spTgt spid="12"/>
                                        </p:tgtEl>
                                        <p:attrNameLst>
                                          <p:attrName>style.visibility</p:attrName>
                                        </p:attrNameLst>
                                      </p:cBhvr>
                                      <p:to>
                                        <p:strVal val="visible"/>
                                      </p:to>
                                    </p:set>
                                    <p:animEffect transition="in" filter="wipe(up)">
                                      <p:cBhvr>
                                        <p:cTn id="52" dur="500"/>
                                        <p:tgtEl>
                                          <p:spTgt spid="12"/>
                                        </p:tgtEl>
                                      </p:cBhvr>
                                    </p:animEffect>
                                  </p:childTnLst>
                                </p:cTn>
                              </p:par>
                              <p:par>
                                <p:cTn id="53" presetID="22" presetClass="entr" presetSubtype="1" fill="hold" grpId="0" nodeType="withEffect">
                                  <p:stCondLst>
                                    <p:cond delay="900"/>
                                  </p:stCondLst>
                                  <p:childTnLst>
                                    <p:set>
                                      <p:cBhvr>
                                        <p:cTn id="54" dur="1" fill="hold">
                                          <p:stCondLst>
                                            <p:cond delay="0"/>
                                          </p:stCondLst>
                                        </p:cTn>
                                        <p:tgtEl>
                                          <p:spTgt spid="13"/>
                                        </p:tgtEl>
                                        <p:attrNameLst>
                                          <p:attrName>style.visibility</p:attrName>
                                        </p:attrNameLst>
                                      </p:cBhvr>
                                      <p:to>
                                        <p:strVal val="visible"/>
                                      </p:to>
                                    </p:set>
                                    <p:animEffect transition="in" filter="wipe(up)">
                                      <p:cBhvr>
                                        <p:cTn id="55" dur="500"/>
                                        <p:tgtEl>
                                          <p:spTgt spid="13"/>
                                        </p:tgtEl>
                                      </p:cBhvr>
                                    </p:animEffect>
                                  </p:childTnLst>
                                </p:cTn>
                              </p:par>
                              <p:par>
                                <p:cTn id="56" presetID="18" presetClass="entr" presetSubtype="12" fill="hold" grpId="0" nodeType="withEffect">
                                  <p:stCondLst>
                                    <p:cond delay="1000"/>
                                  </p:stCondLst>
                                  <p:childTnLst>
                                    <p:set>
                                      <p:cBhvr>
                                        <p:cTn id="57" dur="1" fill="hold">
                                          <p:stCondLst>
                                            <p:cond delay="0"/>
                                          </p:stCondLst>
                                        </p:cTn>
                                        <p:tgtEl>
                                          <p:spTgt spid="14"/>
                                        </p:tgtEl>
                                        <p:attrNameLst>
                                          <p:attrName>style.visibility</p:attrName>
                                        </p:attrNameLst>
                                      </p:cBhvr>
                                      <p:to>
                                        <p:strVal val="visible"/>
                                      </p:to>
                                    </p:set>
                                    <p:animEffect transition="in" filter="strips(downLeft)">
                                      <p:cBhvr>
                                        <p:cTn id="58" dur="500"/>
                                        <p:tgtEl>
                                          <p:spTgt spid="14"/>
                                        </p:tgtEl>
                                      </p:cBhvr>
                                    </p:animEffect>
                                  </p:childTnLst>
                                </p:cTn>
                              </p:par>
                              <p:par>
                                <p:cTn id="59" presetID="22" presetClass="entr" presetSubtype="2" fill="hold" grpId="0" nodeType="withEffect">
                                  <p:stCondLst>
                                    <p:cond delay="1100"/>
                                  </p:stCondLst>
                                  <p:childTnLst>
                                    <p:set>
                                      <p:cBhvr>
                                        <p:cTn id="60" dur="1" fill="hold">
                                          <p:stCondLst>
                                            <p:cond delay="0"/>
                                          </p:stCondLst>
                                        </p:cTn>
                                        <p:tgtEl>
                                          <p:spTgt spid="15"/>
                                        </p:tgtEl>
                                        <p:attrNameLst>
                                          <p:attrName>style.visibility</p:attrName>
                                        </p:attrNameLst>
                                      </p:cBhvr>
                                      <p:to>
                                        <p:strVal val="visible"/>
                                      </p:to>
                                    </p:set>
                                    <p:animEffect transition="in" filter="wipe(right)">
                                      <p:cBhvr>
                                        <p:cTn id="61" dur="500"/>
                                        <p:tgtEl>
                                          <p:spTgt spid="15"/>
                                        </p:tgtEl>
                                      </p:cBhvr>
                                    </p:animEffect>
                                  </p:childTnLst>
                                </p:cTn>
                              </p:par>
                              <p:par>
                                <p:cTn id="62" presetID="22" presetClass="entr" presetSubtype="2" fill="hold" grpId="0" nodeType="withEffect">
                                  <p:stCondLst>
                                    <p:cond delay="1200"/>
                                  </p:stCondLst>
                                  <p:childTnLst>
                                    <p:set>
                                      <p:cBhvr>
                                        <p:cTn id="63" dur="1" fill="hold">
                                          <p:stCondLst>
                                            <p:cond delay="0"/>
                                          </p:stCondLst>
                                        </p:cTn>
                                        <p:tgtEl>
                                          <p:spTgt spid="16"/>
                                        </p:tgtEl>
                                        <p:attrNameLst>
                                          <p:attrName>style.visibility</p:attrName>
                                        </p:attrNameLst>
                                      </p:cBhvr>
                                      <p:to>
                                        <p:strVal val="visible"/>
                                      </p:to>
                                    </p:set>
                                    <p:animEffect transition="in" filter="wipe(right)">
                                      <p:cBhvr>
                                        <p:cTn id="64" dur="500"/>
                                        <p:tgtEl>
                                          <p:spTgt spid="16"/>
                                        </p:tgtEl>
                                      </p:cBhvr>
                                    </p:animEffect>
                                  </p:childTnLst>
                                </p:cTn>
                              </p:par>
                              <p:par>
                                <p:cTn id="65" presetID="18" presetClass="entr" presetSubtype="9" fill="hold" grpId="0" nodeType="withEffect">
                                  <p:stCondLst>
                                    <p:cond delay="1400"/>
                                  </p:stCondLst>
                                  <p:childTnLst>
                                    <p:set>
                                      <p:cBhvr>
                                        <p:cTn id="66" dur="1" fill="hold">
                                          <p:stCondLst>
                                            <p:cond delay="0"/>
                                          </p:stCondLst>
                                        </p:cTn>
                                        <p:tgtEl>
                                          <p:spTgt spid="17"/>
                                        </p:tgtEl>
                                        <p:attrNameLst>
                                          <p:attrName>style.visibility</p:attrName>
                                        </p:attrNameLst>
                                      </p:cBhvr>
                                      <p:to>
                                        <p:strVal val="visible"/>
                                      </p:to>
                                    </p:set>
                                    <p:animEffect transition="in" filter="strips(upLeft)">
                                      <p:cBhvr>
                                        <p:cTn id="67" dur="500"/>
                                        <p:tgtEl>
                                          <p:spTgt spid="17"/>
                                        </p:tgtEl>
                                      </p:cBhvr>
                                    </p:animEffect>
                                  </p:childTnLst>
                                </p:cTn>
                              </p:par>
                              <p:par>
                                <p:cTn id="68" presetID="22" presetClass="entr" presetSubtype="4" fill="hold" grpId="0" nodeType="withEffect">
                                  <p:stCondLst>
                                    <p:cond delay="1500"/>
                                  </p:stCondLst>
                                  <p:childTnLst>
                                    <p:set>
                                      <p:cBhvr>
                                        <p:cTn id="69" dur="1" fill="hold">
                                          <p:stCondLst>
                                            <p:cond delay="0"/>
                                          </p:stCondLst>
                                        </p:cTn>
                                        <p:tgtEl>
                                          <p:spTgt spid="18"/>
                                        </p:tgtEl>
                                        <p:attrNameLst>
                                          <p:attrName>style.visibility</p:attrName>
                                        </p:attrNameLst>
                                      </p:cBhvr>
                                      <p:to>
                                        <p:strVal val="visible"/>
                                      </p:to>
                                    </p:set>
                                    <p:animEffect transition="in" filter="wipe(down)">
                                      <p:cBhvr>
                                        <p:cTn id="70" dur="500"/>
                                        <p:tgtEl>
                                          <p:spTgt spid="18"/>
                                        </p:tgtEl>
                                      </p:cBhvr>
                                    </p:animEffect>
                                  </p:childTnLst>
                                </p:cTn>
                              </p:par>
                            </p:childTnLst>
                          </p:cTn>
                        </p:par>
                        <p:par>
                          <p:cTn id="71" fill="hold">
                            <p:stCondLst>
                              <p:cond delay="2000"/>
                            </p:stCondLst>
                            <p:childTnLst>
                              <p:par>
                                <p:cTn id="72" presetID="22" presetClass="exit" presetSubtype="1" fill="hold" grpId="1" nodeType="afterEffect">
                                  <p:stCondLst>
                                    <p:cond delay="0"/>
                                  </p:stCondLst>
                                  <p:childTnLst>
                                    <p:animEffect transition="out" filter="wipe(up)">
                                      <p:cBhvr>
                                        <p:cTn id="73" dur="500"/>
                                        <p:tgtEl>
                                          <p:spTgt spid="2"/>
                                        </p:tgtEl>
                                      </p:cBhvr>
                                    </p:animEffect>
                                    <p:set>
                                      <p:cBhvr>
                                        <p:cTn id="74" dur="1" fill="hold">
                                          <p:stCondLst>
                                            <p:cond delay="499"/>
                                          </p:stCondLst>
                                        </p:cTn>
                                        <p:tgtEl>
                                          <p:spTgt spid="2"/>
                                        </p:tgtEl>
                                        <p:attrNameLst>
                                          <p:attrName>style.visibility</p:attrName>
                                        </p:attrNameLst>
                                      </p:cBhvr>
                                      <p:to>
                                        <p:strVal val="hidden"/>
                                      </p:to>
                                    </p:set>
                                  </p:childTnLst>
                                </p:cTn>
                              </p:par>
                              <p:par>
                                <p:cTn id="75" presetID="22" presetClass="exit" presetSubtype="1" fill="hold" grpId="1" nodeType="withEffect">
                                  <p:stCondLst>
                                    <p:cond delay="0"/>
                                  </p:stCondLst>
                                  <p:childTnLst>
                                    <p:animEffect transition="out" filter="wipe(up)">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par>
                                <p:cTn id="78" presetID="18" presetClass="exit" presetSubtype="3" fill="hold" grpId="1" nodeType="withEffect">
                                  <p:stCondLst>
                                    <p:cond delay="0"/>
                                  </p:stCondLst>
                                  <p:childTnLst>
                                    <p:animEffect transition="out" filter="strips(upRight)">
                                      <p:cBhvr>
                                        <p:cTn id="79" dur="500"/>
                                        <p:tgtEl>
                                          <p:spTgt spid="6"/>
                                        </p:tgtEl>
                                      </p:cBhvr>
                                    </p:animEffect>
                                    <p:set>
                                      <p:cBhvr>
                                        <p:cTn id="80" dur="1" fill="hold">
                                          <p:stCondLst>
                                            <p:cond delay="499"/>
                                          </p:stCondLst>
                                        </p:cTn>
                                        <p:tgtEl>
                                          <p:spTgt spid="6"/>
                                        </p:tgtEl>
                                        <p:attrNameLst>
                                          <p:attrName>style.visibility</p:attrName>
                                        </p:attrNameLst>
                                      </p:cBhvr>
                                      <p:to>
                                        <p:strVal val="hidden"/>
                                      </p:to>
                                    </p:set>
                                  </p:childTnLst>
                                </p:cTn>
                              </p:par>
                              <p:par>
                                <p:cTn id="81" presetID="18" presetClass="exit" presetSubtype="3" fill="hold" grpId="1" nodeType="withEffect">
                                  <p:stCondLst>
                                    <p:cond delay="0"/>
                                  </p:stCondLst>
                                  <p:childTnLst>
                                    <p:animEffect transition="out" filter="strips(upRight)">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par>
                                <p:cTn id="84" presetID="22" presetClass="exit" presetSubtype="2" fill="hold" grpId="1" nodeType="withEffect">
                                  <p:stCondLst>
                                    <p:cond delay="0"/>
                                  </p:stCondLst>
                                  <p:childTnLst>
                                    <p:animEffect transition="out" filter="wipe(right)">
                                      <p:cBhvr>
                                        <p:cTn id="85" dur="500"/>
                                        <p:tgtEl>
                                          <p:spTgt spid="8"/>
                                        </p:tgtEl>
                                      </p:cBhvr>
                                    </p:animEffect>
                                    <p:set>
                                      <p:cBhvr>
                                        <p:cTn id="86" dur="1" fill="hold">
                                          <p:stCondLst>
                                            <p:cond delay="499"/>
                                          </p:stCondLst>
                                        </p:cTn>
                                        <p:tgtEl>
                                          <p:spTgt spid="8"/>
                                        </p:tgtEl>
                                        <p:attrNameLst>
                                          <p:attrName>style.visibility</p:attrName>
                                        </p:attrNameLst>
                                      </p:cBhvr>
                                      <p:to>
                                        <p:strVal val="hidden"/>
                                      </p:to>
                                    </p:set>
                                  </p:childTnLst>
                                </p:cTn>
                              </p:par>
                              <p:par>
                                <p:cTn id="87" presetID="22" presetClass="exit" presetSubtype="2" fill="hold" grpId="1" nodeType="withEffect">
                                  <p:stCondLst>
                                    <p:cond delay="0"/>
                                  </p:stCondLst>
                                  <p:childTnLst>
                                    <p:animEffect transition="out" filter="wipe(right)">
                                      <p:cBhvr>
                                        <p:cTn id="88" dur="500"/>
                                        <p:tgtEl>
                                          <p:spTgt spid="9"/>
                                        </p:tgtEl>
                                      </p:cBhvr>
                                    </p:animEffect>
                                    <p:set>
                                      <p:cBhvr>
                                        <p:cTn id="89" dur="1" fill="hold">
                                          <p:stCondLst>
                                            <p:cond delay="499"/>
                                          </p:stCondLst>
                                        </p:cTn>
                                        <p:tgtEl>
                                          <p:spTgt spid="9"/>
                                        </p:tgtEl>
                                        <p:attrNameLst>
                                          <p:attrName>style.visibility</p:attrName>
                                        </p:attrNameLst>
                                      </p:cBhvr>
                                      <p:to>
                                        <p:strVal val="hidden"/>
                                      </p:to>
                                    </p:set>
                                  </p:childTnLst>
                                </p:cTn>
                              </p:par>
                              <p:par>
                                <p:cTn id="90" presetID="18" presetClass="exit" presetSubtype="6" fill="hold" grpId="1" nodeType="withEffect">
                                  <p:stCondLst>
                                    <p:cond delay="0"/>
                                  </p:stCondLst>
                                  <p:childTnLst>
                                    <p:animEffect transition="out" filter="strips(downRight)">
                                      <p:cBhvr>
                                        <p:cTn id="91" dur="500"/>
                                        <p:tgtEl>
                                          <p:spTgt spid="10"/>
                                        </p:tgtEl>
                                      </p:cBhvr>
                                    </p:animEffect>
                                    <p:set>
                                      <p:cBhvr>
                                        <p:cTn id="92" dur="1" fill="hold">
                                          <p:stCondLst>
                                            <p:cond delay="499"/>
                                          </p:stCondLst>
                                        </p:cTn>
                                        <p:tgtEl>
                                          <p:spTgt spid="10"/>
                                        </p:tgtEl>
                                        <p:attrNameLst>
                                          <p:attrName>style.visibility</p:attrName>
                                        </p:attrNameLst>
                                      </p:cBhvr>
                                      <p:to>
                                        <p:strVal val="hidden"/>
                                      </p:to>
                                    </p:set>
                                  </p:childTnLst>
                                </p:cTn>
                              </p:par>
                              <p:par>
                                <p:cTn id="93" presetID="22" presetClass="exit" presetSubtype="4" fill="hold" grpId="1" nodeType="withEffect">
                                  <p:stCondLst>
                                    <p:cond delay="0"/>
                                  </p:stCondLst>
                                  <p:childTnLst>
                                    <p:animEffect transition="out" filter="wipe(down)">
                                      <p:cBhvr>
                                        <p:cTn id="94" dur="500"/>
                                        <p:tgtEl>
                                          <p:spTgt spid="11"/>
                                        </p:tgtEl>
                                      </p:cBhvr>
                                    </p:animEffect>
                                    <p:set>
                                      <p:cBhvr>
                                        <p:cTn id="95" dur="1" fill="hold">
                                          <p:stCondLst>
                                            <p:cond delay="499"/>
                                          </p:stCondLst>
                                        </p:cTn>
                                        <p:tgtEl>
                                          <p:spTgt spid="11"/>
                                        </p:tgtEl>
                                        <p:attrNameLst>
                                          <p:attrName>style.visibility</p:attrName>
                                        </p:attrNameLst>
                                      </p:cBhvr>
                                      <p:to>
                                        <p:strVal val="hidden"/>
                                      </p:to>
                                    </p:set>
                                  </p:childTnLst>
                                </p:cTn>
                              </p:par>
                              <p:par>
                                <p:cTn id="96" presetID="22" presetClass="exit" presetSubtype="4" fill="hold" grpId="1" nodeType="withEffect">
                                  <p:stCondLst>
                                    <p:cond delay="0"/>
                                  </p:stCondLst>
                                  <p:childTnLst>
                                    <p:animEffect transition="out" filter="wipe(down)">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par>
                                <p:cTn id="99" presetID="22" presetClass="exit" presetSubtype="4" fill="hold" grpId="1" nodeType="withEffect">
                                  <p:stCondLst>
                                    <p:cond delay="0"/>
                                  </p:stCondLst>
                                  <p:childTnLst>
                                    <p:animEffect transition="out" filter="wipe(down)">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par>
                                <p:cTn id="102" presetID="18" presetClass="exit" presetSubtype="12" fill="hold" grpId="1" nodeType="withEffect">
                                  <p:stCondLst>
                                    <p:cond delay="0"/>
                                  </p:stCondLst>
                                  <p:childTnLst>
                                    <p:animEffect transition="out" filter="strips(downLeft)">
                                      <p:cBhvr>
                                        <p:cTn id="103" dur="500"/>
                                        <p:tgtEl>
                                          <p:spTgt spid="14"/>
                                        </p:tgtEl>
                                      </p:cBhvr>
                                    </p:animEffect>
                                    <p:set>
                                      <p:cBhvr>
                                        <p:cTn id="104" dur="1" fill="hold">
                                          <p:stCondLst>
                                            <p:cond delay="499"/>
                                          </p:stCondLst>
                                        </p:cTn>
                                        <p:tgtEl>
                                          <p:spTgt spid="14"/>
                                        </p:tgtEl>
                                        <p:attrNameLst>
                                          <p:attrName>style.visibility</p:attrName>
                                        </p:attrNameLst>
                                      </p:cBhvr>
                                      <p:to>
                                        <p:strVal val="hidden"/>
                                      </p:to>
                                    </p:set>
                                  </p:childTnLst>
                                </p:cTn>
                              </p:par>
                              <p:par>
                                <p:cTn id="105" presetID="22" presetClass="exit" presetSubtype="8" fill="hold" grpId="1" nodeType="withEffect">
                                  <p:stCondLst>
                                    <p:cond delay="0"/>
                                  </p:stCondLst>
                                  <p:childTnLst>
                                    <p:animEffect transition="out" filter="wipe(left)">
                                      <p:cBhvr>
                                        <p:cTn id="106" dur="500"/>
                                        <p:tgtEl>
                                          <p:spTgt spid="15"/>
                                        </p:tgtEl>
                                      </p:cBhvr>
                                    </p:animEffect>
                                    <p:set>
                                      <p:cBhvr>
                                        <p:cTn id="107" dur="1" fill="hold">
                                          <p:stCondLst>
                                            <p:cond delay="499"/>
                                          </p:stCondLst>
                                        </p:cTn>
                                        <p:tgtEl>
                                          <p:spTgt spid="15"/>
                                        </p:tgtEl>
                                        <p:attrNameLst>
                                          <p:attrName>style.visibility</p:attrName>
                                        </p:attrNameLst>
                                      </p:cBhvr>
                                      <p:to>
                                        <p:strVal val="hidden"/>
                                      </p:to>
                                    </p:set>
                                  </p:childTnLst>
                                </p:cTn>
                              </p:par>
                              <p:par>
                                <p:cTn id="108" presetID="22" presetClass="exit" presetSubtype="8" fill="hold" grpId="1" nodeType="withEffect">
                                  <p:stCondLst>
                                    <p:cond delay="0"/>
                                  </p:stCondLst>
                                  <p:childTnLst>
                                    <p:animEffect transition="out" filter="wipe(left)">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22" presetClass="exit" presetSubtype="8" fill="hold" grpId="1" nodeType="withEffect">
                                  <p:stCondLst>
                                    <p:cond delay="0"/>
                                  </p:stCondLst>
                                  <p:childTnLst>
                                    <p:animEffect transition="out" filter="wipe(left)">
                                      <p:cBhvr>
                                        <p:cTn id="112" dur="500"/>
                                        <p:tgtEl>
                                          <p:spTgt spid="17"/>
                                        </p:tgtEl>
                                      </p:cBhvr>
                                    </p:animEffect>
                                    <p:set>
                                      <p:cBhvr>
                                        <p:cTn id="113" dur="1" fill="hold">
                                          <p:stCondLst>
                                            <p:cond delay="499"/>
                                          </p:stCondLst>
                                        </p:cTn>
                                        <p:tgtEl>
                                          <p:spTgt spid="17"/>
                                        </p:tgtEl>
                                        <p:attrNameLst>
                                          <p:attrName>style.visibility</p:attrName>
                                        </p:attrNameLst>
                                      </p:cBhvr>
                                      <p:to>
                                        <p:strVal val="hidden"/>
                                      </p:to>
                                    </p:set>
                                  </p:childTnLst>
                                </p:cTn>
                              </p:par>
                              <p:par>
                                <p:cTn id="114" presetID="22" presetClass="exit" presetSubtype="1" fill="hold" grpId="1" nodeType="withEffect">
                                  <p:stCondLst>
                                    <p:cond delay="0"/>
                                  </p:stCondLst>
                                  <p:childTnLst>
                                    <p:animEffect transition="out" filter="wipe(up)">
                                      <p:cBhvr>
                                        <p:cTn id="115" dur="500"/>
                                        <p:tgtEl>
                                          <p:spTgt spid="18"/>
                                        </p:tgtEl>
                                      </p:cBhvr>
                                    </p:animEffect>
                                    <p:set>
                                      <p:cBhvr>
                                        <p:cTn id="116" dur="1" fill="hold">
                                          <p:stCondLst>
                                            <p:cond delay="499"/>
                                          </p:stCondLst>
                                        </p:cTn>
                                        <p:tgtEl>
                                          <p:spTgt spid="18"/>
                                        </p:tgtEl>
                                        <p:attrNameLst>
                                          <p:attrName>style.visibility</p:attrName>
                                        </p:attrNameLst>
                                      </p:cBhvr>
                                      <p:to>
                                        <p:strVal val="hidden"/>
                                      </p:to>
                                    </p:set>
                                  </p:childTnLst>
                                </p:cTn>
                              </p:par>
                            </p:childTnLst>
                          </p:cTn>
                        </p:par>
                        <p:par>
                          <p:cTn id="117" fill="hold">
                            <p:stCondLst>
                              <p:cond delay="2500"/>
                            </p:stCondLst>
                            <p:childTnLst>
                              <p:par>
                                <p:cTn id="118" presetID="10" presetClass="entr" presetSubtype="0" fill="hold" grpId="0" nodeType="afterEffect">
                                  <p:stCondLst>
                                    <p:cond delay="0"/>
                                  </p:stCondLst>
                                  <p:childTnLst>
                                    <p:set>
                                      <p:cBhvr>
                                        <p:cTn id="119" dur="1" fill="hold">
                                          <p:stCondLst>
                                            <p:cond delay="0"/>
                                          </p:stCondLst>
                                        </p:cTn>
                                        <p:tgtEl>
                                          <p:spTgt spid="20"/>
                                        </p:tgtEl>
                                        <p:attrNameLst>
                                          <p:attrName>style.visibility</p:attrName>
                                        </p:attrNameLst>
                                      </p:cBhvr>
                                      <p:to>
                                        <p:strVal val="visible"/>
                                      </p:to>
                                    </p:set>
                                    <p:animEffect transition="in" filter="fade">
                                      <p:cBhvr>
                                        <p:cTn id="120" dur="250"/>
                                        <p:tgtEl>
                                          <p:spTgt spid="20"/>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1"/>
                                        </p:tgtEl>
                                        <p:attrNameLst>
                                          <p:attrName>style.visibility</p:attrName>
                                        </p:attrNameLst>
                                      </p:cBhvr>
                                      <p:to>
                                        <p:strVal val="visible"/>
                                      </p:to>
                                    </p:set>
                                    <p:animEffect transition="in" filter="fade">
                                      <p:cBhvr>
                                        <p:cTn id="123" dur="250"/>
                                        <p:tgtEl>
                                          <p:spTgt spid="21"/>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22"/>
                                        </p:tgtEl>
                                        <p:attrNameLst>
                                          <p:attrName>style.visibility</p:attrName>
                                        </p:attrNameLst>
                                      </p:cBhvr>
                                      <p:to>
                                        <p:strVal val="visible"/>
                                      </p:to>
                                    </p:set>
                                    <p:animEffect transition="in" filter="fade">
                                      <p:cBhvr>
                                        <p:cTn id="126" dur="250"/>
                                        <p:tgtEl>
                                          <p:spTgt spid="22"/>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23"/>
                                        </p:tgtEl>
                                        <p:attrNameLst>
                                          <p:attrName>style.visibility</p:attrName>
                                        </p:attrNameLst>
                                      </p:cBhvr>
                                      <p:to>
                                        <p:strVal val="visible"/>
                                      </p:to>
                                    </p:set>
                                    <p:animEffect transition="in" filter="fade">
                                      <p:cBhvr>
                                        <p:cTn id="129" dur="250"/>
                                        <p:tgtEl>
                                          <p:spTgt spid="23"/>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24"/>
                                        </p:tgtEl>
                                        <p:attrNameLst>
                                          <p:attrName>style.visibility</p:attrName>
                                        </p:attrNameLst>
                                      </p:cBhvr>
                                      <p:to>
                                        <p:strVal val="visible"/>
                                      </p:to>
                                    </p:set>
                                    <p:animEffect transition="in" filter="fade">
                                      <p:cBhvr>
                                        <p:cTn id="132" dur="250"/>
                                        <p:tgtEl>
                                          <p:spTgt spid="24"/>
                                        </p:tgtEl>
                                      </p:cBhvr>
                                    </p:animEffect>
                                  </p:childTnLst>
                                </p:cTn>
                              </p:par>
                              <p:par>
                                <p:cTn id="133" presetID="42" presetClass="path" presetSubtype="0" accel="50000" decel="50000" fill="hold" grpId="1" nodeType="withEffect">
                                  <p:stCondLst>
                                    <p:cond delay="0"/>
                                  </p:stCondLst>
                                  <p:childTnLst>
                                    <p:animMotion origin="layout" path="M 3.33333E-6 4.07407E-6 L -0.20573 -0.17778 " pathEditMode="relative" rAng="0" ptsTypes="AA">
                                      <p:cBhvr>
                                        <p:cTn id="134" dur="2000" fill="hold"/>
                                        <p:tgtEl>
                                          <p:spTgt spid="20"/>
                                        </p:tgtEl>
                                        <p:attrNameLst>
                                          <p:attrName>ppt_x</p:attrName>
                                          <p:attrName>ppt_y</p:attrName>
                                        </p:attrNameLst>
                                      </p:cBhvr>
                                      <p:rCtr x="-10295" y="-8889"/>
                                    </p:animMotion>
                                  </p:childTnLst>
                                </p:cTn>
                              </p:par>
                              <p:par>
                                <p:cTn id="135" presetID="42" presetClass="path" presetSubtype="0" accel="50000" decel="50000" fill="hold" grpId="1" nodeType="withEffect">
                                  <p:stCondLst>
                                    <p:cond delay="0"/>
                                  </p:stCondLst>
                                  <p:childTnLst>
                                    <p:animMotion origin="layout" path="M -8.33333E-7 -2.59259E-6 L 0.175 0.11528 " pathEditMode="relative" rAng="0" ptsTypes="AA">
                                      <p:cBhvr>
                                        <p:cTn id="136" dur="2000" fill="hold"/>
                                        <p:tgtEl>
                                          <p:spTgt spid="21"/>
                                        </p:tgtEl>
                                        <p:attrNameLst>
                                          <p:attrName>ppt_x</p:attrName>
                                          <p:attrName>ppt_y</p:attrName>
                                        </p:attrNameLst>
                                      </p:cBhvr>
                                      <p:rCtr x="8750" y="5764"/>
                                    </p:animMotion>
                                  </p:childTnLst>
                                </p:cTn>
                              </p:par>
                              <p:par>
                                <p:cTn id="137" presetID="42" presetClass="path" presetSubtype="0" accel="50000" decel="50000" fill="hold" grpId="1" nodeType="withEffect">
                                  <p:stCondLst>
                                    <p:cond delay="0"/>
                                  </p:stCondLst>
                                  <p:childTnLst>
                                    <p:animMotion origin="layout" path="M 2.77778E-6 -2.59259E-6 L -0.22847 0.21343 " pathEditMode="relative" rAng="0" ptsTypes="AA">
                                      <p:cBhvr>
                                        <p:cTn id="138" dur="2000" fill="hold"/>
                                        <p:tgtEl>
                                          <p:spTgt spid="22"/>
                                        </p:tgtEl>
                                        <p:attrNameLst>
                                          <p:attrName>ppt_x</p:attrName>
                                          <p:attrName>ppt_y</p:attrName>
                                        </p:attrNameLst>
                                      </p:cBhvr>
                                      <p:rCtr x="-11424" y="10671"/>
                                    </p:animMotion>
                                  </p:childTnLst>
                                </p:cTn>
                              </p:par>
                              <p:par>
                                <p:cTn id="139" presetID="42" presetClass="path" presetSubtype="0" accel="50000" decel="50000" fill="hold" grpId="1" nodeType="withEffect">
                                  <p:stCondLst>
                                    <p:cond delay="0"/>
                                  </p:stCondLst>
                                  <p:childTnLst>
                                    <p:animMotion origin="layout" path="M 4.72222E-6 7.40741E-7 L 0.5868 0.11551 " pathEditMode="relative" rAng="0" ptsTypes="AA">
                                      <p:cBhvr>
                                        <p:cTn id="140" dur="2000" fill="hold"/>
                                        <p:tgtEl>
                                          <p:spTgt spid="23"/>
                                        </p:tgtEl>
                                        <p:attrNameLst>
                                          <p:attrName>ppt_x</p:attrName>
                                          <p:attrName>ppt_y</p:attrName>
                                        </p:attrNameLst>
                                      </p:cBhvr>
                                      <p:rCtr x="29340" y="5764"/>
                                    </p:animMotion>
                                  </p:childTnLst>
                                </p:cTn>
                              </p:par>
                              <p:par>
                                <p:cTn id="141" presetID="42" presetClass="path" presetSubtype="0" accel="50000" decel="50000" fill="hold" grpId="1" nodeType="withEffect">
                                  <p:stCondLst>
                                    <p:cond delay="0"/>
                                  </p:stCondLst>
                                  <p:childTnLst>
                                    <p:animMotion origin="layout" path="M 1.66667E-6 3.7037E-6 L 0.02639 0.21342 " pathEditMode="relative" rAng="0" ptsTypes="AA">
                                      <p:cBhvr>
                                        <p:cTn id="142" dur="2000" fill="hold"/>
                                        <p:tgtEl>
                                          <p:spTgt spid="24"/>
                                        </p:tgtEl>
                                        <p:attrNameLst>
                                          <p:attrName>ppt_x</p:attrName>
                                          <p:attrName>ppt_y</p:attrName>
                                        </p:attrNameLst>
                                      </p:cBhvr>
                                      <p:rCtr x="1319" y="10671"/>
                                    </p:animMotion>
                                  </p:childTnLst>
                                </p:cTn>
                              </p:par>
                              <p:par>
                                <p:cTn id="143" presetID="42" presetClass="path" presetSubtype="0" accel="50000" decel="50000" fill="hold" grpId="1" nodeType="withEffect">
                                  <p:stCondLst>
                                    <p:cond delay="0"/>
                                  </p:stCondLst>
                                  <p:childTnLst>
                                    <p:animMotion origin="layout" path="M -1.11111E-6 7.40741E-7 L 0.22483 -0.08032 " pathEditMode="relative" rAng="0" ptsTypes="AA">
                                      <p:cBhvr>
                                        <p:cTn id="144" dur="2000" fill="hold"/>
                                        <p:tgtEl>
                                          <p:spTgt spid="3"/>
                                        </p:tgtEl>
                                        <p:attrNameLst>
                                          <p:attrName>ppt_x</p:attrName>
                                          <p:attrName>ppt_y</p:attrName>
                                        </p:attrNameLst>
                                      </p:cBhvr>
                                      <p:rCtr x="11233" y="-4028"/>
                                    </p:animMotion>
                                  </p:childTnLst>
                                </p:cTn>
                              </p:par>
                              <p:par>
                                <p:cTn id="145" presetID="6" presetClass="emph" presetSubtype="0" fill="hold" grpId="2" nodeType="withEffect">
                                  <p:stCondLst>
                                    <p:cond delay="0"/>
                                  </p:stCondLst>
                                  <p:childTnLst>
                                    <p:animScale>
                                      <p:cBhvr>
                                        <p:cTn id="146" dur="1000" fill="hold"/>
                                        <p:tgtEl>
                                          <p:spTgt spid="3"/>
                                        </p:tgtEl>
                                      </p:cBhvr>
                                      <p:by x="250000" y="250000"/>
                                    </p:animScale>
                                  </p:childTnLst>
                                </p:cTn>
                              </p:par>
                              <p:par>
                                <p:cTn id="147" presetID="6" presetClass="emph" presetSubtype="0" fill="hold" grpId="3" nodeType="withEffect">
                                  <p:stCondLst>
                                    <p:cond delay="1000"/>
                                  </p:stCondLst>
                                  <p:childTnLst>
                                    <p:animScale>
                                      <p:cBhvr>
                                        <p:cTn id="148" dur="1000" fill="hold"/>
                                        <p:tgtEl>
                                          <p:spTgt spid="3"/>
                                        </p:tgtEl>
                                      </p:cBhvr>
                                      <p:by x="39000" y="39000"/>
                                    </p:animScale>
                                  </p:childTnLst>
                                </p:cTn>
                              </p:par>
                              <p:par>
                                <p:cTn id="149" presetID="10" presetClass="exit" presetSubtype="0" fill="hold" grpId="1" nodeType="withEffect">
                                  <p:stCondLst>
                                    <p:cond delay="0"/>
                                  </p:stCondLst>
                                  <p:childTnLst>
                                    <p:animEffect transition="out" filter="fade">
                                      <p:cBhvr>
                                        <p:cTn id="150" dur="1250"/>
                                        <p:tgtEl>
                                          <p:spTgt spid="3074"/>
                                        </p:tgtEl>
                                      </p:cBhvr>
                                    </p:animEffect>
                                    <p:set>
                                      <p:cBhvr>
                                        <p:cTn id="151" dur="1" fill="hold">
                                          <p:stCondLst>
                                            <p:cond delay="1249"/>
                                          </p:stCondLst>
                                        </p:cTn>
                                        <p:tgtEl>
                                          <p:spTgt spid="3074"/>
                                        </p:tgtEl>
                                        <p:attrNameLst>
                                          <p:attrName>style.visibility</p:attrName>
                                        </p:attrNameLst>
                                      </p:cBhvr>
                                      <p:to>
                                        <p:strVal val="hidden"/>
                                      </p:to>
                                    </p:set>
                                  </p:childTnLst>
                                </p:cTn>
                              </p:par>
                            </p:childTnLst>
                          </p:cTn>
                        </p:par>
                        <p:par>
                          <p:cTn id="152" fill="hold">
                            <p:stCondLst>
                              <p:cond delay="4500"/>
                            </p:stCondLst>
                            <p:childTnLst>
                              <p:par>
                                <p:cTn id="153" presetID="10" presetClass="entr" presetSubtype="0" fill="hold" grpId="0" nodeType="afterEffect">
                                  <p:stCondLst>
                                    <p:cond delay="0"/>
                                  </p:stCondLst>
                                  <p:childTnLst>
                                    <p:set>
                                      <p:cBhvr>
                                        <p:cTn id="154" dur="1" fill="hold">
                                          <p:stCondLst>
                                            <p:cond delay="0"/>
                                          </p:stCondLst>
                                        </p:cTn>
                                        <p:tgtEl>
                                          <p:spTgt spid="19"/>
                                        </p:tgtEl>
                                        <p:attrNameLst>
                                          <p:attrName>style.visibility</p:attrName>
                                        </p:attrNameLst>
                                      </p:cBhvr>
                                      <p:to>
                                        <p:strVal val="visible"/>
                                      </p:to>
                                    </p:set>
                                    <p:animEffect transition="in" filter="fade">
                                      <p:cBhvr>
                                        <p:cTn id="155" dur="250"/>
                                        <p:tgtEl>
                                          <p:spTgt spid="19"/>
                                        </p:tgtEl>
                                      </p:cBhvr>
                                    </p:animEffect>
                                  </p:childTnLst>
                                </p:cTn>
                              </p:par>
                              <p:par>
                                <p:cTn id="156" presetID="10" presetClass="exit" presetSubtype="0" fill="hold" grpId="2" nodeType="withEffect">
                                  <p:stCondLst>
                                    <p:cond delay="0"/>
                                  </p:stCondLst>
                                  <p:childTnLst>
                                    <p:animEffect transition="out" filter="fade">
                                      <p:cBhvr>
                                        <p:cTn id="157" dur="500"/>
                                        <p:tgtEl>
                                          <p:spTgt spid="20"/>
                                        </p:tgtEl>
                                      </p:cBhvr>
                                    </p:animEffect>
                                    <p:set>
                                      <p:cBhvr>
                                        <p:cTn id="158" dur="1" fill="hold">
                                          <p:stCondLst>
                                            <p:cond delay="499"/>
                                          </p:stCondLst>
                                        </p:cTn>
                                        <p:tgtEl>
                                          <p:spTgt spid="20"/>
                                        </p:tgtEl>
                                        <p:attrNameLst>
                                          <p:attrName>style.visibility</p:attrName>
                                        </p:attrNameLst>
                                      </p:cBhvr>
                                      <p:to>
                                        <p:strVal val="hidden"/>
                                      </p:to>
                                    </p:set>
                                  </p:childTnLst>
                                </p:cTn>
                              </p:par>
                              <p:par>
                                <p:cTn id="159" presetID="10" presetClass="exit" presetSubtype="0" fill="hold" grpId="2" nodeType="withEffect">
                                  <p:stCondLst>
                                    <p:cond delay="0"/>
                                  </p:stCondLst>
                                  <p:childTnLst>
                                    <p:animEffect transition="out" filter="fade">
                                      <p:cBhvr>
                                        <p:cTn id="160" dur="500"/>
                                        <p:tgtEl>
                                          <p:spTgt spid="21"/>
                                        </p:tgtEl>
                                      </p:cBhvr>
                                    </p:animEffect>
                                    <p:set>
                                      <p:cBhvr>
                                        <p:cTn id="161" dur="1" fill="hold">
                                          <p:stCondLst>
                                            <p:cond delay="499"/>
                                          </p:stCondLst>
                                        </p:cTn>
                                        <p:tgtEl>
                                          <p:spTgt spid="21"/>
                                        </p:tgtEl>
                                        <p:attrNameLst>
                                          <p:attrName>style.visibility</p:attrName>
                                        </p:attrNameLst>
                                      </p:cBhvr>
                                      <p:to>
                                        <p:strVal val="hidden"/>
                                      </p:to>
                                    </p:set>
                                  </p:childTnLst>
                                </p:cTn>
                              </p:par>
                              <p:par>
                                <p:cTn id="162" presetID="10" presetClass="exit" presetSubtype="0" fill="hold" grpId="2" nodeType="withEffect">
                                  <p:stCondLst>
                                    <p:cond delay="0"/>
                                  </p:stCondLst>
                                  <p:childTnLst>
                                    <p:animEffect transition="out" filter="fade">
                                      <p:cBhvr>
                                        <p:cTn id="163" dur="500"/>
                                        <p:tgtEl>
                                          <p:spTgt spid="22"/>
                                        </p:tgtEl>
                                      </p:cBhvr>
                                    </p:animEffect>
                                    <p:set>
                                      <p:cBhvr>
                                        <p:cTn id="164" dur="1" fill="hold">
                                          <p:stCondLst>
                                            <p:cond delay="499"/>
                                          </p:stCondLst>
                                        </p:cTn>
                                        <p:tgtEl>
                                          <p:spTgt spid="22"/>
                                        </p:tgtEl>
                                        <p:attrNameLst>
                                          <p:attrName>style.visibility</p:attrName>
                                        </p:attrNameLst>
                                      </p:cBhvr>
                                      <p:to>
                                        <p:strVal val="hidden"/>
                                      </p:to>
                                    </p:set>
                                  </p:childTnLst>
                                </p:cTn>
                              </p:par>
                              <p:par>
                                <p:cTn id="165" presetID="10" presetClass="exit" presetSubtype="0" fill="hold" grpId="2" nodeType="withEffect">
                                  <p:stCondLst>
                                    <p:cond delay="0"/>
                                  </p:stCondLst>
                                  <p:childTnLst>
                                    <p:animEffect transition="out" filter="fade">
                                      <p:cBhvr>
                                        <p:cTn id="166" dur="500"/>
                                        <p:tgtEl>
                                          <p:spTgt spid="23"/>
                                        </p:tgtEl>
                                      </p:cBhvr>
                                    </p:animEffect>
                                    <p:set>
                                      <p:cBhvr>
                                        <p:cTn id="167" dur="1" fill="hold">
                                          <p:stCondLst>
                                            <p:cond delay="499"/>
                                          </p:stCondLst>
                                        </p:cTn>
                                        <p:tgtEl>
                                          <p:spTgt spid="23"/>
                                        </p:tgtEl>
                                        <p:attrNameLst>
                                          <p:attrName>style.visibility</p:attrName>
                                        </p:attrNameLst>
                                      </p:cBhvr>
                                      <p:to>
                                        <p:strVal val="hidden"/>
                                      </p:to>
                                    </p:set>
                                  </p:childTnLst>
                                </p:cTn>
                              </p:par>
                              <p:par>
                                <p:cTn id="168" presetID="10" presetClass="exit" presetSubtype="0" fill="hold" grpId="2" nodeType="withEffect">
                                  <p:stCondLst>
                                    <p:cond delay="0"/>
                                  </p:stCondLst>
                                  <p:childTnLst>
                                    <p:animEffect transition="out" filter="fade">
                                      <p:cBhvr>
                                        <p:cTn id="169" dur="500"/>
                                        <p:tgtEl>
                                          <p:spTgt spid="24"/>
                                        </p:tgtEl>
                                      </p:cBhvr>
                                    </p:animEffect>
                                    <p:set>
                                      <p:cBhvr>
                                        <p:cTn id="170"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5" grpId="0"/>
      <p:bldP spid="25" grpId="1"/>
      <p:bldP spid="25" grpId="2"/>
      <p:bldP spid="3074" grpId="0"/>
      <p:bldP spid="3074" grpId="1"/>
      <p:bldP spid="19" grpId="0"/>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3" grpId="0"/>
      <p:bldP spid="3" grpId="1"/>
      <p:bldP spid="3" grpId="2"/>
      <p:bldP spid="3" grpId="3"/>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6027715" y="3601865"/>
            <a:ext cx="164344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what</a:t>
            </a:r>
          </a:p>
        </p:txBody>
      </p:sp>
      <p:sp>
        <p:nvSpPr>
          <p:cNvPr id="4" name="Title 1"/>
          <p:cNvSpPr txBox="1">
            <a:spLocks/>
          </p:cNvSpPr>
          <p:nvPr/>
        </p:nvSpPr>
        <p:spPr>
          <a:xfrm>
            <a:off x="3674076" y="4279556"/>
            <a:ext cx="48768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if these teachings</a:t>
            </a:r>
          </a:p>
        </p:txBody>
      </p:sp>
      <p:sp>
        <p:nvSpPr>
          <p:cNvPr id="5" name="Title 1"/>
          <p:cNvSpPr txBox="1">
            <a:spLocks/>
          </p:cNvSpPr>
          <p:nvPr/>
        </p:nvSpPr>
        <p:spPr>
          <a:xfrm>
            <a:off x="3820618" y="4944892"/>
            <a:ext cx="244663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removed</a:t>
            </a:r>
          </a:p>
        </p:txBody>
      </p:sp>
      <p:sp>
        <p:nvSpPr>
          <p:cNvPr id="3074" name="Rectangle 2"/>
          <p:cNvSpPr>
            <a:spLocks noGrp="1" noChangeArrowheads="1"/>
          </p:cNvSpPr>
          <p:nvPr>
            <p:ph type="title"/>
          </p:nvPr>
        </p:nvSpPr>
        <p:spPr>
          <a:xfrm>
            <a:off x="425115" y="996533"/>
            <a:ext cx="8229600" cy="477862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teachings of the Bible are so interwoven and entwined with our whole civic and social life that it would be literally impossible for us to figure to ourselves what that life would be if these teachings were removed.’</a:t>
            </a:r>
            <a:endParaRPr lang="en-US" altLang="en-US" sz="3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5"/>
          <p:cNvSpPr>
            <a:spLocks noChangeArrowheads="1"/>
          </p:cNvSpPr>
          <p:nvPr/>
        </p:nvSpPr>
        <p:spPr bwMode="auto">
          <a:xfrm>
            <a:off x="4631402" y="915174"/>
            <a:ext cx="236631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the Bible</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923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0"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stCondLst>
                                            <p:cond delay="0"/>
                                          </p:stCondLst>
                                        </p:cTn>
                                        <p:tgtEl>
                                          <p:spTgt spid="6"/>
                                        </p:tgtEl>
                                      </p:cBhvr>
                                    </p:animEffect>
                                    <p:anim to="" calcmode="lin" valueType="num">
                                      <p:cBhvr>
                                        <p:cTn id="1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15" fill="hold">
                            <p:stCondLst>
                              <p:cond delay="850"/>
                            </p:stCondLst>
                            <p:childTnLst>
                              <p:par>
                                <p:cTn id="16" presetID="26" presetClass="emph" presetSubtype="0" fill="hold" grpId="1" nodeType="afterEffect">
                                  <p:stCondLst>
                                    <p:cond delay="0"/>
                                  </p:stCondLst>
                                  <p:iterate type="lt">
                                    <p:tmPct val="0"/>
                                  </p:iterate>
                                  <p:childTnLst>
                                    <p:animEffect transition="out" filter="fade">
                                      <p:cBhvr>
                                        <p:cTn id="17" dur="500" tmFilter="0, 0; .2, .5; .8, .5; 1, 0"/>
                                        <p:tgtEl>
                                          <p:spTgt spid="6"/>
                                        </p:tgtEl>
                                      </p:cBhvr>
                                    </p:animEffect>
                                    <p:animScale>
                                      <p:cBhvr>
                                        <p:cTn id="18" dur="250" autoRev="1" fill="hold"/>
                                        <p:tgtEl>
                                          <p:spTgt spid="6"/>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18" presetClass="emph" presetSubtype="0" fill="hold" grpId="1" nodeType="withEffect">
                                  <p:stCondLst>
                                    <p:cond delay="0"/>
                                  </p:stCondLst>
                                  <p:childTnLst>
                                    <p:set>
                                      <p:cBhvr override="childStyle">
                                        <p:cTn id="25" dur="500" fill="hold"/>
                                        <p:tgtEl>
                                          <p:spTgt spid="3"/>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par>
                                <p:cTn id="29" presetID="18" presetClass="emph" presetSubtype="0" fill="hold" grpId="1" nodeType="withEffect">
                                  <p:stCondLst>
                                    <p:cond delay="400"/>
                                  </p:stCondLst>
                                  <p:childTnLst>
                                    <p:set>
                                      <p:cBhvr override="childStyle">
                                        <p:cTn id="30" dur="500" fill="hold"/>
                                        <p:tgtEl>
                                          <p:spTgt spid="4"/>
                                        </p:tgtEl>
                                        <p:attrNameLst>
                                          <p:attrName>style.textDecorationUnderline</p:attrName>
                                        </p:attrNameLst>
                                      </p:cBhvr>
                                      <p:to>
                                        <p:strVal val="true"/>
                                      </p:to>
                                    </p:set>
                                  </p:childTnLst>
                                </p:cTn>
                              </p:par>
                              <p:par>
                                <p:cTn id="31" presetID="22" presetClass="entr" presetSubtype="8" fill="hold" grpId="0" nodeType="withEffect">
                                  <p:stCondLst>
                                    <p:cond delay="80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par>
                                <p:cTn id="34" presetID="18" presetClass="emph" presetSubtype="0" fill="hold" grpId="1" nodeType="withEffect">
                                  <p:stCondLst>
                                    <p:cond delay="800"/>
                                  </p:stCondLst>
                                  <p:childTnLst>
                                    <p:set>
                                      <p:cBhvr override="childStyle">
                                        <p:cTn id="35"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3074" grpId="0"/>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5A14FAB-20E8-4420-B752-2428517D2044}"/>
              </a:ext>
            </a:extLst>
          </p:cNvPr>
          <p:cNvSpPr txBox="1">
            <a:spLocks/>
          </p:cNvSpPr>
          <p:nvPr/>
        </p:nvSpPr>
        <p:spPr>
          <a:xfrm>
            <a:off x="4047244" y="4346112"/>
            <a:ext cx="279755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paganism</a:t>
            </a:r>
          </a:p>
        </p:txBody>
      </p:sp>
      <p:sp>
        <p:nvSpPr>
          <p:cNvPr id="6" name="Rectangle 2">
            <a:extLst>
              <a:ext uri="{FF2B5EF4-FFF2-40B4-BE49-F238E27FC236}">
                <a16:creationId xmlns:a16="http://schemas.microsoft.com/office/drawing/2014/main" id="{7A2050C9-ECAB-4A4C-9143-2414CE8D0C90}"/>
              </a:ext>
            </a:extLst>
          </p:cNvPr>
          <p:cNvSpPr txBox="1">
            <a:spLocks noChangeArrowheads="1"/>
          </p:cNvSpPr>
          <p:nvPr/>
        </p:nvSpPr>
        <p:spPr bwMode="auto">
          <a:xfrm>
            <a:off x="457200" y="1645353"/>
            <a:ext cx="8229600" cy="3639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“I believe that the next half century will determine if we will advance the cause of Christian civilization or revert to the horrors of brutal </a:t>
            </a:r>
            <a:r>
              <a:rPr lang="en-US" altLang="en-US" b="1" u="sng" kern="0" dirty="0">
                <a:ln w="3175"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paganism</a:t>
            </a:r>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endParaRPr lang="en-US" altLang="en-US" sz="32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634202"/>
            <a:ext cx="8229600" cy="363963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 believe that the next half century will determine if we will advance the cause of Christian civilization or revert to the horrors of brutal paganism.” </a:t>
            </a:r>
            <a:endParaRPr lang="en-US" altLang="en-US" sz="3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 name="TextBox 1">
            <a:extLst>
              <a:ext uri="{FF2B5EF4-FFF2-40B4-BE49-F238E27FC236}">
                <a16:creationId xmlns:a16="http://schemas.microsoft.com/office/drawing/2014/main" id="{5557E2A9-3378-4428-969C-26F5CC158027}"/>
              </a:ext>
            </a:extLst>
          </p:cNvPr>
          <p:cNvSpPr txBox="1"/>
          <p:nvPr/>
        </p:nvSpPr>
        <p:spPr>
          <a:xfrm>
            <a:off x="640080" y="5381896"/>
            <a:ext cx="8138161" cy="769441"/>
          </a:xfrm>
          <a:prstGeom prst="rect">
            <a:avLst/>
          </a:prstGeom>
          <a:noFill/>
        </p:spPr>
        <p:txBody>
          <a:bodyPr wrap="square" rtlCol="0">
            <a:spAutoFit/>
          </a:bodyPr>
          <a:lstStyle/>
          <a:p>
            <a:r>
              <a:rPr lang="en-US" sz="44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a typeface="+mj-ea"/>
                <a:cs typeface="+mj-cs"/>
              </a:rPr>
              <a:t>Worship of creature over creator</a:t>
            </a:r>
          </a:p>
        </p:txBody>
      </p:sp>
      <p:sp>
        <p:nvSpPr>
          <p:cNvPr id="4" name="TextBox 3">
            <a:extLst>
              <a:ext uri="{FF2B5EF4-FFF2-40B4-BE49-F238E27FC236}">
                <a16:creationId xmlns:a16="http://schemas.microsoft.com/office/drawing/2014/main" id="{B7BC44EF-10CF-4A4F-9323-E5BBC6ABC254}"/>
              </a:ext>
            </a:extLst>
          </p:cNvPr>
          <p:cNvSpPr txBox="1"/>
          <p:nvPr/>
        </p:nvSpPr>
        <p:spPr>
          <a:xfrm>
            <a:off x="2935565" y="5389917"/>
            <a:ext cx="5056473" cy="769441"/>
          </a:xfrm>
          <a:prstGeom prst="rect">
            <a:avLst/>
          </a:prstGeom>
          <a:noFill/>
        </p:spPr>
        <p:txBody>
          <a:bodyPr wrap="square" rtlCol="0">
            <a:spAutoFit/>
          </a:bodyPr>
          <a:lstStyle/>
          <a:p>
            <a:pPr algn="ctr"/>
            <a:r>
              <a:rPr lang="en-US" sz="44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a typeface="+mj-ea"/>
                <a:cs typeface="+mj-cs"/>
              </a:rPr>
              <a:t>Absence of true God</a:t>
            </a:r>
          </a:p>
        </p:txBody>
      </p:sp>
      <p:sp>
        <p:nvSpPr>
          <p:cNvPr id="7" name="Rectangle 2">
            <a:extLst>
              <a:ext uri="{FF2B5EF4-FFF2-40B4-BE49-F238E27FC236}">
                <a16:creationId xmlns:a16="http://schemas.microsoft.com/office/drawing/2014/main" id="{0DF3B3B9-5029-466D-9983-608095EAA515}"/>
              </a:ext>
            </a:extLst>
          </p:cNvPr>
          <p:cNvSpPr txBox="1">
            <a:spLocks noChangeArrowheads="1"/>
          </p:cNvSpPr>
          <p:nvPr/>
        </p:nvSpPr>
        <p:spPr bwMode="auto">
          <a:xfrm>
            <a:off x="1368090" y="3352925"/>
            <a:ext cx="6447173" cy="1875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“Darkness can’t catch you if you just keep moving.”</a:t>
            </a:r>
            <a:endParaRPr lang="en-US" altLang="en-US" sz="3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97278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8" presetClass="emph" presetSubtype="0" fill="hold" grpId="1" nodeType="withEffect">
                                  <p:stCondLst>
                                    <p:cond delay="0"/>
                                  </p:stCondLst>
                                  <p:childTnLst>
                                    <p:set>
                                      <p:cBhvr override="childStyle">
                                        <p:cTn id="14" dur="500" fill="hold"/>
                                        <p:tgtEl>
                                          <p:spTgt spid="5"/>
                                        </p:tgtEl>
                                        <p:attrNameLst>
                                          <p:attrName>style.textDecorationUnderline</p:attrName>
                                        </p:attrNameLst>
                                      </p:cBhvr>
                                      <p:to>
                                        <p:strVal val="true"/>
                                      </p:to>
                                    </p:set>
                                  </p:childTnLst>
                                </p:cTn>
                              </p:par>
                              <p:par>
                                <p:cTn id="15" presetID="23" presetClass="entr" presetSubtype="16" fill="hold" grpId="0" nodeType="withEffect">
                                  <p:stCondLst>
                                    <p:cond delay="40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childTnLst>
                                </p:cTn>
                              </p:par>
                              <p:par>
                                <p:cTn id="19" presetID="42" presetClass="path" presetSubtype="0" accel="50000" decel="50000" fill="hold" grpId="1" nodeType="withEffect">
                                  <p:stCondLst>
                                    <p:cond delay="400"/>
                                  </p:stCondLst>
                                  <p:childTnLst>
                                    <p:animMotion origin="layout" path="M -5.55556E-7 -7.40741E-7 L 0.08368 -0.14768 " pathEditMode="relative" rAng="0" ptsTypes="AA">
                                      <p:cBhvr>
                                        <p:cTn id="20" dur="1000" spd="-100000" fill="hold"/>
                                        <p:tgtEl>
                                          <p:spTgt spid="2"/>
                                        </p:tgtEl>
                                        <p:attrNameLst>
                                          <p:attrName>ppt_x</p:attrName>
                                          <p:attrName>ppt_y</p:attrName>
                                        </p:attrNameLst>
                                      </p:cBhvr>
                                      <p:rCtr x="4184" y="-7384"/>
                                    </p:animMotion>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0.70"/>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par>
                                <p:cTn id="28" presetID="50" presetClass="exit" presetSubtype="0" accel="100000" fill="hold" grpId="2" nodeType="withEffect">
                                  <p:stCondLst>
                                    <p:cond delay="0"/>
                                  </p:stCondLst>
                                  <p:childTnLst>
                                    <p:anim calcmode="lin" valueType="num">
                                      <p:cBhvr>
                                        <p:cTn id="29" dur="1000"/>
                                        <p:tgtEl>
                                          <p:spTgt spid="2"/>
                                        </p:tgtEl>
                                        <p:attrNameLst>
                                          <p:attrName>ppt_w</p:attrName>
                                        </p:attrNameLst>
                                      </p:cBhvr>
                                      <p:tavLst>
                                        <p:tav tm="0">
                                          <p:val>
                                            <p:strVal val="ppt_w"/>
                                          </p:val>
                                        </p:tav>
                                        <p:tav tm="100000">
                                          <p:val>
                                            <p:strVal val="ppt_w+.3"/>
                                          </p:val>
                                        </p:tav>
                                      </p:tavLst>
                                    </p:anim>
                                    <p:anim calcmode="lin" valueType="num">
                                      <p:cBhvr>
                                        <p:cTn id="30" dur="1000"/>
                                        <p:tgtEl>
                                          <p:spTgt spid="2"/>
                                        </p:tgtEl>
                                        <p:attrNameLst>
                                          <p:attrName>ppt_h</p:attrName>
                                        </p:attrNameLst>
                                      </p:cBhvr>
                                      <p:tavLst>
                                        <p:tav tm="0">
                                          <p:val>
                                            <p:strVal val="ppt_h"/>
                                          </p:val>
                                        </p:tav>
                                        <p:tav tm="100000">
                                          <p:val>
                                            <p:strVal val="ppt_h"/>
                                          </p:val>
                                        </p:tav>
                                      </p:tavLst>
                                    </p:anim>
                                    <p:animEffect transition="out" filter="fade">
                                      <p:cBhvr>
                                        <p:cTn id="31" dur="1000"/>
                                        <p:tgtEl>
                                          <p:spTgt spid="2"/>
                                        </p:tgtEl>
                                      </p:cBhvr>
                                    </p:animEffect>
                                    <p:set>
                                      <p:cBhvr>
                                        <p:cTn id="32" dur="1" fill="hold">
                                          <p:stCondLst>
                                            <p:cond delay="999"/>
                                          </p:stCondLst>
                                        </p:cTn>
                                        <p:tgtEl>
                                          <p:spTgt spid="2"/>
                                        </p:tgtEl>
                                        <p:attrNameLst>
                                          <p:attrName>style.visibility</p:attrName>
                                        </p:attrNameLst>
                                      </p:cBhvr>
                                      <p:to>
                                        <p:strVal val="hidden"/>
                                      </p:to>
                                    </p:set>
                                  </p:childTnLst>
                                </p:cTn>
                              </p:par>
                            </p:childTnLst>
                          </p:cTn>
                        </p:par>
                        <p:par>
                          <p:cTn id="33" fill="hold">
                            <p:stCondLst>
                              <p:cond delay="1500"/>
                            </p:stCondLst>
                            <p:childTnLst>
                              <p:par>
                                <p:cTn id="34" presetID="42" presetClass="path" presetSubtype="0" accel="50000" decel="50000" fill="hold" grpId="1" nodeType="afterEffect">
                                  <p:stCondLst>
                                    <p:cond delay="500"/>
                                  </p:stCondLst>
                                  <p:childTnLst>
                                    <p:animMotion origin="layout" path="M 4.16667E-6 1.85185E-6 L -0.01389 -0.14074 " pathEditMode="relative" rAng="0" ptsTypes="AA">
                                      <p:cBhvr>
                                        <p:cTn id="35" dur="3500" fill="hold"/>
                                        <p:tgtEl>
                                          <p:spTgt spid="4"/>
                                        </p:tgtEl>
                                        <p:attrNameLst>
                                          <p:attrName>ppt_x</p:attrName>
                                          <p:attrName>ppt_y</p:attrName>
                                        </p:attrNameLst>
                                      </p:cBhvr>
                                      <p:rCtr x="-694" y="-7037"/>
                                    </p:animMotion>
                                  </p:childTnLst>
                                </p:cTn>
                              </p:par>
                              <p:par>
                                <p:cTn id="36" presetID="23" presetClass="exit" presetSubtype="32" fill="hold" grpId="2" nodeType="withEffect">
                                  <p:stCondLst>
                                    <p:cond delay="500"/>
                                  </p:stCondLst>
                                  <p:childTnLst>
                                    <p:anim calcmode="lin" valueType="num">
                                      <p:cBhvr>
                                        <p:cTn id="37" dur="3500"/>
                                        <p:tgtEl>
                                          <p:spTgt spid="4"/>
                                        </p:tgtEl>
                                        <p:attrNameLst>
                                          <p:attrName>ppt_w</p:attrName>
                                        </p:attrNameLst>
                                      </p:cBhvr>
                                      <p:tavLst>
                                        <p:tav tm="0">
                                          <p:val>
                                            <p:strVal val="ppt_w"/>
                                          </p:val>
                                        </p:tav>
                                        <p:tav tm="100000">
                                          <p:val>
                                            <p:fltVal val="0"/>
                                          </p:val>
                                        </p:tav>
                                      </p:tavLst>
                                    </p:anim>
                                    <p:anim calcmode="lin" valueType="num">
                                      <p:cBhvr>
                                        <p:cTn id="38" dur="3500"/>
                                        <p:tgtEl>
                                          <p:spTgt spid="4"/>
                                        </p:tgtEl>
                                        <p:attrNameLst>
                                          <p:attrName>ppt_h</p:attrName>
                                        </p:attrNameLst>
                                      </p:cBhvr>
                                      <p:tavLst>
                                        <p:tav tm="0">
                                          <p:val>
                                            <p:strVal val="ppt_h"/>
                                          </p:val>
                                        </p:tav>
                                        <p:tav tm="100000">
                                          <p:val>
                                            <p:fltVal val="0"/>
                                          </p:val>
                                        </p:tav>
                                      </p:tavLst>
                                    </p:anim>
                                    <p:set>
                                      <p:cBhvr>
                                        <p:cTn id="39" dur="1" fill="hold">
                                          <p:stCondLst>
                                            <p:cond delay="3499"/>
                                          </p:stCondLst>
                                        </p:cTn>
                                        <p:tgtEl>
                                          <p:spTgt spid="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xit" presetSubtype="0" fill="hold" grpId="2" nodeType="withEffect">
                                  <p:stCondLst>
                                    <p:cond delay="0"/>
                                  </p:stCondLst>
                                  <p:childTnLst>
                                    <p:set>
                                      <p:cBhvr>
                                        <p:cTn id="45" dur="1" fill="hold">
                                          <p:stCondLst>
                                            <p:cond delay="0"/>
                                          </p:stCondLst>
                                        </p:cTn>
                                        <p:tgtEl>
                                          <p:spTgt spid="5"/>
                                        </p:tgtEl>
                                        <p:attrNameLst>
                                          <p:attrName>style.visibility</p:attrName>
                                        </p:attrNameLst>
                                      </p:cBhvr>
                                      <p:to>
                                        <p:strVal val="hidden"/>
                                      </p:to>
                                    </p:set>
                                  </p:childTnLst>
                                </p:cTn>
                              </p:par>
                              <p:par>
                                <p:cTn id="46" presetID="6" presetClass="emph" presetSubtype="0" fill="hold" grpId="2" nodeType="withEffect">
                                  <p:stCondLst>
                                    <p:cond delay="0"/>
                                  </p:stCondLst>
                                  <p:childTnLst>
                                    <p:animScale>
                                      <p:cBhvr>
                                        <p:cTn id="47" dur="2000" fill="hold"/>
                                        <p:tgtEl>
                                          <p:spTgt spid="6"/>
                                        </p:tgtEl>
                                      </p:cBhvr>
                                      <p:by x="75000" y="75000"/>
                                    </p:animScale>
                                  </p:childTnLst>
                                </p:cTn>
                              </p:par>
                              <p:par>
                                <p:cTn id="48" presetID="6" presetClass="emph" presetSubtype="0" fill="hold" grpId="2" nodeType="withEffect">
                                  <p:stCondLst>
                                    <p:cond delay="0"/>
                                  </p:stCondLst>
                                  <p:childTnLst>
                                    <p:animScale>
                                      <p:cBhvr>
                                        <p:cTn id="49" dur="2000" fill="hold"/>
                                        <p:tgtEl>
                                          <p:spTgt spid="3074"/>
                                        </p:tgtEl>
                                      </p:cBhvr>
                                      <p:by x="75000" y="75000"/>
                                    </p:animScale>
                                  </p:childTnLst>
                                </p:cTn>
                              </p:par>
                              <p:par>
                                <p:cTn id="50" presetID="42" presetClass="path" presetSubtype="0" accel="50000" decel="50000" fill="hold" grpId="1" nodeType="withEffect">
                                  <p:stCondLst>
                                    <p:cond delay="0"/>
                                  </p:stCondLst>
                                  <p:childTnLst>
                                    <p:animMotion origin="layout" path="M 0 -2.22222E-6 L 0.00156 -0.25347 " pathEditMode="relative" rAng="0" ptsTypes="AA">
                                      <p:cBhvr>
                                        <p:cTn id="51" dur="2000" fill="hold"/>
                                        <p:tgtEl>
                                          <p:spTgt spid="3074"/>
                                        </p:tgtEl>
                                        <p:attrNameLst>
                                          <p:attrName>ppt_x</p:attrName>
                                          <p:attrName>ppt_y</p:attrName>
                                        </p:attrNameLst>
                                      </p:cBhvr>
                                      <p:rCtr x="69" y="-12685"/>
                                    </p:animMotion>
                                  </p:childTnLst>
                                </p:cTn>
                              </p:par>
                              <p:par>
                                <p:cTn id="52" presetID="42" presetClass="path" presetSubtype="0" accel="50000" decel="50000" fill="hold" grpId="1" nodeType="withEffect">
                                  <p:stCondLst>
                                    <p:cond delay="0"/>
                                  </p:stCondLst>
                                  <p:childTnLst>
                                    <p:animMotion origin="layout" path="M 0 -2.59259E-6 L 0.00156 -0.2537 " pathEditMode="relative" rAng="0" ptsTypes="AA">
                                      <p:cBhvr>
                                        <p:cTn id="53" dur="2000" fill="hold"/>
                                        <p:tgtEl>
                                          <p:spTgt spid="6"/>
                                        </p:tgtEl>
                                        <p:attrNameLst>
                                          <p:attrName>ppt_x</p:attrName>
                                          <p:attrName>ppt_y</p:attrName>
                                        </p:attrNameLst>
                                      </p:cBhvr>
                                      <p:rCtr x="69" y="-12685"/>
                                    </p:animMotion>
                                  </p:childTnLst>
                                </p:cTn>
                              </p:par>
                              <p:par>
                                <p:cTn id="54" presetID="17" presetClass="entr" presetSubtype="10" fill="hold" grpId="0" nodeType="withEffect">
                                  <p:stCondLst>
                                    <p:cond delay="1500"/>
                                  </p:stCondLst>
                                  <p:childTnLst>
                                    <p:set>
                                      <p:cBhvr>
                                        <p:cTn id="55" dur="1" fill="hold">
                                          <p:stCondLst>
                                            <p:cond delay="0"/>
                                          </p:stCondLst>
                                        </p:cTn>
                                        <p:tgtEl>
                                          <p:spTgt spid="7"/>
                                        </p:tgtEl>
                                        <p:attrNameLst>
                                          <p:attrName>style.visibility</p:attrName>
                                        </p:attrNameLst>
                                      </p:cBhvr>
                                      <p:to>
                                        <p:strVal val="visible"/>
                                      </p:to>
                                    </p:set>
                                    <p:anim calcmode="lin" valueType="num">
                                      <p:cBhvr>
                                        <p:cTn id="56" dur="500" fill="hold"/>
                                        <p:tgtEl>
                                          <p:spTgt spid="7"/>
                                        </p:tgtEl>
                                        <p:attrNameLst>
                                          <p:attrName>ppt_w</p:attrName>
                                        </p:attrNameLst>
                                      </p:cBhvr>
                                      <p:tavLst>
                                        <p:tav tm="0">
                                          <p:val>
                                            <p:fltVal val="0"/>
                                          </p:val>
                                        </p:tav>
                                        <p:tav tm="100000">
                                          <p:val>
                                            <p:strVal val="#ppt_w"/>
                                          </p:val>
                                        </p:tav>
                                      </p:tavLst>
                                    </p:anim>
                                    <p:anim calcmode="lin" valueType="num">
                                      <p:cBhvr>
                                        <p:cTn id="57"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3074" grpId="0"/>
      <p:bldP spid="3074" grpId="1"/>
      <p:bldP spid="3074" grpId="2"/>
      <p:bldP spid="2" grpId="0"/>
      <p:bldP spid="2" grpId="1"/>
      <p:bldP spid="2" grpId="2"/>
      <p:bldP spid="4" grpId="0"/>
      <p:bldP spid="4" grpId="1"/>
      <p:bldP spid="4" grpId="2"/>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8C4854-3757-4D25-94D2-FA35F897E353}"/>
              </a:ext>
            </a:extLst>
          </p:cNvPr>
          <p:cNvSpPr txBox="1">
            <a:spLocks/>
          </p:cNvSpPr>
          <p:nvPr/>
        </p:nvSpPr>
        <p:spPr>
          <a:xfrm>
            <a:off x="2226251" y="3697820"/>
            <a:ext cx="111787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life</a:t>
            </a:r>
          </a:p>
        </p:txBody>
      </p:sp>
      <p:sp>
        <p:nvSpPr>
          <p:cNvPr id="4" name="Title 1">
            <a:extLst>
              <a:ext uri="{FF2B5EF4-FFF2-40B4-BE49-F238E27FC236}">
                <a16:creationId xmlns:a16="http://schemas.microsoft.com/office/drawing/2014/main" id="{CC1890E5-54CC-4BDF-A9BE-432F953D42DE}"/>
              </a:ext>
            </a:extLst>
          </p:cNvPr>
          <p:cNvSpPr txBox="1">
            <a:spLocks/>
          </p:cNvSpPr>
          <p:nvPr/>
        </p:nvSpPr>
        <p:spPr>
          <a:xfrm>
            <a:off x="4228016" y="3698252"/>
            <a:ext cx="154736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great</a:t>
            </a:r>
          </a:p>
        </p:txBody>
      </p:sp>
      <p:sp>
        <p:nvSpPr>
          <p:cNvPr id="5" name="Title 1">
            <a:extLst>
              <a:ext uri="{FF2B5EF4-FFF2-40B4-BE49-F238E27FC236}">
                <a16:creationId xmlns:a16="http://schemas.microsoft.com/office/drawing/2014/main" id="{6CD438FB-4F9A-40F4-8483-07EE438DB98B}"/>
              </a:ext>
            </a:extLst>
          </p:cNvPr>
          <p:cNvSpPr txBox="1">
            <a:spLocks/>
          </p:cNvSpPr>
          <p:nvPr/>
        </p:nvSpPr>
        <p:spPr>
          <a:xfrm>
            <a:off x="5624945" y="3782290"/>
            <a:ext cx="1533514" cy="7567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cause</a:t>
            </a:r>
          </a:p>
        </p:txBody>
      </p:sp>
      <p:sp>
        <p:nvSpPr>
          <p:cNvPr id="3074" name="Rectangle 2"/>
          <p:cNvSpPr>
            <a:spLocks noGrp="1" noChangeArrowheads="1"/>
          </p:cNvSpPr>
          <p:nvPr>
            <p:ph type="title"/>
          </p:nvPr>
        </p:nvSpPr>
        <p:spPr>
          <a:xfrm>
            <a:off x="425116" y="1578058"/>
            <a:ext cx="8229600" cy="312628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“No man is worth his salt who is not ready at all times to risk his well-being, to risk his body, to risk his life, in a great cause.”</a:t>
            </a:r>
            <a:endParaRPr lang="en-US" altLang="en-US" sz="3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7" name="TextBox 66">
            <a:extLst>
              <a:ext uri="{FF2B5EF4-FFF2-40B4-BE49-F238E27FC236}">
                <a16:creationId xmlns:a16="http://schemas.microsoft.com/office/drawing/2014/main" id="{E8FD6680-AF78-44AB-9332-DFA2F88D1BD4}"/>
              </a:ext>
            </a:extLst>
          </p:cNvPr>
          <p:cNvSpPr txBox="1">
            <a:spLocks noChangeArrowheads="1"/>
          </p:cNvSpPr>
          <p:nvPr/>
        </p:nvSpPr>
        <p:spPr bwMode="auto">
          <a:xfrm>
            <a:off x="2460388" y="3952910"/>
            <a:ext cx="673782" cy="390472"/>
          </a:xfrm>
          <a:custGeom>
            <a:avLst/>
            <a:gdLst>
              <a:gd name="connsiteX0" fmla="*/ 556613 w 673782"/>
              <a:gd name="connsiteY0" fmla="*/ 163268 h 390472"/>
              <a:gd name="connsiteX1" fmla="*/ 533700 w 673782"/>
              <a:gd name="connsiteY1" fmla="*/ 168207 h 390472"/>
              <a:gd name="connsiteX2" fmla="*/ 517511 w 673782"/>
              <a:gd name="connsiteY2" fmla="*/ 181515 h 390472"/>
              <a:gd name="connsiteX3" fmla="*/ 507632 w 673782"/>
              <a:gd name="connsiteY3" fmla="*/ 201272 h 390472"/>
              <a:gd name="connsiteX4" fmla="*/ 503653 w 673782"/>
              <a:gd name="connsiteY4" fmla="*/ 225557 h 390472"/>
              <a:gd name="connsiteX5" fmla="*/ 606828 w 673782"/>
              <a:gd name="connsiteY5" fmla="*/ 225557 h 390472"/>
              <a:gd name="connsiteX6" fmla="*/ 595166 w 673782"/>
              <a:gd name="connsiteY6" fmla="*/ 179869 h 390472"/>
              <a:gd name="connsiteX7" fmla="*/ 556613 w 673782"/>
              <a:gd name="connsiteY7" fmla="*/ 163268 h 390472"/>
              <a:gd name="connsiteX8" fmla="*/ 167925 w 673782"/>
              <a:gd name="connsiteY8" fmla="*/ 119090 h 390472"/>
              <a:gd name="connsiteX9" fmla="*/ 184663 w 673782"/>
              <a:gd name="connsiteY9" fmla="*/ 119913 h 390472"/>
              <a:gd name="connsiteX10" fmla="*/ 195228 w 673782"/>
              <a:gd name="connsiteY10" fmla="*/ 122246 h 390472"/>
              <a:gd name="connsiteX11" fmla="*/ 200853 w 673782"/>
              <a:gd name="connsiteY11" fmla="*/ 125813 h 390472"/>
              <a:gd name="connsiteX12" fmla="*/ 202500 w 673782"/>
              <a:gd name="connsiteY12" fmla="*/ 130615 h 390472"/>
              <a:gd name="connsiteX13" fmla="*/ 202500 w 673782"/>
              <a:gd name="connsiteY13" fmla="*/ 374833 h 390472"/>
              <a:gd name="connsiteX14" fmla="*/ 200853 w 673782"/>
              <a:gd name="connsiteY14" fmla="*/ 379635 h 390472"/>
              <a:gd name="connsiteX15" fmla="*/ 195228 w 673782"/>
              <a:gd name="connsiteY15" fmla="*/ 383065 h 390472"/>
              <a:gd name="connsiteX16" fmla="*/ 184663 w 673782"/>
              <a:gd name="connsiteY16" fmla="*/ 385123 h 390472"/>
              <a:gd name="connsiteX17" fmla="*/ 167925 w 673782"/>
              <a:gd name="connsiteY17" fmla="*/ 385809 h 390472"/>
              <a:gd name="connsiteX18" fmla="*/ 151186 w 673782"/>
              <a:gd name="connsiteY18" fmla="*/ 385123 h 390472"/>
              <a:gd name="connsiteX19" fmla="*/ 140622 w 673782"/>
              <a:gd name="connsiteY19" fmla="*/ 383065 h 390472"/>
              <a:gd name="connsiteX20" fmla="*/ 134997 w 673782"/>
              <a:gd name="connsiteY20" fmla="*/ 379635 h 390472"/>
              <a:gd name="connsiteX21" fmla="*/ 133350 w 673782"/>
              <a:gd name="connsiteY21" fmla="*/ 374833 h 390472"/>
              <a:gd name="connsiteX22" fmla="*/ 133350 w 673782"/>
              <a:gd name="connsiteY22" fmla="*/ 130615 h 390472"/>
              <a:gd name="connsiteX23" fmla="*/ 134997 w 673782"/>
              <a:gd name="connsiteY23" fmla="*/ 125813 h 390472"/>
              <a:gd name="connsiteX24" fmla="*/ 140622 w 673782"/>
              <a:gd name="connsiteY24" fmla="*/ 122246 h 390472"/>
              <a:gd name="connsiteX25" fmla="*/ 151186 w 673782"/>
              <a:gd name="connsiteY25" fmla="*/ 119913 h 390472"/>
              <a:gd name="connsiteX26" fmla="*/ 167925 w 673782"/>
              <a:gd name="connsiteY26" fmla="*/ 119090 h 390472"/>
              <a:gd name="connsiteX27" fmla="*/ 558259 w 673782"/>
              <a:gd name="connsiteY27" fmla="*/ 114424 h 390472"/>
              <a:gd name="connsiteX28" fmla="*/ 610807 w 673782"/>
              <a:gd name="connsiteY28" fmla="*/ 123479 h 390472"/>
              <a:gd name="connsiteX29" fmla="*/ 646617 w 673782"/>
              <a:gd name="connsiteY29" fmla="*/ 148587 h 390472"/>
              <a:gd name="connsiteX30" fmla="*/ 667197 w 673782"/>
              <a:gd name="connsiteY30" fmla="*/ 186592 h 390472"/>
              <a:gd name="connsiteX31" fmla="*/ 673782 w 673782"/>
              <a:gd name="connsiteY31" fmla="*/ 234338 h 390472"/>
              <a:gd name="connsiteX32" fmla="*/ 673782 w 673782"/>
              <a:gd name="connsiteY32" fmla="*/ 245314 h 390472"/>
              <a:gd name="connsiteX33" fmla="*/ 668157 w 673782"/>
              <a:gd name="connsiteY33" fmla="*/ 263973 h 390472"/>
              <a:gd name="connsiteX34" fmla="*/ 652653 w 673782"/>
              <a:gd name="connsiteY34" fmla="*/ 270010 h 390472"/>
              <a:gd name="connsiteX35" fmla="*/ 503653 w 673782"/>
              <a:gd name="connsiteY35" fmla="*/ 270010 h 390472"/>
              <a:gd name="connsiteX36" fmla="*/ 507358 w 673782"/>
              <a:gd name="connsiteY36" fmla="*/ 298411 h 390472"/>
              <a:gd name="connsiteX37" fmla="*/ 519157 w 673782"/>
              <a:gd name="connsiteY37" fmla="*/ 320088 h 390472"/>
              <a:gd name="connsiteX38" fmla="*/ 540011 w 673782"/>
              <a:gd name="connsiteY38" fmla="*/ 333671 h 390472"/>
              <a:gd name="connsiteX39" fmla="*/ 570607 w 673782"/>
              <a:gd name="connsiteY39" fmla="*/ 338336 h 390472"/>
              <a:gd name="connsiteX40" fmla="*/ 602438 w 673782"/>
              <a:gd name="connsiteY40" fmla="*/ 335729 h 390472"/>
              <a:gd name="connsiteX41" fmla="*/ 626174 w 673782"/>
              <a:gd name="connsiteY41" fmla="*/ 329967 h 390472"/>
              <a:gd name="connsiteX42" fmla="*/ 642775 w 673782"/>
              <a:gd name="connsiteY42" fmla="*/ 324204 h 390472"/>
              <a:gd name="connsiteX43" fmla="*/ 653477 w 673782"/>
              <a:gd name="connsiteY43" fmla="*/ 321598 h 390472"/>
              <a:gd name="connsiteX44" fmla="*/ 657593 w 673782"/>
              <a:gd name="connsiteY44" fmla="*/ 322558 h 390472"/>
              <a:gd name="connsiteX45" fmla="*/ 660337 w 673782"/>
              <a:gd name="connsiteY45" fmla="*/ 325988 h 390472"/>
              <a:gd name="connsiteX46" fmla="*/ 661846 w 673782"/>
              <a:gd name="connsiteY46" fmla="*/ 332985 h 390472"/>
              <a:gd name="connsiteX47" fmla="*/ 662258 w 673782"/>
              <a:gd name="connsiteY47" fmla="*/ 344373 h 390472"/>
              <a:gd name="connsiteX48" fmla="*/ 661983 w 673782"/>
              <a:gd name="connsiteY48" fmla="*/ 354663 h 390472"/>
              <a:gd name="connsiteX49" fmla="*/ 661160 w 673782"/>
              <a:gd name="connsiteY49" fmla="*/ 361935 h 390472"/>
              <a:gd name="connsiteX50" fmla="*/ 659514 w 673782"/>
              <a:gd name="connsiteY50" fmla="*/ 367011 h 390472"/>
              <a:gd name="connsiteX51" fmla="*/ 656632 w 673782"/>
              <a:gd name="connsiteY51" fmla="*/ 370990 h 390472"/>
              <a:gd name="connsiteX52" fmla="*/ 646891 w 673782"/>
              <a:gd name="connsiteY52" fmla="*/ 376204 h 390472"/>
              <a:gd name="connsiteX53" fmla="*/ 626585 w 673782"/>
              <a:gd name="connsiteY53" fmla="*/ 382652 h 390472"/>
              <a:gd name="connsiteX54" fmla="*/ 598322 w 673782"/>
              <a:gd name="connsiteY54" fmla="*/ 388140 h 390472"/>
              <a:gd name="connsiteX55" fmla="*/ 564296 w 673782"/>
              <a:gd name="connsiteY55" fmla="*/ 390472 h 390472"/>
              <a:gd name="connsiteX56" fmla="*/ 507083 w 673782"/>
              <a:gd name="connsiteY56" fmla="*/ 382240 h 390472"/>
              <a:gd name="connsiteX57" fmla="*/ 466060 w 673782"/>
              <a:gd name="connsiteY57" fmla="*/ 357270 h 390472"/>
              <a:gd name="connsiteX58" fmla="*/ 441501 w 673782"/>
              <a:gd name="connsiteY58" fmla="*/ 315012 h 390472"/>
              <a:gd name="connsiteX59" fmla="*/ 433406 w 673782"/>
              <a:gd name="connsiteY59" fmla="*/ 255192 h 390472"/>
              <a:gd name="connsiteX60" fmla="*/ 441913 w 673782"/>
              <a:gd name="connsiteY60" fmla="*/ 196333 h 390472"/>
              <a:gd name="connsiteX61" fmla="*/ 466609 w 673782"/>
              <a:gd name="connsiteY61" fmla="*/ 151880 h 390472"/>
              <a:gd name="connsiteX62" fmla="*/ 505986 w 673782"/>
              <a:gd name="connsiteY62" fmla="*/ 124028 h 390472"/>
              <a:gd name="connsiteX63" fmla="*/ 558259 w 673782"/>
              <a:gd name="connsiteY63" fmla="*/ 114424 h 390472"/>
              <a:gd name="connsiteX64" fmla="*/ 168199 w 673782"/>
              <a:gd name="connsiteY64" fmla="*/ 11524 h 390472"/>
              <a:gd name="connsiteX65" fmla="*/ 199481 w 673782"/>
              <a:gd name="connsiteY65" fmla="*/ 19345 h 390472"/>
              <a:gd name="connsiteX66" fmla="*/ 207713 w 673782"/>
              <a:gd name="connsiteY66" fmla="*/ 47197 h 390472"/>
              <a:gd name="connsiteX67" fmla="*/ 199207 w 673782"/>
              <a:gd name="connsiteY67" fmla="*/ 76009 h 390472"/>
              <a:gd name="connsiteX68" fmla="*/ 167651 w 673782"/>
              <a:gd name="connsiteY68" fmla="*/ 83967 h 390472"/>
              <a:gd name="connsiteX69" fmla="*/ 136232 w 673782"/>
              <a:gd name="connsiteY69" fmla="*/ 76283 h 390472"/>
              <a:gd name="connsiteX70" fmla="*/ 128137 w 673782"/>
              <a:gd name="connsiteY70" fmla="*/ 48569 h 390472"/>
              <a:gd name="connsiteX71" fmla="*/ 136506 w 673782"/>
              <a:gd name="connsiteY71" fmla="*/ 19619 h 390472"/>
              <a:gd name="connsiteX72" fmla="*/ 168199 w 673782"/>
              <a:gd name="connsiteY72" fmla="*/ 11524 h 390472"/>
              <a:gd name="connsiteX73" fmla="*/ 34575 w 673782"/>
              <a:gd name="connsiteY73" fmla="*/ 2194 h 390472"/>
              <a:gd name="connsiteX74" fmla="*/ 51313 w 673782"/>
              <a:gd name="connsiteY74" fmla="*/ 3017 h 390472"/>
              <a:gd name="connsiteX75" fmla="*/ 61878 w 673782"/>
              <a:gd name="connsiteY75" fmla="*/ 5349 h 390472"/>
              <a:gd name="connsiteX76" fmla="*/ 67503 w 673782"/>
              <a:gd name="connsiteY76" fmla="*/ 9054 h 390472"/>
              <a:gd name="connsiteX77" fmla="*/ 69150 w 673782"/>
              <a:gd name="connsiteY77" fmla="*/ 13993 h 390472"/>
              <a:gd name="connsiteX78" fmla="*/ 69150 w 673782"/>
              <a:gd name="connsiteY78" fmla="*/ 374832 h 390472"/>
              <a:gd name="connsiteX79" fmla="*/ 67503 w 673782"/>
              <a:gd name="connsiteY79" fmla="*/ 379634 h 390472"/>
              <a:gd name="connsiteX80" fmla="*/ 61878 w 673782"/>
              <a:gd name="connsiteY80" fmla="*/ 383064 h 390472"/>
              <a:gd name="connsiteX81" fmla="*/ 51313 w 673782"/>
              <a:gd name="connsiteY81" fmla="*/ 385122 h 390472"/>
              <a:gd name="connsiteX82" fmla="*/ 34575 w 673782"/>
              <a:gd name="connsiteY82" fmla="*/ 385808 h 390472"/>
              <a:gd name="connsiteX83" fmla="*/ 17836 w 673782"/>
              <a:gd name="connsiteY83" fmla="*/ 385122 h 390472"/>
              <a:gd name="connsiteX84" fmla="*/ 7272 w 673782"/>
              <a:gd name="connsiteY84" fmla="*/ 383064 h 390472"/>
              <a:gd name="connsiteX85" fmla="*/ 1647 w 673782"/>
              <a:gd name="connsiteY85" fmla="*/ 379634 h 390472"/>
              <a:gd name="connsiteX86" fmla="*/ 0 w 673782"/>
              <a:gd name="connsiteY86" fmla="*/ 374832 h 390472"/>
              <a:gd name="connsiteX87" fmla="*/ 0 w 673782"/>
              <a:gd name="connsiteY87" fmla="*/ 13993 h 390472"/>
              <a:gd name="connsiteX88" fmla="*/ 1647 w 673782"/>
              <a:gd name="connsiteY88" fmla="*/ 9054 h 390472"/>
              <a:gd name="connsiteX89" fmla="*/ 7272 w 673782"/>
              <a:gd name="connsiteY89" fmla="*/ 5349 h 390472"/>
              <a:gd name="connsiteX90" fmla="*/ 17836 w 673782"/>
              <a:gd name="connsiteY90" fmla="*/ 3017 h 390472"/>
              <a:gd name="connsiteX91" fmla="*/ 34575 w 673782"/>
              <a:gd name="connsiteY91" fmla="*/ 2194 h 390472"/>
              <a:gd name="connsiteX92" fmla="*/ 366035 w 673782"/>
              <a:gd name="connsiteY92" fmla="*/ 0 h 390472"/>
              <a:gd name="connsiteX93" fmla="*/ 386341 w 673782"/>
              <a:gd name="connsiteY93" fmla="*/ 1783 h 390472"/>
              <a:gd name="connsiteX94" fmla="*/ 401433 w 673782"/>
              <a:gd name="connsiteY94" fmla="*/ 5625 h 390472"/>
              <a:gd name="connsiteX95" fmla="*/ 408841 w 673782"/>
              <a:gd name="connsiteY95" fmla="*/ 9466 h 390472"/>
              <a:gd name="connsiteX96" fmla="*/ 411997 w 673782"/>
              <a:gd name="connsiteY96" fmla="*/ 14680 h 390472"/>
              <a:gd name="connsiteX97" fmla="*/ 413781 w 673782"/>
              <a:gd name="connsiteY97" fmla="*/ 23461 h 390472"/>
              <a:gd name="connsiteX98" fmla="*/ 414330 w 673782"/>
              <a:gd name="connsiteY98" fmla="*/ 36769 h 390472"/>
              <a:gd name="connsiteX99" fmla="*/ 413781 w 673782"/>
              <a:gd name="connsiteY99" fmla="*/ 49529 h 390472"/>
              <a:gd name="connsiteX100" fmla="*/ 412134 w 673782"/>
              <a:gd name="connsiteY100" fmla="*/ 56938 h 390472"/>
              <a:gd name="connsiteX101" fmla="*/ 409665 w 673782"/>
              <a:gd name="connsiteY101" fmla="*/ 60505 h 390472"/>
              <a:gd name="connsiteX102" fmla="*/ 406646 w 673782"/>
              <a:gd name="connsiteY102" fmla="*/ 61466 h 390472"/>
              <a:gd name="connsiteX103" fmla="*/ 402393 w 673782"/>
              <a:gd name="connsiteY103" fmla="*/ 60505 h 390472"/>
              <a:gd name="connsiteX104" fmla="*/ 396631 w 673782"/>
              <a:gd name="connsiteY104" fmla="*/ 58447 h 390472"/>
              <a:gd name="connsiteX105" fmla="*/ 388536 w 673782"/>
              <a:gd name="connsiteY105" fmla="*/ 56389 h 390472"/>
              <a:gd name="connsiteX106" fmla="*/ 377560 w 673782"/>
              <a:gd name="connsiteY106" fmla="*/ 55429 h 390472"/>
              <a:gd name="connsiteX107" fmla="*/ 364800 w 673782"/>
              <a:gd name="connsiteY107" fmla="*/ 57761 h 390472"/>
              <a:gd name="connsiteX108" fmla="*/ 355882 w 673782"/>
              <a:gd name="connsiteY108" fmla="*/ 65170 h 390472"/>
              <a:gd name="connsiteX109" fmla="*/ 350668 w 673782"/>
              <a:gd name="connsiteY109" fmla="*/ 78341 h 390472"/>
              <a:gd name="connsiteX110" fmla="*/ 349022 w 673782"/>
              <a:gd name="connsiteY110" fmla="*/ 98235 h 390472"/>
              <a:gd name="connsiteX111" fmla="*/ 349022 w 673782"/>
              <a:gd name="connsiteY111" fmla="*/ 120736 h 390472"/>
              <a:gd name="connsiteX112" fmla="*/ 393749 w 673782"/>
              <a:gd name="connsiteY112" fmla="*/ 120736 h 390472"/>
              <a:gd name="connsiteX113" fmla="*/ 398277 w 673782"/>
              <a:gd name="connsiteY113" fmla="*/ 122108 h 390472"/>
              <a:gd name="connsiteX114" fmla="*/ 401707 w 673782"/>
              <a:gd name="connsiteY114" fmla="*/ 126636 h 390472"/>
              <a:gd name="connsiteX115" fmla="*/ 403765 w 673782"/>
              <a:gd name="connsiteY115" fmla="*/ 135280 h 390472"/>
              <a:gd name="connsiteX116" fmla="*/ 404451 w 673782"/>
              <a:gd name="connsiteY116" fmla="*/ 148725 h 390472"/>
              <a:gd name="connsiteX117" fmla="*/ 401707 w 673782"/>
              <a:gd name="connsiteY117" fmla="*/ 170266 h 390472"/>
              <a:gd name="connsiteX118" fmla="*/ 393749 w 673782"/>
              <a:gd name="connsiteY118" fmla="*/ 176714 h 390472"/>
              <a:gd name="connsiteX119" fmla="*/ 349022 w 673782"/>
              <a:gd name="connsiteY119" fmla="*/ 176714 h 390472"/>
              <a:gd name="connsiteX120" fmla="*/ 349022 w 673782"/>
              <a:gd name="connsiteY120" fmla="*/ 374833 h 390472"/>
              <a:gd name="connsiteX121" fmla="*/ 347375 w 673782"/>
              <a:gd name="connsiteY121" fmla="*/ 379635 h 390472"/>
              <a:gd name="connsiteX122" fmla="*/ 341887 w 673782"/>
              <a:gd name="connsiteY122" fmla="*/ 383065 h 390472"/>
              <a:gd name="connsiteX123" fmla="*/ 331186 w 673782"/>
              <a:gd name="connsiteY123" fmla="*/ 385123 h 390472"/>
              <a:gd name="connsiteX124" fmla="*/ 314447 w 673782"/>
              <a:gd name="connsiteY124" fmla="*/ 385809 h 390472"/>
              <a:gd name="connsiteX125" fmla="*/ 297846 w 673782"/>
              <a:gd name="connsiteY125" fmla="*/ 385123 h 390472"/>
              <a:gd name="connsiteX126" fmla="*/ 287144 w 673782"/>
              <a:gd name="connsiteY126" fmla="*/ 383065 h 390472"/>
              <a:gd name="connsiteX127" fmla="*/ 281656 w 673782"/>
              <a:gd name="connsiteY127" fmla="*/ 379635 h 390472"/>
              <a:gd name="connsiteX128" fmla="*/ 280147 w 673782"/>
              <a:gd name="connsiteY128" fmla="*/ 374833 h 390472"/>
              <a:gd name="connsiteX129" fmla="*/ 280147 w 673782"/>
              <a:gd name="connsiteY129" fmla="*/ 176714 h 390472"/>
              <a:gd name="connsiteX130" fmla="*/ 249414 w 673782"/>
              <a:gd name="connsiteY130" fmla="*/ 176714 h 390472"/>
              <a:gd name="connsiteX131" fmla="*/ 241594 w 673782"/>
              <a:gd name="connsiteY131" fmla="*/ 170266 h 390472"/>
              <a:gd name="connsiteX132" fmla="*/ 238987 w 673782"/>
              <a:gd name="connsiteY132" fmla="*/ 148725 h 390472"/>
              <a:gd name="connsiteX133" fmla="*/ 239673 w 673782"/>
              <a:gd name="connsiteY133" fmla="*/ 135280 h 390472"/>
              <a:gd name="connsiteX134" fmla="*/ 241594 w 673782"/>
              <a:gd name="connsiteY134" fmla="*/ 126636 h 390472"/>
              <a:gd name="connsiteX135" fmla="*/ 244886 w 673782"/>
              <a:gd name="connsiteY135" fmla="*/ 122108 h 390472"/>
              <a:gd name="connsiteX136" fmla="*/ 249688 w 673782"/>
              <a:gd name="connsiteY136" fmla="*/ 120736 h 390472"/>
              <a:gd name="connsiteX137" fmla="*/ 280147 w 673782"/>
              <a:gd name="connsiteY137" fmla="*/ 120736 h 390472"/>
              <a:gd name="connsiteX138" fmla="*/ 280147 w 673782"/>
              <a:gd name="connsiteY138" fmla="*/ 100156 h 390472"/>
              <a:gd name="connsiteX139" fmla="*/ 285086 w 673782"/>
              <a:gd name="connsiteY139" fmla="*/ 56389 h 390472"/>
              <a:gd name="connsiteX140" fmla="*/ 300590 w 673782"/>
              <a:gd name="connsiteY140" fmla="*/ 25107 h 390472"/>
              <a:gd name="connsiteX141" fmla="*/ 327481 w 673782"/>
              <a:gd name="connsiteY141" fmla="*/ 6311 h 390472"/>
              <a:gd name="connsiteX142" fmla="*/ 366035 w 673782"/>
              <a:gd name="connsiteY142" fmla="*/ 0 h 39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673782" h="390472">
                <a:moveTo>
                  <a:pt x="556613" y="163268"/>
                </a:moveTo>
                <a:cubicBezTo>
                  <a:pt x="547832" y="163268"/>
                  <a:pt x="540194" y="164914"/>
                  <a:pt x="533700" y="168207"/>
                </a:cubicBezTo>
                <a:cubicBezTo>
                  <a:pt x="527206" y="171500"/>
                  <a:pt x="521810" y="175936"/>
                  <a:pt x="517511" y="181515"/>
                </a:cubicBezTo>
                <a:cubicBezTo>
                  <a:pt x="513212" y="187095"/>
                  <a:pt x="509919" y="193680"/>
                  <a:pt x="507632" y="201272"/>
                </a:cubicBezTo>
                <a:cubicBezTo>
                  <a:pt x="505345" y="208864"/>
                  <a:pt x="504019" y="216959"/>
                  <a:pt x="503653" y="225557"/>
                </a:cubicBezTo>
                <a:lnTo>
                  <a:pt x="606828" y="225557"/>
                </a:lnTo>
                <a:cubicBezTo>
                  <a:pt x="607377" y="206166"/>
                  <a:pt x="603490" y="190936"/>
                  <a:pt x="595166" y="179869"/>
                </a:cubicBezTo>
                <a:cubicBezTo>
                  <a:pt x="586843" y="168801"/>
                  <a:pt x="573992" y="163268"/>
                  <a:pt x="556613" y="163268"/>
                </a:cubicBezTo>
                <a:close/>
                <a:moveTo>
                  <a:pt x="167925" y="119090"/>
                </a:moveTo>
                <a:cubicBezTo>
                  <a:pt x="174694" y="119090"/>
                  <a:pt x="180273" y="119364"/>
                  <a:pt x="184663" y="119913"/>
                </a:cubicBezTo>
                <a:cubicBezTo>
                  <a:pt x="189054" y="120462"/>
                  <a:pt x="192575" y="121239"/>
                  <a:pt x="195228" y="122246"/>
                </a:cubicBezTo>
                <a:cubicBezTo>
                  <a:pt x="197880" y="123252"/>
                  <a:pt x="199756" y="124441"/>
                  <a:pt x="200853" y="125813"/>
                </a:cubicBezTo>
                <a:cubicBezTo>
                  <a:pt x="201951" y="127185"/>
                  <a:pt x="202500" y="128785"/>
                  <a:pt x="202500" y="130615"/>
                </a:cubicBezTo>
                <a:lnTo>
                  <a:pt x="202500" y="374833"/>
                </a:lnTo>
                <a:cubicBezTo>
                  <a:pt x="202500" y="376662"/>
                  <a:pt x="201951" y="378263"/>
                  <a:pt x="200853" y="379635"/>
                </a:cubicBezTo>
                <a:cubicBezTo>
                  <a:pt x="199756" y="381007"/>
                  <a:pt x="197880" y="382150"/>
                  <a:pt x="195228" y="383065"/>
                </a:cubicBezTo>
                <a:cubicBezTo>
                  <a:pt x="192575" y="383979"/>
                  <a:pt x="189054" y="384665"/>
                  <a:pt x="184663" y="385123"/>
                </a:cubicBezTo>
                <a:cubicBezTo>
                  <a:pt x="180273" y="385580"/>
                  <a:pt x="174694" y="385809"/>
                  <a:pt x="167925" y="385809"/>
                </a:cubicBezTo>
                <a:cubicBezTo>
                  <a:pt x="161156" y="385809"/>
                  <a:pt x="155577" y="385580"/>
                  <a:pt x="151186" y="385123"/>
                </a:cubicBezTo>
                <a:cubicBezTo>
                  <a:pt x="146796" y="384665"/>
                  <a:pt x="143274" y="383979"/>
                  <a:pt x="140622" y="383065"/>
                </a:cubicBezTo>
                <a:cubicBezTo>
                  <a:pt x="137969" y="382150"/>
                  <a:pt x="136094" y="381007"/>
                  <a:pt x="134997" y="379635"/>
                </a:cubicBezTo>
                <a:cubicBezTo>
                  <a:pt x="133899" y="378263"/>
                  <a:pt x="133350" y="376662"/>
                  <a:pt x="133350" y="374833"/>
                </a:cubicBezTo>
                <a:lnTo>
                  <a:pt x="133350" y="130615"/>
                </a:lnTo>
                <a:cubicBezTo>
                  <a:pt x="133350" y="128785"/>
                  <a:pt x="133899" y="127185"/>
                  <a:pt x="134997" y="125813"/>
                </a:cubicBezTo>
                <a:cubicBezTo>
                  <a:pt x="136094" y="124441"/>
                  <a:pt x="137969" y="123252"/>
                  <a:pt x="140622" y="122246"/>
                </a:cubicBezTo>
                <a:cubicBezTo>
                  <a:pt x="143274" y="121239"/>
                  <a:pt x="146796" y="120462"/>
                  <a:pt x="151186" y="119913"/>
                </a:cubicBezTo>
                <a:cubicBezTo>
                  <a:pt x="155577" y="119364"/>
                  <a:pt x="161156" y="119090"/>
                  <a:pt x="167925" y="119090"/>
                </a:cubicBezTo>
                <a:close/>
                <a:moveTo>
                  <a:pt x="558259" y="114424"/>
                </a:moveTo>
                <a:cubicBezTo>
                  <a:pt x="578748" y="114424"/>
                  <a:pt x="596264" y="117443"/>
                  <a:pt x="610807" y="123479"/>
                </a:cubicBezTo>
                <a:cubicBezTo>
                  <a:pt x="625351" y="129516"/>
                  <a:pt x="637287" y="137885"/>
                  <a:pt x="646617" y="148587"/>
                </a:cubicBezTo>
                <a:cubicBezTo>
                  <a:pt x="655946" y="159289"/>
                  <a:pt x="662806" y="171957"/>
                  <a:pt x="667197" y="186592"/>
                </a:cubicBezTo>
                <a:cubicBezTo>
                  <a:pt x="671587" y="201227"/>
                  <a:pt x="673782" y="217142"/>
                  <a:pt x="673782" y="234338"/>
                </a:cubicBezTo>
                <a:lnTo>
                  <a:pt x="673782" y="245314"/>
                </a:lnTo>
                <a:cubicBezTo>
                  <a:pt x="673782" y="253729"/>
                  <a:pt x="671907" y="259949"/>
                  <a:pt x="668157" y="263973"/>
                </a:cubicBezTo>
                <a:cubicBezTo>
                  <a:pt x="664407" y="267998"/>
                  <a:pt x="659239" y="270010"/>
                  <a:pt x="652653" y="270010"/>
                </a:cubicBezTo>
                <a:lnTo>
                  <a:pt x="503653" y="270010"/>
                </a:lnTo>
                <a:cubicBezTo>
                  <a:pt x="503653" y="280437"/>
                  <a:pt x="504888" y="289904"/>
                  <a:pt x="507358" y="298411"/>
                </a:cubicBezTo>
                <a:cubicBezTo>
                  <a:pt x="509827" y="306917"/>
                  <a:pt x="513760" y="314143"/>
                  <a:pt x="519157" y="320088"/>
                </a:cubicBezTo>
                <a:cubicBezTo>
                  <a:pt x="524554" y="326034"/>
                  <a:pt x="531505" y="330561"/>
                  <a:pt x="540011" y="333671"/>
                </a:cubicBezTo>
                <a:cubicBezTo>
                  <a:pt x="548518" y="336781"/>
                  <a:pt x="558717" y="338336"/>
                  <a:pt x="570607" y="338336"/>
                </a:cubicBezTo>
                <a:cubicBezTo>
                  <a:pt x="582681" y="338336"/>
                  <a:pt x="593291" y="337467"/>
                  <a:pt x="602438" y="335729"/>
                </a:cubicBezTo>
                <a:cubicBezTo>
                  <a:pt x="611585" y="333991"/>
                  <a:pt x="619497" y="332071"/>
                  <a:pt x="626174" y="329967"/>
                </a:cubicBezTo>
                <a:cubicBezTo>
                  <a:pt x="632851" y="327863"/>
                  <a:pt x="638385" y="325942"/>
                  <a:pt x="642775" y="324204"/>
                </a:cubicBezTo>
                <a:cubicBezTo>
                  <a:pt x="647165" y="322467"/>
                  <a:pt x="650733" y="321598"/>
                  <a:pt x="653477" y="321598"/>
                </a:cubicBezTo>
                <a:cubicBezTo>
                  <a:pt x="655123" y="321598"/>
                  <a:pt x="656495" y="321918"/>
                  <a:pt x="657593" y="322558"/>
                </a:cubicBezTo>
                <a:cubicBezTo>
                  <a:pt x="658690" y="323198"/>
                  <a:pt x="659605" y="324342"/>
                  <a:pt x="660337" y="325988"/>
                </a:cubicBezTo>
                <a:cubicBezTo>
                  <a:pt x="661068" y="327634"/>
                  <a:pt x="661572" y="329967"/>
                  <a:pt x="661846" y="332985"/>
                </a:cubicBezTo>
                <a:cubicBezTo>
                  <a:pt x="662120" y="336004"/>
                  <a:pt x="662258" y="339800"/>
                  <a:pt x="662258" y="344373"/>
                </a:cubicBezTo>
                <a:cubicBezTo>
                  <a:pt x="662258" y="348398"/>
                  <a:pt x="662166" y="351828"/>
                  <a:pt x="661983" y="354663"/>
                </a:cubicBezTo>
                <a:cubicBezTo>
                  <a:pt x="661800" y="357499"/>
                  <a:pt x="661526" y="359922"/>
                  <a:pt x="661160" y="361935"/>
                </a:cubicBezTo>
                <a:cubicBezTo>
                  <a:pt x="660794" y="363947"/>
                  <a:pt x="660245" y="365639"/>
                  <a:pt x="659514" y="367011"/>
                </a:cubicBezTo>
                <a:cubicBezTo>
                  <a:pt x="658782" y="368383"/>
                  <a:pt x="657821" y="369709"/>
                  <a:pt x="656632" y="370990"/>
                </a:cubicBezTo>
                <a:cubicBezTo>
                  <a:pt x="655443" y="372270"/>
                  <a:pt x="652196" y="374008"/>
                  <a:pt x="646891" y="376204"/>
                </a:cubicBezTo>
                <a:cubicBezTo>
                  <a:pt x="641586" y="378399"/>
                  <a:pt x="634817" y="380548"/>
                  <a:pt x="626585" y="382652"/>
                </a:cubicBezTo>
                <a:cubicBezTo>
                  <a:pt x="618353" y="384756"/>
                  <a:pt x="608932" y="386585"/>
                  <a:pt x="598322" y="388140"/>
                </a:cubicBezTo>
                <a:cubicBezTo>
                  <a:pt x="587712" y="389695"/>
                  <a:pt x="576370" y="390472"/>
                  <a:pt x="564296" y="390472"/>
                </a:cubicBezTo>
                <a:cubicBezTo>
                  <a:pt x="542527" y="390472"/>
                  <a:pt x="523456" y="387728"/>
                  <a:pt x="507083" y="382240"/>
                </a:cubicBezTo>
                <a:cubicBezTo>
                  <a:pt x="490711" y="376752"/>
                  <a:pt x="477036" y="368429"/>
                  <a:pt x="466060" y="357270"/>
                </a:cubicBezTo>
                <a:cubicBezTo>
                  <a:pt x="455084" y="346111"/>
                  <a:pt x="446898" y="332025"/>
                  <a:pt x="441501" y="315012"/>
                </a:cubicBezTo>
                <a:cubicBezTo>
                  <a:pt x="436105" y="297999"/>
                  <a:pt x="433406" y="278059"/>
                  <a:pt x="433406" y="255192"/>
                </a:cubicBezTo>
                <a:cubicBezTo>
                  <a:pt x="433406" y="233423"/>
                  <a:pt x="436242" y="213803"/>
                  <a:pt x="441913" y="196333"/>
                </a:cubicBezTo>
                <a:cubicBezTo>
                  <a:pt x="447584" y="178863"/>
                  <a:pt x="455816" y="164045"/>
                  <a:pt x="466609" y="151880"/>
                </a:cubicBezTo>
                <a:cubicBezTo>
                  <a:pt x="477402" y="139715"/>
                  <a:pt x="490528" y="130431"/>
                  <a:pt x="505986" y="124028"/>
                </a:cubicBezTo>
                <a:cubicBezTo>
                  <a:pt x="521444" y="117625"/>
                  <a:pt x="538868" y="114424"/>
                  <a:pt x="558259" y="114424"/>
                </a:cubicBezTo>
                <a:close/>
                <a:moveTo>
                  <a:pt x="168199" y="11524"/>
                </a:moveTo>
                <a:cubicBezTo>
                  <a:pt x="183566" y="11524"/>
                  <a:pt x="193993" y="14131"/>
                  <a:pt x="199481" y="19345"/>
                </a:cubicBezTo>
                <a:cubicBezTo>
                  <a:pt x="204969" y="24559"/>
                  <a:pt x="207713" y="33842"/>
                  <a:pt x="207713" y="47197"/>
                </a:cubicBezTo>
                <a:cubicBezTo>
                  <a:pt x="207713" y="61100"/>
                  <a:pt x="204878" y="70704"/>
                  <a:pt x="199207" y="76009"/>
                </a:cubicBezTo>
                <a:cubicBezTo>
                  <a:pt x="193536" y="81314"/>
                  <a:pt x="183017" y="83967"/>
                  <a:pt x="167651" y="83967"/>
                </a:cubicBezTo>
                <a:cubicBezTo>
                  <a:pt x="152101" y="83967"/>
                  <a:pt x="141628" y="81405"/>
                  <a:pt x="136232" y="76283"/>
                </a:cubicBezTo>
                <a:cubicBezTo>
                  <a:pt x="130835" y="71161"/>
                  <a:pt x="128137" y="61923"/>
                  <a:pt x="128137" y="48569"/>
                </a:cubicBezTo>
                <a:cubicBezTo>
                  <a:pt x="128137" y="34666"/>
                  <a:pt x="130926" y="25016"/>
                  <a:pt x="136506" y="19619"/>
                </a:cubicBezTo>
                <a:cubicBezTo>
                  <a:pt x="142085" y="14223"/>
                  <a:pt x="152650" y="11524"/>
                  <a:pt x="168199" y="11524"/>
                </a:cubicBezTo>
                <a:close/>
                <a:moveTo>
                  <a:pt x="34575" y="2194"/>
                </a:moveTo>
                <a:cubicBezTo>
                  <a:pt x="41344" y="2194"/>
                  <a:pt x="46923" y="2468"/>
                  <a:pt x="51313" y="3017"/>
                </a:cubicBezTo>
                <a:cubicBezTo>
                  <a:pt x="55704" y="3566"/>
                  <a:pt x="59225" y="4343"/>
                  <a:pt x="61878" y="5349"/>
                </a:cubicBezTo>
                <a:cubicBezTo>
                  <a:pt x="64530" y="6355"/>
                  <a:pt x="66406" y="7590"/>
                  <a:pt x="67503" y="9054"/>
                </a:cubicBezTo>
                <a:cubicBezTo>
                  <a:pt x="68601" y="10517"/>
                  <a:pt x="69150" y="12164"/>
                  <a:pt x="69150" y="13993"/>
                </a:cubicBezTo>
                <a:lnTo>
                  <a:pt x="69150" y="374832"/>
                </a:lnTo>
                <a:cubicBezTo>
                  <a:pt x="69150" y="376661"/>
                  <a:pt x="68601" y="378262"/>
                  <a:pt x="67503" y="379634"/>
                </a:cubicBezTo>
                <a:cubicBezTo>
                  <a:pt x="66406" y="381006"/>
                  <a:pt x="64530" y="382149"/>
                  <a:pt x="61878" y="383064"/>
                </a:cubicBezTo>
                <a:cubicBezTo>
                  <a:pt x="59225" y="383978"/>
                  <a:pt x="55704" y="384664"/>
                  <a:pt x="51313" y="385122"/>
                </a:cubicBezTo>
                <a:cubicBezTo>
                  <a:pt x="46923" y="385579"/>
                  <a:pt x="41344" y="385808"/>
                  <a:pt x="34575" y="385808"/>
                </a:cubicBezTo>
                <a:cubicBezTo>
                  <a:pt x="27806" y="385808"/>
                  <a:pt x="22227" y="385579"/>
                  <a:pt x="17836" y="385122"/>
                </a:cubicBezTo>
                <a:cubicBezTo>
                  <a:pt x="13446" y="384664"/>
                  <a:pt x="9924" y="383978"/>
                  <a:pt x="7272" y="383064"/>
                </a:cubicBezTo>
                <a:cubicBezTo>
                  <a:pt x="4619" y="382149"/>
                  <a:pt x="2744" y="381006"/>
                  <a:pt x="1647" y="379634"/>
                </a:cubicBezTo>
                <a:cubicBezTo>
                  <a:pt x="549" y="378262"/>
                  <a:pt x="0" y="376661"/>
                  <a:pt x="0" y="374832"/>
                </a:cubicBezTo>
                <a:lnTo>
                  <a:pt x="0" y="13993"/>
                </a:lnTo>
                <a:cubicBezTo>
                  <a:pt x="0" y="12164"/>
                  <a:pt x="549" y="10517"/>
                  <a:pt x="1647" y="9054"/>
                </a:cubicBezTo>
                <a:cubicBezTo>
                  <a:pt x="2744" y="7590"/>
                  <a:pt x="4619" y="6355"/>
                  <a:pt x="7272" y="5349"/>
                </a:cubicBezTo>
                <a:cubicBezTo>
                  <a:pt x="9924" y="4343"/>
                  <a:pt x="13446" y="3566"/>
                  <a:pt x="17836" y="3017"/>
                </a:cubicBezTo>
                <a:cubicBezTo>
                  <a:pt x="22227" y="2468"/>
                  <a:pt x="27806" y="2194"/>
                  <a:pt x="34575" y="2194"/>
                </a:cubicBezTo>
                <a:close/>
                <a:moveTo>
                  <a:pt x="366035" y="0"/>
                </a:moveTo>
                <a:cubicBezTo>
                  <a:pt x="373169" y="0"/>
                  <a:pt x="379938" y="594"/>
                  <a:pt x="386341" y="1783"/>
                </a:cubicBezTo>
                <a:cubicBezTo>
                  <a:pt x="392743" y="2972"/>
                  <a:pt x="397774" y="4253"/>
                  <a:pt x="401433" y="5625"/>
                </a:cubicBezTo>
                <a:cubicBezTo>
                  <a:pt x="405091" y="6997"/>
                  <a:pt x="407561" y="8277"/>
                  <a:pt x="408841" y="9466"/>
                </a:cubicBezTo>
                <a:cubicBezTo>
                  <a:pt x="410122" y="10655"/>
                  <a:pt x="411174" y="12393"/>
                  <a:pt x="411997" y="14680"/>
                </a:cubicBezTo>
                <a:cubicBezTo>
                  <a:pt x="412820" y="16967"/>
                  <a:pt x="413415" y="19894"/>
                  <a:pt x="413781" y="23461"/>
                </a:cubicBezTo>
                <a:cubicBezTo>
                  <a:pt x="414147" y="27028"/>
                  <a:pt x="414330" y="31464"/>
                  <a:pt x="414330" y="36769"/>
                </a:cubicBezTo>
                <a:cubicBezTo>
                  <a:pt x="414330" y="42075"/>
                  <a:pt x="414147" y="46328"/>
                  <a:pt x="413781" y="49529"/>
                </a:cubicBezTo>
                <a:cubicBezTo>
                  <a:pt x="413415" y="52730"/>
                  <a:pt x="412866" y="55200"/>
                  <a:pt x="412134" y="56938"/>
                </a:cubicBezTo>
                <a:cubicBezTo>
                  <a:pt x="411402" y="58676"/>
                  <a:pt x="410579" y="59865"/>
                  <a:pt x="409665" y="60505"/>
                </a:cubicBezTo>
                <a:cubicBezTo>
                  <a:pt x="408750" y="61145"/>
                  <a:pt x="407744" y="61466"/>
                  <a:pt x="406646" y="61466"/>
                </a:cubicBezTo>
                <a:cubicBezTo>
                  <a:pt x="405366" y="61466"/>
                  <a:pt x="403948" y="61145"/>
                  <a:pt x="402393" y="60505"/>
                </a:cubicBezTo>
                <a:cubicBezTo>
                  <a:pt x="400838" y="59865"/>
                  <a:pt x="398917" y="59179"/>
                  <a:pt x="396631" y="58447"/>
                </a:cubicBezTo>
                <a:cubicBezTo>
                  <a:pt x="394344" y="57715"/>
                  <a:pt x="391646" y="57029"/>
                  <a:pt x="388536" y="56389"/>
                </a:cubicBezTo>
                <a:cubicBezTo>
                  <a:pt x="385426" y="55749"/>
                  <a:pt x="381767" y="55429"/>
                  <a:pt x="377560" y="55429"/>
                </a:cubicBezTo>
                <a:cubicBezTo>
                  <a:pt x="372620" y="55429"/>
                  <a:pt x="368367" y="56206"/>
                  <a:pt x="364800" y="57761"/>
                </a:cubicBezTo>
                <a:cubicBezTo>
                  <a:pt x="361233" y="59316"/>
                  <a:pt x="358260" y="61786"/>
                  <a:pt x="355882" y="65170"/>
                </a:cubicBezTo>
                <a:cubicBezTo>
                  <a:pt x="353504" y="68554"/>
                  <a:pt x="351766" y="72945"/>
                  <a:pt x="350668" y="78341"/>
                </a:cubicBezTo>
                <a:cubicBezTo>
                  <a:pt x="349571" y="83738"/>
                  <a:pt x="349022" y="90369"/>
                  <a:pt x="349022" y="98235"/>
                </a:cubicBezTo>
                <a:lnTo>
                  <a:pt x="349022" y="120736"/>
                </a:lnTo>
                <a:lnTo>
                  <a:pt x="393749" y="120736"/>
                </a:lnTo>
                <a:cubicBezTo>
                  <a:pt x="395396" y="120736"/>
                  <a:pt x="396905" y="121194"/>
                  <a:pt x="398277" y="122108"/>
                </a:cubicBezTo>
                <a:cubicBezTo>
                  <a:pt x="399649" y="123023"/>
                  <a:pt x="400792" y="124532"/>
                  <a:pt x="401707" y="126636"/>
                </a:cubicBezTo>
                <a:cubicBezTo>
                  <a:pt x="402622" y="128740"/>
                  <a:pt x="403308" y="131621"/>
                  <a:pt x="403765" y="135280"/>
                </a:cubicBezTo>
                <a:cubicBezTo>
                  <a:pt x="404222" y="138938"/>
                  <a:pt x="404451" y="143420"/>
                  <a:pt x="404451" y="148725"/>
                </a:cubicBezTo>
                <a:cubicBezTo>
                  <a:pt x="404451" y="158787"/>
                  <a:pt x="403536" y="165967"/>
                  <a:pt x="401707" y="170266"/>
                </a:cubicBezTo>
                <a:cubicBezTo>
                  <a:pt x="399878" y="174565"/>
                  <a:pt x="397225" y="176714"/>
                  <a:pt x="393749" y="176714"/>
                </a:cubicBezTo>
                <a:lnTo>
                  <a:pt x="349022" y="176714"/>
                </a:lnTo>
                <a:lnTo>
                  <a:pt x="349022" y="374833"/>
                </a:lnTo>
                <a:cubicBezTo>
                  <a:pt x="349022" y="376662"/>
                  <a:pt x="348473" y="378263"/>
                  <a:pt x="347375" y="379635"/>
                </a:cubicBezTo>
                <a:cubicBezTo>
                  <a:pt x="346278" y="381007"/>
                  <a:pt x="344448" y="382150"/>
                  <a:pt x="341887" y="383065"/>
                </a:cubicBezTo>
                <a:cubicBezTo>
                  <a:pt x="339326" y="383979"/>
                  <a:pt x="335759" y="384665"/>
                  <a:pt x="331186" y="385123"/>
                </a:cubicBezTo>
                <a:cubicBezTo>
                  <a:pt x="326612" y="385580"/>
                  <a:pt x="321033" y="385809"/>
                  <a:pt x="314447" y="385809"/>
                </a:cubicBezTo>
                <a:cubicBezTo>
                  <a:pt x="307862" y="385809"/>
                  <a:pt x="302328" y="385580"/>
                  <a:pt x="297846" y="385123"/>
                </a:cubicBezTo>
                <a:cubicBezTo>
                  <a:pt x="293364" y="384665"/>
                  <a:pt x="289797" y="383979"/>
                  <a:pt x="287144" y="383065"/>
                </a:cubicBezTo>
                <a:cubicBezTo>
                  <a:pt x="284492" y="382150"/>
                  <a:pt x="282662" y="381007"/>
                  <a:pt x="281656" y="379635"/>
                </a:cubicBezTo>
                <a:cubicBezTo>
                  <a:pt x="280650" y="378263"/>
                  <a:pt x="280147" y="376662"/>
                  <a:pt x="280147" y="374833"/>
                </a:cubicBezTo>
                <a:lnTo>
                  <a:pt x="280147" y="176714"/>
                </a:lnTo>
                <a:lnTo>
                  <a:pt x="249414" y="176714"/>
                </a:lnTo>
                <a:cubicBezTo>
                  <a:pt x="245938" y="176714"/>
                  <a:pt x="243331" y="174565"/>
                  <a:pt x="241594" y="170266"/>
                </a:cubicBezTo>
                <a:cubicBezTo>
                  <a:pt x="239856" y="165967"/>
                  <a:pt x="238987" y="158787"/>
                  <a:pt x="238987" y="148725"/>
                </a:cubicBezTo>
                <a:cubicBezTo>
                  <a:pt x="238987" y="143420"/>
                  <a:pt x="239215" y="138938"/>
                  <a:pt x="239673" y="135280"/>
                </a:cubicBezTo>
                <a:cubicBezTo>
                  <a:pt x="240130" y="131621"/>
                  <a:pt x="240770" y="128740"/>
                  <a:pt x="241594" y="126636"/>
                </a:cubicBezTo>
                <a:cubicBezTo>
                  <a:pt x="242417" y="124532"/>
                  <a:pt x="243514" y="123023"/>
                  <a:pt x="244886" y="122108"/>
                </a:cubicBezTo>
                <a:cubicBezTo>
                  <a:pt x="246258" y="121194"/>
                  <a:pt x="247859" y="120736"/>
                  <a:pt x="249688" y="120736"/>
                </a:cubicBezTo>
                <a:lnTo>
                  <a:pt x="280147" y="120736"/>
                </a:lnTo>
                <a:lnTo>
                  <a:pt x="280147" y="100156"/>
                </a:lnTo>
                <a:cubicBezTo>
                  <a:pt x="280147" y="83509"/>
                  <a:pt x="281793" y="68920"/>
                  <a:pt x="285086" y="56389"/>
                </a:cubicBezTo>
                <a:cubicBezTo>
                  <a:pt x="288379" y="43858"/>
                  <a:pt x="293547" y="33431"/>
                  <a:pt x="300590" y="25107"/>
                </a:cubicBezTo>
                <a:cubicBezTo>
                  <a:pt x="307633" y="16784"/>
                  <a:pt x="316597" y="10518"/>
                  <a:pt x="327481" y="6311"/>
                </a:cubicBezTo>
                <a:cubicBezTo>
                  <a:pt x="338366" y="2103"/>
                  <a:pt x="351217" y="0"/>
                  <a:pt x="366035" y="0"/>
                </a:cubicBezTo>
                <a:close/>
              </a:path>
            </a:pathLst>
          </a:custGeom>
          <a:solidFill>
            <a:srgbClr val="0066FF"/>
          </a:solidFill>
          <a:ln w="17780" cmpd="sng">
            <a:solidFill>
              <a:srgbClr val="FFFFFF"/>
            </a:solidFill>
            <a:prstDash val="solid"/>
            <a:miter lim="800000"/>
          </a:ln>
          <a:effectLst>
            <a:glow rad="381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9" name="TextBox 68">
            <a:extLst>
              <a:ext uri="{FF2B5EF4-FFF2-40B4-BE49-F238E27FC236}">
                <a16:creationId xmlns:a16="http://schemas.microsoft.com/office/drawing/2014/main" id="{8C63479D-8BB8-40D1-855A-94E235A10EB2}"/>
              </a:ext>
            </a:extLst>
          </p:cNvPr>
          <p:cNvSpPr txBox="1">
            <a:spLocks noChangeArrowheads="1"/>
          </p:cNvSpPr>
          <p:nvPr/>
        </p:nvSpPr>
        <p:spPr bwMode="auto">
          <a:xfrm>
            <a:off x="5741311" y="4070167"/>
            <a:ext cx="1288673" cy="276049"/>
          </a:xfrm>
          <a:custGeom>
            <a:avLst/>
            <a:gdLst>
              <a:gd name="connsiteX0" fmla="*/ 367367 w 1288673"/>
              <a:gd name="connsiteY0" fmla="*/ 156409 h 276049"/>
              <a:gd name="connsiteX1" fmla="*/ 338829 w 1288673"/>
              <a:gd name="connsiteY1" fmla="*/ 158879 h 276049"/>
              <a:gd name="connsiteX2" fmla="*/ 319621 w 1288673"/>
              <a:gd name="connsiteY2" fmla="*/ 166288 h 276049"/>
              <a:gd name="connsiteX3" fmla="*/ 308782 w 1288673"/>
              <a:gd name="connsiteY3" fmla="*/ 178224 h 276049"/>
              <a:gd name="connsiteX4" fmla="*/ 305352 w 1288673"/>
              <a:gd name="connsiteY4" fmla="*/ 194277 h 276049"/>
              <a:gd name="connsiteX5" fmla="*/ 315093 w 1288673"/>
              <a:gd name="connsiteY5" fmla="*/ 218424 h 276049"/>
              <a:gd name="connsiteX6" fmla="*/ 342122 w 1288673"/>
              <a:gd name="connsiteY6" fmla="*/ 227205 h 276049"/>
              <a:gd name="connsiteX7" fmla="*/ 368876 w 1288673"/>
              <a:gd name="connsiteY7" fmla="*/ 219796 h 276049"/>
              <a:gd name="connsiteX8" fmla="*/ 393710 w 1288673"/>
              <a:gd name="connsiteY8" fmla="*/ 198118 h 276049"/>
              <a:gd name="connsiteX9" fmla="*/ 393710 w 1288673"/>
              <a:gd name="connsiteY9" fmla="*/ 156409 h 276049"/>
              <a:gd name="connsiteX10" fmla="*/ 1171504 w 1288673"/>
              <a:gd name="connsiteY10" fmla="*/ 48844 h 276049"/>
              <a:gd name="connsiteX11" fmla="*/ 1148591 w 1288673"/>
              <a:gd name="connsiteY11" fmla="*/ 53783 h 276049"/>
              <a:gd name="connsiteX12" fmla="*/ 1132402 w 1288673"/>
              <a:gd name="connsiteY12" fmla="*/ 67091 h 276049"/>
              <a:gd name="connsiteX13" fmla="*/ 1122523 w 1288673"/>
              <a:gd name="connsiteY13" fmla="*/ 86848 h 276049"/>
              <a:gd name="connsiteX14" fmla="*/ 1118544 w 1288673"/>
              <a:gd name="connsiteY14" fmla="*/ 111133 h 276049"/>
              <a:gd name="connsiteX15" fmla="*/ 1221719 w 1288673"/>
              <a:gd name="connsiteY15" fmla="*/ 111133 h 276049"/>
              <a:gd name="connsiteX16" fmla="*/ 1210057 w 1288673"/>
              <a:gd name="connsiteY16" fmla="*/ 65445 h 276049"/>
              <a:gd name="connsiteX17" fmla="*/ 1171504 w 1288673"/>
              <a:gd name="connsiteY17" fmla="*/ 48844 h 276049"/>
              <a:gd name="connsiteX18" fmla="*/ 562095 w 1288673"/>
              <a:gd name="connsiteY18" fmla="*/ 4666 h 276049"/>
              <a:gd name="connsiteX19" fmla="*/ 578833 w 1288673"/>
              <a:gd name="connsiteY19" fmla="*/ 5352 h 276049"/>
              <a:gd name="connsiteX20" fmla="*/ 589398 w 1288673"/>
              <a:gd name="connsiteY20" fmla="*/ 7410 h 276049"/>
              <a:gd name="connsiteX21" fmla="*/ 595023 w 1288673"/>
              <a:gd name="connsiteY21" fmla="*/ 10840 h 276049"/>
              <a:gd name="connsiteX22" fmla="*/ 596669 w 1288673"/>
              <a:gd name="connsiteY22" fmla="*/ 15642 h 276049"/>
              <a:gd name="connsiteX23" fmla="*/ 596669 w 1288673"/>
              <a:gd name="connsiteY23" fmla="*/ 153941 h 276049"/>
              <a:gd name="connsiteX24" fmla="*/ 599139 w 1288673"/>
              <a:gd name="connsiteY24" fmla="*/ 183302 h 276049"/>
              <a:gd name="connsiteX25" fmla="*/ 606685 w 1288673"/>
              <a:gd name="connsiteY25" fmla="*/ 200726 h 276049"/>
              <a:gd name="connsiteX26" fmla="*/ 619582 w 1288673"/>
              <a:gd name="connsiteY26" fmla="*/ 211977 h 276049"/>
              <a:gd name="connsiteX27" fmla="*/ 637829 w 1288673"/>
              <a:gd name="connsiteY27" fmla="*/ 215955 h 276049"/>
              <a:gd name="connsiteX28" fmla="*/ 664309 w 1288673"/>
              <a:gd name="connsiteY28" fmla="*/ 206351 h 276049"/>
              <a:gd name="connsiteX29" fmla="*/ 692710 w 1288673"/>
              <a:gd name="connsiteY29" fmla="*/ 178362 h 276049"/>
              <a:gd name="connsiteX30" fmla="*/ 692710 w 1288673"/>
              <a:gd name="connsiteY30" fmla="*/ 15642 h 276049"/>
              <a:gd name="connsiteX31" fmla="*/ 694219 w 1288673"/>
              <a:gd name="connsiteY31" fmla="*/ 10840 h 276049"/>
              <a:gd name="connsiteX32" fmla="*/ 699707 w 1288673"/>
              <a:gd name="connsiteY32" fmla="*/ 7410 h 276049"/>
              <a:gd name="connsiteX33" fmla="*/ 710272 w 1288673"/>
              <a:gd name="connsiteY33" fmla="*/ 5352 h 276049"/>
              <a:gd name="connsiteX34" fmla="*/ 727010 w 1288673"/>
              <a:gd name="connsiteY34" fmla="*/ 4666 h 276049"/>
              <a:gd name="connsiteX35" fmla="*/ 743749 w 1288673"/>
              <a:gd name="connsiteY35" fmla="*/ 5352 h 276049"/>
              <a:gd name="connsiteX36" fmla="*/ 754176 w 1288673"/>
              <a:gd name="connsiteY36" fmla="*/ 7410 h 276049"/>
              <a:gd name="connsiteX37" fmla="*/ 759664 w 1288673"/>
              <a:gd name="connsiteY37" fmla="*/ 10840 h 276049"/>
              <a:gd name="connsiteX38" fmla="*/ 761310 w 1288673"/>
              <a:gd name="connsiteY38" fmla="*/ 15642 h 276049"/>
              <a:gd name="connsiteX39" fmla="*/ 761310 w 1288673"/>
              <a:gd name="connsiteY39" fmla="*/ 260409 h 276049"/>
              <a:gd name="connsiteX40" fmla="*/ 759938 w 1288673"/>
              <a:gd name="connsiteY40" fmla="*/ 265211 h 276049"/>
              <a:gd name="connsiteX41" fmla="*/ 755136 w 1288673"/>
              <a:gd name="connsiteY41" fmla="*/ 268641 h 276049"/>
              <a:gd name="connsiteX42" fmla="*/ 746081 w 1288673"/>
              <a:gd name="connsiteY42" fmla="*/ 270699 h 276049"/>
              <a:gd name="connsiteX43" fmla="*/ 731949 w 1288673"/>
              <a:gd name="connsiteY43" fmla="*/ 271385 h 276049"/>
              <a:gd name="connsiteX44" fmla="*/ 717269 w 1288673"/>
              <a:gd name="connsiteY44" fmla="*/ 270699 h 276049"/>
              <a:gd name="connsiteX45" fmla="*/ 708351 w 1288673"/>
              <a:gd name="connsiteY45" fmla="*/ 268641 h 276049"/>
              <a:gd name="connsiteX46" fmla="*/ 703686 w 1288673"/>
              <a:gd name="connsiteY46" fmla="*/ 265211 h 276049"/>
              <a:gd name="connsiteX47" fmla="*/ 702314 w 1288673"/>
              <a:gd name="connsiteY47" fmla="*/ 260409 h 276049"/>
              <a:gd name="connsiteX48" fmla="*/ 702314 w 1288673"/>
              <a:gd name="connsiteY48" fmla="*/ 232145 h 276049"/>
              <a:gd name="connsiteX49" fmla="*/ 661016 w 1288673"/>
              <a:gd name="connsiteY49" fmla="*/ 265073 h 276049"/>
              <a:gd name="connsiteX50" fmla="*/ 617524 w 1288673"/>
              <a:gd name="connsiteY50" fmla="*/ 276049 h 276049"/>
              <a:gd name="connsiteX51" fmla="*/ 575129 w 1288673"/>
              <a:gd name="connsiteY51" fmla="*/ 267817 h 276049"/>
              <a:gd name="connsiteX52" fmla="*/ 547414 w 1288673"/>
              <a:gd name="connsiteY52" fmla="*/ 245316 h 276049"/>
              <a:gd name="connsiteX53" fmla="*/ 532322 w 1288673"/>
              <a:gd name="connsiteY53" fmla="*/ 212251 h 276049"/>
              <a:gd name="connsiteX54" fmla="*/ 527794 w 1288673"/>
              <a:gd name="connsiteY54" fmla="*/ 165466 h 276049"/>
              <a:gd name="connsiteX55" fmla="*/ 527794 w 1288673"/>
              <a:gd name="connsiteY55" fmla="*/ 15642 h 276049"/>
              <a:gd name="connsiteX56" fmla="*/ 529304 w 1288673"/>
              <a:gd name="connsiteY56" fmla="*/ 10840 h 276049"/>
              <a:gd name="connsiteX57" fmla="*/ 534792 w 1288673"/>
              <a:gd name="connsiteY57" fmla="*/ 7410 h 276049"/>
              <a:gd name="connsiteX58" fmla="*/ 545493 w 1288673"/>
              <a:gd name="connsiteY58" fmla="*/ 5352 h 276049"/>
              <a:gd name="connsiteX59" fmla="*/ 562095 w 1288673"/>
              <a:gd name="connsiteY59" fmla="*/ 4666 h 276049"/>
              <a:gd name="connsiteX60" fmla="*/ 123206 w 1288673"/>
              <a:gd name="connsiteY60" fmla="*/ 276 h 276049"/>
              <a:gd name="connsiteX61" fmla="*/ 144747 w 1288673"/>
              <a:gd name="connsiteY61" fmla="*/ 2196 h 276049"/>
              <a:gd name="connsiteX62" fmla="*/ 164504 w 1288673"/>
              <a:gd name="connsiteY62" fmla="*/ 7410 h 276049"/>
              <a:gd name="connsiteX63" fmla="*/ 180968 w 1288673"/>
              <a:gd name="connsiteY63" fmla="*/ 14819 h 276049"/>
              <a:gd name="connsiteX64" fmla="*/ 191258 w 1288673"/>
              <a:gd name="connsiteY64" fmla="*/ 21953 h 276049"/>
              <a:gd name="connsiteX65" fmla="*/ 195511 w 1288673"/>
              <a:gd name="connsiteY65" fmla="*/ 27030 h 276049"/>
              <a:gd name="connsiteX66" fmla="*/ 197432 w 1288673"/>
              <a:gd name="connsiteY66" fmla="*/ 32381 h 276049"/>
              <a:gd name="connsiteX67" fmla="*/ 198529 w 1288673"/>
              <a:gd name="connsiteY67" fmla="*/ 40475 h 276049"/>
              <a:gd name="connsiteX68" fmla="*/ 198941 w 1288673"/>
              <a:gd name="connsiteY68" fmla="*/ 52137 h 276049"/>
              <a:gd name="connsiteX69" fmla="*/ 196197 w 1288673"/>
              <a:gd name="connsiteY69" fmla="*/ 74501 h 276049"/>
              <a:gd name="connsiteX70" fmla="*/ 189063 w 1288673"/>
              <a:gd name="connsiteY70" fmla="*/ 80950 h 276049"/>
              <a:gd name="connsiteX71" fmla="*/ 179184 w 1288673"/>
              <a:gd name="connsiteY71" fmla="*/ 77108 h 276049"/>
              <a:gd name="connsiteX72" fmla="*/ 166836 w 1288673"/>
              <a:gd name="connsiteY72" fmla="*/ 68602 h 276049"/>
              <a:gd name="connsiteX73" fmla="*/ 149823 w 1288673"/>
              <a:gd name="connsiteY73" fmla="*/ 60095 h 276049"/>
              <a:gd name="connsiteX74" fmla="*/ 126225 w 1288673"/>
              <a:gd name="connsiteY74" fmla="*/ 56253 h 276049"/>
              <a:gd name="connsiteX75" fmla="*/ 85064 w 1288673"/>
              <a:gd name="connsiteY75" fmla="*/ 76971 h 276049"/>
              <a:gd name="connsiteX76" fmla="*/ 70795 w 1288673"/>
              <a:gd name="connsiteY76" fmla="*/ 137751 h 276049"/>
              <a:gd name="connsiteX77" fmla="*/ 74363 w 1288673"/>
              <a:gd name="connsiteY77" fmla="*/ 172600 h 276049"/>
              <a:gd name="connsiteX78" fmla="*/ 84927 w 1288673"/>
              <a:gd name="connsiteY78" fmla="*/ 197845 h 276049"/>
              <a:gd name="connsiteX79" fmla="*/ 102489 w 1288673"/>
              <a:gd name="connsiteY79" fmla="*/ 213074 h 276049"/>
              <a:gd name="connsiteX80" fmla="*/ 127048 w 1288673"/>
              <a:gd name="connsiteY80" fmla="*/ 218151 h 276049"/>
              <a:gd name="connsiteX81" fmla="*/ 151607 w 1288673"/>
              <a:gd name="connsiteY81" fmla="*/ 213897 h 276049"/>
              <a:gd name="connsiteX82" fmla="*/ 169580 w 1288673"/>
              <a:gd name="connsiteY82" fmla="*/ 204431 h 276049"/>
              <a:gd name="connsiteX83" fmla="*/ 182477 w 1288673"/>
              <a:gd name="connsiteY83" fmla="*/ 194964 h 276049"/>
              <a:gd name="connsiteX84" fmla="*/ 191258 w 1288673"/>
              <a:gd name="connsiteY84" fmla="*/ 190710 h 276049"/>
              <a:gd name="connsiteX85" fmla="*/ 195374 w 1288673"/>
              <a:gd name="connsiteY85" fmla="*/ 192082 h 276049"/>
              <a:gd name="connsiteX86" fmla="*/ 197981 w 1288673"/>
              <a:gd name="connsiteY86" fmla="*/ 197159 h 276049"/>
              <a:gd name="connsiteX87" fmla="*/ 199490 w 1288673"/>
              <a:gd name="connsiteY87" fmla="*/ 206626 h 276049"/>
              <a:gd name="connsiteX88" fmla="*/ 200039 w 1288673"/>
              <a:gd name="connsiteY88" fmla="*/ 221443 h 276049"/>
              <a:gd name="connsiteX89" fmla="*/ 199627 w 1288673"/>
              <a:gd name="connsiteY89" fmla="*/ 233380 h 276049"/>
              <a:gd name="connsiteX90" fmla="*/ 198529 w 1288673"/>
              <a:gd name="connsiteY90" fmla="*/ 241475 h 276049"/>
              <a:gd name="connsiteX91" fmla="*/ 196883 w 1288673"/>
              <a:gd name="connsiteY91" fmla="*/ 246826 h 276049"/>
              <a:gd name="connsiteX92" fmla="*/ 192630 w 1288673"/>
              <a:gd name="connsiteY92" fmla="*/ 252039 h 276049"/>
              <a:gd name="connsiteX93" fmla="*/ 181379 w 1288673"/>
              <a:gd name="connsiteY93" fmla="*/ 259723 h 276049"/>
              <a:gd name="connsiteX94" fmla="*/ 163269 w 1288673"/>
              <a:gd name="connsiteY94" fmla="*/ 267817 h 276049"/>
              <a:gd name="connsiteX95" fmla="*/ 141179 w 1288673"/>
              <a:gd name="connsiteY95" fmla="*/ 273580 h 276049"/>
              <a:gd name="connsiteX96" fmla="*/ 116620 w 1288673"/>
              <a:gd name="connsiteY96" fmla="*/ 275775 h 276049"/>
              <a:gd name="connsiteX97" fmla="*/ 66542 w 1288673"/>
              <a:gd name="connsiteY97" fmla="*/ 266994 h 276049"/>
              <a:gd name="connsiteX98" fmla="*/ 29910 w 1288673"/>
              <a:gd name="connsiteY98" fmla="*/ 241063 h 276049"/>
              <a:gd name="connsiteX99" fmla="*/ 7546 w 1288673"/>
              <a:gd name="connsiteY99" fmla="*/ 199217 h 276049"/>
              <a:gd name="connsiteX100" fmla="*/ 0 w 1288673"/>
              <a:gd name="connsiteY100" fmla="*/ 142690 h 276049"/>
              <a:gd name="connsiteX101" fmla="*/ 9192 w 1288673"/>
              <a:gd name="connsiteY101" fmla="*/ 79166 h 276049"/>
              <a:gd name="connsiteX102" fmla="*/ 34849 w 1288673"/>
              <a:gd name="connsiteY102" fmla="*/ 34850 h 276049"/>
              <a:gd name="connsiteX103" fmla="*/ 73814 w 1288673"/>
              <a:gd name="connsiteY103" fmla="*/ 8782 h 276049"/>
              <a:gd name="connsiteX104" fmla="*/ 123206 w 1288673"/>
              <a:gd name="connsiteY104" fmla="*/ 276 h 276049"/>
              <a:gd name="connsiteX105" fmla="*/ 1173150 w 1288673"/>
              <a:gd name="connsiteY105" fmla="*/ 0 h 276049"/>
              <a:gd name="connsiteX106" fmla="*/ 1225698 w 1288673"/>
              <a:gd name="connsiteY106" fmla="*/ 9055 h 276049"/>
              <a:gd name="connsiteX107" fmla="*/ 1261508 w 1288673"/>
              <a:gd name="connsiteY107" fmla="*/ 34163 h 276049"/>
              <a:gd name="connsiteX108" fmla="*/ 1282088 w 1288673"/>
              <a:gd name="connsiteY108" fmla="*/ 72168 h 276049"/>
              <a:gd name="connsiteX109" fmla="*/ 1288673 w 1288673"/>
              <a:gd name="connsiteY109" fmla="*/ 119914 h 276049"/>
              <a:gd name="connsiteX110" fmla="*/ 1288673 w 1288673"/>
              <a:gd name="connsiteY110" fmla="*/ 130890 h 276049"/>
              <a:gd name="connsiteX111" fmla="*/ 1283048 w 1288673"/>
              <a:gd name="connsiteY111" fmla="*/ 149549 h 276049"/>
              <a:gd name="connsiteX112" fmla="*/ 1267544 w 1288673"/>
              <a:gd name="connsiteY112" fmla="*/ 155586 h 276049"/>
              <a:gd name="connsiteX113" fmla="*/ 1118544 w 1288673"/>
              <a:gd name="connsiteY113" fmla="*/ 155586 h 276049"/>
              <a:gd name="connsiteX114" fmla="*/ 1122249 w 1288673"/>
              <a:gd name="connsiteY114" fmla="*/ 183987 h 276049"/>
              <a:gd name="connsiteX115" fmla="*/ 1134048 w 1288673"/>
              <a:gd name="connsiteY115" fmla="*/ 205664 h 276049"/>
              <a:gd name="connsiteX116" fmla="*/ 1154903 w 1288673"/>
              <a:gd name="connsiteY116" fmla="*/ 219247 h 276049"/>
              <a:gd name="connsiteX117" fmla="*/ 1185498 w 1288673"/>
              <a:gd name="connsiteY117" fmla="*/ 223912 h 276049"/>
              <a:gd name="connsiteX118" fmla="*/ 1217329 w 1288673"/>
              <a:gd name="connsiteY118" fmla="*/ 221305 h 276049"/>
              <a:gd name="connsiteX119" fmla="*/ 1241065 w 1288673"/>
              <a:gd name="connsiteY119" fmla="*/ 215543 h 276049"/>
              <a:gd name="connsiteX120" fmla="*/ 1257666 w 1288673"/>
              <a:gd name="connsiteY120" fmla="*/ 209780 h 276049"/>
              <a:gd name="connsiteX121" fmla="*/ 1268368 w 1288673"/>
              <a:gd name="connsiteY121" fmla="*/ 207174 h 276049"/>
              <a:gd name="connsiteX122" fmla="*/ 1272484 w 1288673"/>
              <a:gd name="connsiteY122" fmla="*/ 208134 h 276049"/>
              <a:gd name="connsiteX123" fmla="*/ 1275228 w 1288673"/>
              <a:gd name="connsiteY123" fmla="*/ 211564 h 276049"/>
              <a:gd name="connsiteX124" fmla="*/ 1276737 w 1288673"/>
              <a:gd name="connsiteY124" fmla="*/ 218561 h 276049"/>
              <a:gd name="connsiteX125" fmla="*/ 1277149 w 1288673"/>
              <a:gd name="connsiteY125" fmla="*/ 229949 h 276049"/>
              <a:gd name="connsiteX126" fmla="*/ 1276874 w 1288673"/>
              <a:gd name="connsiteY126" fmla="*/ 240239 h 276049"/>
              <a:gd name="connsiteX127" fmla="*/ 1276051 w 1288673"/>
              <a:gd name="connsiteY127" fmla="*/ 247511 h 276049"/>
              <a:gd name="connsiteX128" fmla="*/ 1274405 w 1288673"/>
              <a:gd name="connsiteY128" fmla="*/ 252587 h 276049"/>
              <a:gd name="connsiteX129" fmla="*/ 1271523 w 1288673"/>
              <a:gd name="connsiteY129" fmla="*/ 256566 h 276049"/>
              <a:gd name="connsiteX130" fmla="*/ 1261782 w 1288673"/>
              <a:gd name="connsiteY130" fmla="*/ 261780 h 276049"/>
              <a:gd name="connsiteX131" fmla="*/ 1241476 w 1288673"/>
              <a:gd name="connsiteY131" fmla="*/ 268228 h 276049"/>
              <a:gd name="connsiteX132" fmla="*/ 1213213 w 1288673"/>
              <a:gd name="connsiteY132" fmla="*/ 273716 h 276049"/>
              <a:gd name="connsiteX133" fmla="*/ 1179187 w 1288673"/>
              <a:gd name="connsiteY133" fmla="*/ 276048 h 276049"/>
              <a:gd name="connsiteX134" fmla="*/ 1121974 w 1288673"/>
              <a:gd name="connsiteY134" fmla="*/ 267816 h 276049"/>
              <a:gd name="connsiteX135" fmla="*/ 1080951 w 1288673"/>
              <a:gd name="connsiteY135" fmla="*/ 242846 h 276049"/>
              <a:gd name="connsiteX136" fmla="*/ 1056392 w 1288673"/>
              <a:gd name="connsiteY136" fmla="*/ 200588 h 276049"/>
              <a:gd name="connsiteX137" fmla="*/ 1048297 w 1288673"/>
              <a:gd name="connsiteY137" fmla="*/ 140768 h 276049"/>
              <a:gd name="connsiteX138" fmla="*/ 1056804 w 1288673"/>
              <a:gd name="connsiteY138" fmla="*/ 81909 h 276049"/>
              <a:gd name="connsiteX139" fmla="*/ 1081500 w 1288673"/>
              <a:gd name="connsiteY139" fmla="*/ 37456 h 276049"/>
              <a:gd name="connsiteX140" fmla="*/ 1120877 w 1288673"/>
              <a:gd name="connsiteY140" fmla="*/ 9604 h 276049"/>
              <a:gd name="connsiteX141" fmla="*/ 1173150 w 1288673"/>
              <a:gd name="connsiteY141" fmla="*/ 0 h 276049"/>
              <a:gd name="connsiteX142" fmla="*/ 920403 w 1288673"/>
              <a:gd name="connsiteY142" fmla="*/ 0 h 276049"/>
              <a:gd name="connsiteX143" fmla="*/ 942767 w 1288673"/>
              <a:gd name="connsiteY143" fmla="*/ 1647 h 276049"/>
              <a:gd name="connsiteX144" fmla="*/ 962386 w 1288673"/>
              <a:gd name="connsiteY144" fmla="*/ 5763 h 276049"/>
              <a:gd name="connsiteX145" fmla="*/ 977204 w 1288673"/>
              <a:gd name="connsiteY145" fmla="*/ 11113 h 276049"/>
              <a:gd name="connsiteX146" fmla="*/ 985848 w 1288673"/>
              <a:gd name="connsiteY146" fmla="*/ 16053 h 276049"/>
              <a:gd name="connsiteX147" fmla="*/ 989552 w 1288673"/>
              <a:gd name="connsiteY147" fmla="*/ 20169 h 276049"/>
              <a:gd name="connsiteX148" fmla="*/ 991199 w 1288673"/>
              <a:gd name="connsiteY148" fmla="*/ 25108 h 276049"/>
              <a:gd name="connsiteX149" fmla="*/ 992159 w 1288673"/>
              <a:gd name="connsiteY149" fmla="*/ 32242 h 276049"/>
              <a:gd name="connsiteX150" fmla="*/ 992571 w 1288673"/>
              <a:gd name="connsiteY150" fmla="*/ 42807 h 276049"/>
              <a:gd name="connsiteX151" fmla="*/ 992159 w 1288673"/>
              <a:gd name="connsiteY151" fmla="*/ 54880 h 276049"/>
              <a:gd name="connsiteX152" fmla="*/ 990787 w 1288673"/>
              <a:gd name="connsiteY152" fmla="*/ 62289 h 276049"/>
              <a:gd name="connsiteX153" fmla="*/ 988180 w 1288673"/>
              <a:gd name="connsiteY153" fmla="*/ 65994 h 276049"/>
              <a:gd name="connsiteX154" fmla="*/ 984339 w 1288673"/>
              <a:gd name="connsiteY154" fmla="*/ 66954 h 276049"/>
              <a:gd name="connsiteX155" fmla="*/ 976655 w 1288673"/>
              <a:gd name="connsiteY155" fmla="*/ 64073 h 276049"/>
              <a:gd name="connsiteX156" fmla="*/ 963621 w 1288673"/>
              <a:gd name="connsiteY156" fmla="*/ 57899 h 276049"/>
              <a:gd name="connsiteX157" fmla="*/ 945511 w 1288673"/>
              <a:gd name="connsiteY157" fmla="*/ 51725 h 276049"/>
              <a:gd name="connsiteX158" fmla="*/ 922049 w 1288673"/>
              <a:gd name="connsiteY158" fmla="*/ 48844 h 276049"/>
              <a:gd name="connsiteX159" fmla="*/ 905860 w 1288673"/>
              <a:gd name="connsiteY159" fmla="*/ 50764 h 276049"/>
              <a:gd name="connsiteX160" fmla="*/ 894609 w 1288673"/>
              <a:gd name="connsiteY160" fmla="*/ 56252 h 276049"/>
              <a:gd name="connsiteX161" fmla="*/ 888023 w 1288673"/>
              <a:gd name="connsiteY161" fmla="*/ 64622 h 276049"/>
              <a:gd name="connsiteX162" fmla="*/ 885828 w 1288673"/>
              <a:gd name="connsiteY162" fmla="*/ 74912 h 276049"/>
              <a:gd name="connsiteX163" fmla="*/ 891042 w 1288673"/>
              <a:gd name="connsiteY163" fmla="*/ 89181 h 276049"/>
              <a:gd name="connsiteX164" fmla="*/ 904762 w 1288673"/>
              <a:gd name="connsiteY164" fmla="*/ 99334 h 276049"/>
              <a:gd name="connsiteX165" fmla="*/ 924107 w 1288673"/>
              <a:gd name="connsiteY165" fmla="*/ 107566 h 276049"/>
              <a:gd name="connsiteX166" fmla="*/ 946059 w 1288673"/>
              <a:gd name="connsiteY166" fmla="*/ 115935 h 276049"/>
              <a:gd name="connsiteX167" fmla="*/ 968012 w 1288673"/>
              <a:gd name="connsiteY167" fmla="*/ 126499 h 276049"/>
              <a:gd name="connsiteX168" fmla="*/ 987357 w 1288673"/>
              <a:gd name="connsiteY168" fmla="*/ 141317 h 276049"/>
              <a:gd name="connsiteX169" fmla="*/ 1001077 w 1288673"/>
              <a:gd name="connsiteY169" fmla="*/ 162309 h 276049"/>
              <a:gd name="connsiteX170" fmla="*/ 1006291 w 1288673"/>
              <a:gd name="connsiteY170" fmla="*/ 191258 h 276049"/>
              <a:gd name="connsiteX171" fmla="*/ 998470 w 1288673"/>
              <a:gd name="connsiteY171" fmla="*/ 228028 h 276049"/>
              <a:gd name="connsiteX172" fmla="*/ 976381 w 1288673"/>
              <a:gd name="connsiteY172" fmla="*/ 254645 h 276049"/>
              <a:gd name="connsiteX173" fmla="*/ 942629 w 1288673"/>
              <a:gd name="connsiteY173" fmla="*/ 270698 h 276049"/>
              <a:gd name="connsiteX174" fmla="*/ 900372 w 1288673"/>
              <a:gd name="connsiteY174" fmla="*/ 276048 h 276049"/>
              <a:gd name="connsiteX175" fmla="*/ 874166 w 1288673"/>
              <a:gd name="connsiteY175" fmla="*/ 273990 h 276049"/>
              <a:gd name="connsiteX176" fmla="*/ 851802 w 1288673"/>
              <a:gd name="connsiteY176" fmla="*/ 268777 h 276049"/>
              <a:gd name="connsiteX177" fmla="*/ 835338 w 1288673"/>
              <a:gd name="connsiteY177" fmla="*/ 262328 h 276049"/>
              <a:gd name="connsiteX178" fmla="*/ 825734 w 1288673"/>
              <a:gd name="connsiteY178" fmla="*/ 256154 h 276049"/>
              <a:gd name="connsiteX179" fmla="*/ 821069 w 1288673"/>
              <a:gd name="connsiteY179" fmla="*/ 247099 h 276049"/>
              <a:gd name="connsiteX180" fmla="*/ 819423 w 1288673"/>
              <a:gd name="connsiteY180" fmla="*/ 228851 h 276049"/>
              <a:gd name="connsiteX181" fmla="*/ 819972 w 1288673"/>
              <a:gd name="connsiteY181" fmla="*/ 216092 h 276049"/>
              <a:gd name="connsiteX182" fmla="*/ 821618 w 1288673"/>
              <a:gd name="connsiteY182" fmla="*/ 208408 h 276049"/>
              <a:gd name="connsiteX183" fmla="*/ 824362 w 1288673"/>
              <a:gd name="connsiteY183" fmla="*/ 204567 h 276049"/>
              <a:gd name="connsiteX184" fmla="*/ 828478 w 1288673"/>
              <a:gd name="connsiteY184" fmla="*/ 203606 h 276049"/>
              <a:gd name="connsiteX185" fmla="*/ 837396 w 1288673"/>
              <a:gd name="connsiteY185" fmla="*/ 207036 h 276049"/>
              <a:gd name="connsiteX186" fmla="*/ 852077 w 1288673"/>
              <a:gd name="connsiteY186" fmla="*/ 214582 h 276049"/>
              <a:gd name="connsiteX187" fmla="*/ 872520 w 1288673"/>
              <a:gd name="connsiteY187" fmla="*/ 222266 h 276049"/>
              <a:gd name="connsiteX188" fmla="*/ 899000 w 1288673"/>
              <a:gd name="connsiteY188" fmla="*/ 225833 h 276049"/>
              <a:gd name="connsiteX189" fmla="*/ 915601 w 1288673"/>
              <a:gd name="connsiteY189" fmla="*/ 223912 h 276049"/>
              <a:gd name="connsiteX190" fmla="*/ 928223 w 1288673"/>
              <a:gd name="connsiteY190" fmla="*/ 218424 h 276049"/>
              <a:gd name="connsiteX191" fmla="*/ 936318 w 1288673"/>
              <a:gd name="connsiteY191" fmla="*/ 209369 h 276049"/>
              <a:gd name="connsiteX192" fmla="*/ 939062 w 1288673"/>
              <a:gd name="connsiteY192" fmla="*/ 196746 h 276049"/>
              <a:gd name="connsiteX193" fmla="*/ 933986 w 1288673"/>
              <a:gd name="connsiteY193" fmla="*/ 182615 h 276049"/>
              <a:gd name="connsiteX194" fmla="*/ 920540 w 1288673"/>
              <a:gd name="connsiteY194" fmla="*/ 172325 h 276049"/>
              <a:gd name="connsiteX195" fmla="*/ 901606 w 1288673"/>
              <a:gd name="connsiteY195" fmla="*/ 164093 h 276049"/>
              <a:gd name="connsiteX196" fmla="*/ 879929 w 1288673"/>
              <a:gd name="connsiteY196" fmla="*/ 155586 h 276049"/>
              <a:gd name="connsiteX197" fmla="*/ 858251 w 1288673"/>
              <a:gd name="connsiteY197" fmla="*/ 144884 h 276049"/>
              <a:gd name="connsiteX198" fmla="*/ 839317 w 1288673"/>
              <a:gd name="connsiteY198" fmla="*/ 130067 h 276049"/>
              <a:gd name="connsiteX199" fmla="*/ 825871 w 1288673"/>
              <a:gd name="connsiteY199" fmla="*/ 108938 h 276049"/>
              <a:gd name="connsiteX200" fmla="*/ 820795 w 1288673"/>
              <a:gd name="connsiteY200" fmla="*/ 79302 h 276049"/>
              <a:gd name="connsiteX201" fmla="*/ 827655 w 1288673"/>
              <a:gd name="connsiteY201" fmla="*/ 47060 h 276049"/>
              <a:gd name="connsiteX202" fmla="*/ 847412 w 1288673"/>
              <a:gd name="connsiteY202" fmla="*/ 21952 h 276049"/>
              <a:gd name="connsiteX203" fmla="*/ 878831 w 1288673"/>
              <a:gd name="connsiteY203" fmla="*/ 5763 h 276049"/>
              <a:gd name="connsiteX204" fmla="*/ 920403 w 1288673"/>
              <a:gd name="connsiteY204" fmla="*/ 0 h 276049"/>
              <a:gd name="connsiteX205" fmla="*/ 353372 w 1288673"/>
              <a:gd name="connsiteY205" fmla="*/ 0 h 276049"/>
              <a:gd name="connsiteX206" fmla="*/ 402628 w 1288673"/>
              <a:gd name="connsiteY206" fmla="*/ 5625 h 276049"/>
              <a:gd name="connsiteX207" fmla="*/ 436242 w 1288673"/>
              <a:gd name="connsiteY207" fmla="*/ 22913 h 276049"/>
              <a:gd name="connsiteX208" fmla="*/ 455450 w 1288673"/>
              <a:gd name="connsiteY208" fmla="*/ 52960 h 276049"/>
              <a:gd name="connsiteX209" fmla="*/ 461487 w 1288673"/>
              <a:gd name="connsiteY209" fmla="*/ 96590 h 276049"/>
              <a:gd name="connsiteX210" fmla="*/ 461487 w 1288673"/>
              <a:gd name="connsiteY210" fmla="*/ 261231 h 276049"/>
              <a:gd name="connsiteX211" fmla="*/ 458743 w 1288673"/>
              <a:gd name="connsiteY211" fmla="*/ 267268 h 276049"/>
              <a:gd name="connsiteX212" fmla="*/ 450099 w 1288673"/>
              <a:gd name="connsiteY212" fmla="*/ 270423 h 276049"/>
              <a:gd name="connsiteX213" fmla="*/ 432675 w 1288673"/>
              <a:gd name="connsiteY213" fmla="*/ 271384 h 276049"/>
              <a:gd name="connsiteX214" fmla="*/ 414701 w 1288673"/>
              <a:gd name="connsiteY214" fmla="*/ 270423 h 276049"/>
              <a:gd name="connsiteX215" fmla="*/ 406744 w 1288673"/>
              <a:gd name="connsiteY215" fmla="*/ 267268 h 276049"/>
              <a:gd name="connsiteX216" fmla="*/ 404411 w 1288673"/>
              <a:gd name="connsiteY216" fmla="*/ 261231 h 276049"/>
              <a:gd name="connsiteX217" fmla="*/ 404411 w 1288673"/>
              <a:gd name="connsiteY217" fmla="*/ 241748 h 276049"/>
              <a:gd name="connsiteX218" fmla="*/ 369974 w 1288673"/>
              <a:gd name="connsiteY218" fmla="*/ 266993 h 276049"/>
              <a:gd name="connsiteX219" fmla="*/ 327030 w 1288673"/>
              <a:gd name="connsiteY219" fmla="*/ 276048 h 276049"/>
              <a:gd name="connsiteX220" fmla="*/ 291220 w 1288673"/>
              <a:gd name="connsiteY220" fmla="*/ 270972 h 276049"/>
              <a:gd name="connsiteX221" fmla="*/ 262957 w 1288673"/>
              <a:gd name="connsiteY221" fmla="*/ 255880 h 276049"/>
              <a:gd name="connsiteX222" fmla="*/ 244435 w 1288673"/>
              <a:gd name="connsiteY222" fmla="*/ 231047 h 276049"/>
              <a:gd name="connsiteX223" fmla="*/ 237849 w 1288673"/>
              <a:gd name="connsiteY223" fmla="*/ 196472 h 276049"/>
              <a:gd name="connsiteX224" fmla="*/ 246219 w 1288673"/>
              <a:gd name="connsiteY224" fmla="*/ 159290 h 276049"/>
              <a:gd name="connsiteX225" fmla="*/ 271189 w 1288673"/>
              <a:gd name="connsiteY225" fmla="*/ 133222 h 276049"/>
              <a:gd name="connsiteX226" fmla="*/ 312487 w 1288673"/>
              <a:gd name="connsiteY226" fmla="*/ 117993 h 276049"/>
              <a:gd name="connsiteX227" fmla="*/ 369837 w 1288673"/>
              <a:gd name="connsiteY227" fmla="*/ 113054 h 276049"/>
              <a:gd name="connsiteX228" fmla="*/ 393710 w 1288673"/>
              <a:gd name="connsiteY228" fmla="*/ 113054 h 276049"/>
              <a:gd name="connsiteX229" fmla="*/ 393710 w 1288673"/>
              <a:gd name="connsiteY229" fmla="*/ 98236 h 276049"/>
              <a:gd name="connsiteX230" fmla="*/ 391377 w 1288673"/>
              <a:gd name="connsiteY230" fmla="*/ 78067 h 276049"/>
              <a:gd name="connsiteX231" fmla="*/ 383694 w 1288673"/>
              <a:gd name="connsiteY231" fmla="*/ 63661 h 276049"/>
              <a:gd name="connsiteX232" fmla="*/ 369425 w 1288673"/>
              <a:gd name="connsiteY232" fmla="*/ 55155 h 276049"/>
              <a:gd name="connsiteX233" fmla="*/ 347336 w 1288673"/>
              <a:gd name="connsiteY233" fmla="*/ 52411 h 276049"/>
              <a:gd name="connsiteX234" fmla="*/ 316465 w 1288673"/>
              <a:gd name="connsiteY234" fmla="*/ 56252 h 276049"/>
              <a:gd name="connsiteX235" fmla="*/ 292455 w 1288673"/>
              <a:gd name="connsiteY235" fmla="*/ 64759 h 276049"/>
              <a:gd name="connsiteX236" fmla="*/ 275031 w 1288673"/>
              <a:gd name="connsiteY236" fmla="*/ 73265 h 276049"/>
              <a:gd name="connsiteX237" fmla="*/ 263643 w 1288673"/>
              <a:gd name="connsiteY237" fmla="*/ 77107 h 276049"/>
              <a:gd name="connsiteX238" fmla="*/ 258292 w 1288673"/>
              <a:gd name="connsiteY238" fmla="*/ 75186 h 276049"/>
              <a:gd name="connsiteX239" fmla="*/ 254451 w 1288673"/>
              <a:gd name="connsiteY239" fmla="*/ 69698 h 276049"/>
              <a:gd name="connsiteX240" fmla="*/ 252118 w 1288673"/>
              <a:gd name="connsiteY240" fmla="*/ 60917 h 276049"/>
              <a:gd name="connsiteX241" fmla="*/ 251295 w 1288673"/>
              <a:gd name="connsiteY241" fmla="*/ 49392 h 276049"/>
              <a:gd name="connsiteX242" fmla="*/ 252667 w 1288673"/>
              <a:gd name="connsiteY242" fmla="*/ 35947 h 276049"/>
              <a:gd name="connsiteX243" fmla="*/ 257881 w 1288673"/>
              <a:gd name="connsiteY243" fmla="*/ 27029 h 276049"/>
              <a:gd name="connsiteX244" fmla="*/ 271326 w 1288673"/>
              <a:gd name="connsiteY244" fmla="*/ 18248 h 276049"/>
              <a:gd name="connsiteX245" fmla="*/ 293827 w 1288673"/>
              <a:gd name="connsiteY245" fmla="*/ 9330 h 276049"/>
              <a:gd name="connsiteX246" fmla="*/ 321953 w 1288673"/>
              <a:gd name="connsiteY246" fmla="*/ 2607 h 276049"/>
              <a:gd name="connsiteX247" fmla="*/ 353372 w 1288673"/>
              <a:gd name="connsiteY247" fmla="*/ 0 h 27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88673" h="276049">
                <a:moveTo>
                  <a:pt x="367367" y="156409"/>
                </a:moveTo>
                <a:cubicBezTo>
                  <a:pt x="356208" y="156409"/>
                  <a:pt x="346695" y="157232"/>
                  <a:pt x="338829" y="158879"/>
                </a:cubicBezTo>
                <a:cubicBezTo>
                  <a:pt x="330963" y="160525"/>
                  <a:pt x="324560" y="162995"/>
                  <a:pt x="319621" y="166288"/>
                </a:cubicBezTo>
                <a:cubicBezTo>
                  <a:pt x="314682" y="169581"/>
                  <a:pt x="311069" y="173559"/>
                  <a:pt x="308782" y="178224"/>
                </a:cubicBezTo>
                <a:cubicBezTo>
                  <a:pt x="306496" y="182889"/>
                  <a:pt x="305352" y="188240"/>
                  <a:pt x="305352" y="194277"/>
                </a:cubicBezTo>
                <a:cubicBezTo>
                  <a:pt x="305352" y="204521"/>
                  <a:pt x="308599" y="212570"/>
                  <a:pt x="315093" y="218424"/>
                </a:cubicBezTo>
                <a:cubicBezTo>
                  <a:pt x="321588" y="224278"/>
                  <a:pt x="330597" y="227205"/>
                  <a:pt x="342122" y="227205"/>
                </a:cubicBezTo>
                <a:cubicBezTo>
                  <a:pt x="351818" y="227205"/>
                  <a:pt x="360736" y="224735"/>
                  <a:pt x="368876" y="219796"/>
                </a:cubicBezTo>
                <a:cubicBezTo>
                  <a:pt x="377017" y="214857"/>
                  <a:pt x="385295" y="207631"/>
                  <a:pt x="393710" y="198118"/>
                </a:cubicBezTo>
                <a:lnTo>
                  <a:pt x="393710" y="156409"/>
                </a:lnTo>
                <a:close/>
                <a:moveTo>
                  <a:pt x="1171504" y="48844"/>
                </a:moveTo>
                <a:cubicBezTo>
                  <a:pt x="1162723" y="48844"/>
                  <a:pt x="1155086" y="50490"/>
                  <a:pt x="1148591" y="53783"/>
                </a:cubicBezTo>
                <a:cubicBezTo>
                  <a:pt x="1142097" y="57076"/>
                  <a:pt x="1136701" y="61512"/>
                  <a:pt x="1132402" y="67091"/>
                </a:cubicBezTo>
                <a:cubicBezTo>
                  <a:pt x="1128103" y="72671"/>
                  <a:pt x="1124810" y="79256"/>
                  <a:pt x="1122523" y="86848"/>
                </a:cubicBezTo>
                <a:cubicBezTo>
                  <a:pt x="1120236" y="94440"/>
                  <a:pt x="1118910" y="102535"/>
                  <a:pt x="1118544" y="111133"/>
                </a:cubicBezTo>
                <a:lnTo>
                  <a:pt x="1221719" y="111133"/>
                </a:lnTo>
                <a:cubicBezTo>
                  <a:pt x="1222268" y="91742"/>
                  <a:pt x="1218381" y="76512"/>
                  <a:pt x="1210057" y="65445"/>
                </a:cubicBezTo>
                <a:cubicBezTo>
                  <a:pt x="1201734" y="54377"/>
                  <a:pt x="1188883" y="48844"/>
                  <a:pt x="1171504" y="48844"/>
                </a:cubicBezTo>
                <a:close/>
                <a:moveTo>
                  <a:pt x="562095" y="4666"/>
                </a:moveTo>
                <a:cubicBezTo>
                  <a:pt x="568863" y="4666"/>
                  <a:pt x="574443" y="4895"/>
                  <a:pt x="578833" y="5352"/>
                </a:cubicBezTo>
                <a:cubicBezTo>
                  <a:pt x="583223" y="5809"/>
                  <a:pt x="586745" y="6495"/>
                  <a:pt x="589398" y="7410"/>
                </a:cubicBezTo>
                <a:cubicBezTo>
                  <a:pt x="592050" y="8325"/>
                  <a:pt x="593925" y="9468"/>
                  <a:pt x="595023" y="10840"/>
                </a:cubicBezTo>
                <a:cubicBezTo>
                  <a:pt x="596120" y="12212"/>
                  <a:pt x="596669" y="13813"/>
                  <a:pt x="596669" y="15642"/>
                </a:cubicBezTo>
                <a:lnTo>
                  <a:pt x="596669" y="153941"/>
                </a:lnTo>
                <a:cubicBezTo>
                  <a:pt x="596669" y="166746"/>
                  <a:pt x="597492" y="176533"/>
                  <a:pt x="599139" y="183302"/>
                </a:cubicBezTo>
                <a:cubicBezTo>
                  <a:pt x="600785" y="190070"/>
                  <a:pt x="603301" y="195878"/>
                  <a:pt x="606685" y="200726"/>
                </a:cubicBezTo>
                <a:cubicBezTo>
                  <a:pt x="610069" y="205574"/>
                  <a:pt x="614368" y="209324"/>
                  <a:pt x="619582" y="211977"/>
                </a:cubicBezTo>
                <a:cubicBezTo>
                  <a:pt x="624795" y="214629"/>
                  <a:pt x="630878" y="215955"/>
                  <a:pt x="637829" y="215955"/>
                </a:cubicBezTo>
                <a:cubicBezTo>
                  <a:pt x="646610" y="215955"/>
                  <a:pt x="655437" y="212754"/>
                  <a:pt x="664309" y="206351"/>
                </a:cubicBezTo>
                <a:cubicBezTo>
                  <a:pt x="673182" y="199949"/>
                  <a:pt x="682648" y="190619"/>
                  <a:pt x="692710" y="178362"/>
                </a:cubicBezTo>
                <a:lnTo>
                  <a:pt x="692710" y="15642"/>
                </a:lnTo>
                <a:cubicBezTo>
                  <a:pt x="692710" y="13813"/>
                  <a:pt x="693213" y="12212"/>
                  <a:pt x="694219" y="10840"/>
                </a:cubicBezTo>
                <a:cubicBezTo>
                  <a:pt x="695225" y="9468"/>
                  <a:pt x="697054" y="8325"/>
                  <a:pt x="699707" y="7410"/>
                </a:cubicBezTo>
                <a:cubicBezTo>
                  <a:pt x="702360" y="6495"/>
                  <a:pt x="705881" y="5809"/>
                  <a:pt x="710272" y="5352"/>
                </a:cubicBezTo>
                <a:cubicBezTo>
                  <a:pt x="714662" y="4895"/>
                  <a:pt x="720241" y="4666"/>
                  <a:pt x="727010" y="4666"/>
                </a:cubicBezTo>
                <a:cubicBezTo>
                  <a:pt x="733779" y="4666"/>
                  <a:pt x="739358" y="4895"/>
                  <a:pt x="743749" y="5352"/>
                </a:cubicBezTo>
                <a:cubicBezTo>
                  <a:pt x="748139" y="5809"/>
                  <a:pt x="751615" y="6495"/>
                  <a:pt x="754176" y="7410"/>
                </a:cubicBezTo>
                <a:cubicBezTo>
                  <a:pt x="756737" y="8325"/>
                  <a:pt x="758566" y="9468"/>
                  <a:pt x="759664" y="10840"/>
                </a:cubicBezTo>
                <a:cubicBezTo>
                  <a:pt x="760761" y="12212"/>
                  <a:pt x="761310" y="13813"/>
                  <a:pt x="761310" y="15642"/>
                </a:cubicBezTo>
                <a:lnTo>
                  <a:pt x="761310" y="260409"/>
                </a:lnTo>
                <a:cubicBezTo>
                  <a:pt x="761310" y="262238"/>
                  <a:pt x="760853" y="263839"/>
                  <a:pt x="759938" y="265211"/>
                </a:cubicBezTo>
                <a:cubicBezTo>
                  <a:pt x="759024" y="266583"/>
                  <a:pt x="757423" y="267726"/>
                  <a:pt x="755136" y="268641"/>
                </a:cubicBezTo>
                <a:cubicBezTo>
                  <a:pt x="752850" y="269555"/>
                  <a:pt x="749831" y="270241"/>
                  <a:pt x="746081" y="270699"/>
                </a:cubicBezTo>
                <a:cubicBezTo>
                  <a:pt x="742331" y="271156"/>
                  <a:pt x="737620" y="271385"/>
                  <a:pt x="731949" y="271385"/>
                </a:cubicBezTo>
                <a:cubicBezTo>
                  <a:pt x="725912" y="271385"/>
                  <a:pt x="721019" y="271156"/>
                  <a:pt x="717269" y="270699"/>
                </a:cubicBezTo>
                <a:cubicBezTo>
                  <a:pt x="713519" y="270241"/>
                  <a:pt x="710546" y="269555"/>
                  <a:pt x="708351" y="268641"/>
                </a:cubicBezTo>
                <a:cubicBezTo>
                  <a:pt x="706156" y="267726"/>
                  <a:pt x="704601" y="266583"/>
                  <a:pt x="703686" y="265211"/>
                </a:cubicBezTo>
                <a:cubicBezTo>
                  <a:pt x="702771" y="263839"/>
                  <a:pt x="702314" y="262238"/>
                  <a:pt x="702314" y="260409"/>
                </a:cubicBezTo>
                <a:lnTo>
                  <a:pt x="702314" y="232145"/>
                </a:lnTo>
                <a:cubicBezTo>
                  <a:pt x="688777" y="246780"/>
                  <a:pt x="675011" y="257756"/>
                  <a:pt x="661016" y="265073"/>
                </a:cubicBezTo>
                <a:cubicBezTo>
                  <a:pt x="647022" y="272391"/>
                  <a:pt x="632524" y="276049"/>
                  <a:pt x="617524" y="276049"/>
                </a:cubicBezTo>
                <a:cubicBezTo>
                  <a:pt x="600694" y="276049"/>
                  <a:pt x="586562" y="273305"/>
                  <a:pt x="575129" y="267817"/>
                </a:cubicBezTo>
                <a:cubicBezTo>
                  <a:pt x="563695" y="262329"/>
                  <a:pt x="554457" y="254829"/>
                  <a:pt x="547414" y="245316"/>
                </a:cubicBezTo>
                <a:cubicBezTo>
                  <a:pt x="540371" y="235804"/>
                  <a:pt x="535340" y="224782"/>
                  <a:pt x="532322" y="212251"/>
                </a:cubicBezTo>
                <a:cubicBezTo>
                  <a:pt x="529304" y="199720"/>
                  <a:pt x="527794" y="184125"/>
                  <a:pt x="527794" y="165466"/>
                </a:cubicBezTo>
                <a:lnTo>
                  <a:pt x="527794" y="15642"/>
                </a:lnTo>
                <a:cubicBezTo>
                  <a:pt x="527794" y="13813"/>
                  <a:pt x="528297" y="12212"/>
                  <a:pt x="529304" y="10840"/>
                </a:cubicBezTo>
                <a:cubicBezTo>
                  <a:pt x="530310" y="9468"/>
                  <a:pt x="532139" y="8325"/>
                  <a:pt x="534792" y="7410"/>
                </a:cubicBezTo>
                <a:cubicBezTo>
                  <a:pt x="537444" y="6495"/>
                  <a:pt x="541011" y="5809"/>
                  <a:pt x="545493" y="5352"/>
                </a:cubicBezTo>
                <a:cubicBezTo>
                  <a:pt x="549975" y="4895"/>
                  <a:pt x="555509" y="4666"/>
                  <a:pt x="562095" y="4666"/>
                </a:cubicBezTo>
                <a:close/>
                <a:moveTo>
                  <a:pt x="123206" y="276"/>
                </a:moveTo>
                <a:cubicBezTo>
                  <a:pt x="130524" y="276"/>
                  <a:pt x="137704" y="916"/>
                  <a:pt x="144747" y="2196"/>
                </a:cubicBezTo>
                <a:cubicBezTo>
                  <a:pt x="151790" y="3477"/>
                  <a:pt x="158375" y="5215"/>
                  <a:pt x="164504" y="7410"/>
                </a:cubicBezTo>
                <a:cubicBezTo>
                  <a:pt x="170632" y="9605"/>
                  <a:pt x="176120" y="12075"/>
                  <a:pt x="180968" y="14819"/>
                </a:cubicBezTo>
                <a:cubicBezTo>
                  <a:pt x="185815" y="17563"/>
                  <a:pt x="189246" y="19941"/>
                  <a:pt x="191258" y="21953"/>
                </a:cubicBezTo>
                <a:cubicBezTo>
                  <a:pt x="193270" y="23966"/>
                  <a:pt x="194688" y="25658"/>
                  <a:pt x="195511" y="27030"/>
                </a:cubicBezTo>
                <a:cubicBezTo>
                  <a:pt x="196334" y="28402"/>
                  <a:pt x="196974" y="30185"/>
                  <a:pt x="197432" y="32381"/>
                </a:cubicBezTo>
                <a:cubicBezTo>
                  <a:pt x="197889" y="34576"/>
                  <a:pt x="198255" y="37274"/>
                  <a:pt x="198529" y="40475"/>
                </a:cubicBezTo>
                <a:cubicBezTo>
                  <a:pt x="198804" y="43677"/>
                  <a:pt x="198941" y="47564"/>
                  <a:pt x="198941" y="52137"/>
                </a:cubicBezTo>
                <a:cubicBezTo>
                  <a:pt x="198941" y="62748"/>
                  <a:pt x="198026" y="70202"/>
                  <a:pt x="196197" y="74501"/>
                </a:cubicBezTo>
                <a:cubicBezTo>
                  <a:pt x="194368" y="78800"/>
                  <a:pt x="191990" y="80950"/>
                  <a:pt x="189063" y="80950"/>
                </a:cubicBezTo>
                <a:cubicBezTo>
                  <a:pt x="185953" y="80950"/>
                  <a:pt x="182660" y="79669"/>
                  <a:pt x="179184" y="77108"/>
                </a:cubicBezTo>
                <a:cubicBezTo>
                  <a:pt x="175708" y="74547"/>
                  <a:pt x="171592" y="71711"/>
                  <a:pt x="166836" y="68602"/>
                </a:cubicBezTo>
                <a:cubicBezTo>
                  <a:pt x="162080" y="65492"/>
                  <a:pt x="156409" y="62656"/>
                  <a:pt x="149823" y="60095"/>
                </a:cubicBezTo>
                <a:cubicBezTo>
                  <a:pt x="143237" y="57534"/>
                  <a:pt x="135371" y="56253"/>
                  <a:pt x="126225" y="56253"/>
                </a:cubicBezTo>
                <a:cubicBezTo>
                  <a:pt x="108297" y="56253"/>
                  <a:pt x="94577" y="63159"/>
                  <a:pt x="85064" y="76971"/>
                </a:cubicBezTo>
                <a:cubicBezTo>
                  <a:pt x="75552" y="90782"/>
                  <a:pt x="70795" y="111042"/>
                  <a:pt x="70795" y="137751"/>
                </a:cubicBezTo>
                <a:cubicBezTo>
                  <a:pt x="70795" y="150922"/>
                  <a:pt x="71984" y="162539"/>
                  <a:pt x="74363" y="172600"/>
                </a:cubicBezTo>
                <a:cubicBezTo>
                  <a:pt x="76741" y="182661"/>
                  <a:pt x="80262" y="191076"/>
                  <a:pt x="84927" y="197845"/>
                </a:cubicBezTo>
                <a:cubicBezTo>
                  <a:pt x="89592" y="204614"/>
                  <a:pt x="95446" y="209690"/>
                  <a:pt x="102489" y="213074"/>
                </a:cubicBezTo>
                <a:cubicBezTo>
                  <a:pt x="109532" y="216459"/>
                  <a:pt x="117718" y="218151"/>
                  <a:pt x="127048" y="218151"/>
                </a:cubicBezTo>
                <a:cubicBezTo>
                  <a:pt x="136560" y="218151"/>
                  <a:pt x="144747" y="216733"/>
                  <a:pt x="151607" y="213897"/>
                </a:cubicBezTo>
                <a:cubicBezTo>
                  <a:pt x="158467" y="211062"/>
                  <a:pt x="164458" y="207906"/>
                  <a:pt x="169580" y="204431"/>
                </a:cubicBezTo>
                <a:cubicBezTo>
                  <a:pt x="174702" y="200955"/>
                  <a:pt x="179001" y="197799"/>
                  <a:pt x="182477" y="194964"/>
                </a:cubicBezTo>
                <a:cubicBezTo>
                  <a:pt x="185953" y="192128"/>
                  <a:pt x="188880" y="190710"/>
                  <a:pt x="191258" y="190710"/>
                </a:cubicBezTo>
                <a:cubicBezTo>
                  <a:pt x="192904" y="190710"/>
                  <a:pt x="194276" y="191168"/>
                  <a:pt x="195374" y="192082"/>
                </a:cubicBezTo>
                <a:cubicBezTo>
                  <a:pt x="196471" y="192997"/>
                  <a:pt x="197340" y="194689"/>
                  <a:pt x="197981" y="197159"/>
                </a:cubicBezTo>
                <a:cubicBezTo>
                  <a:pt x="198621" y="199629"/>
                  <a:pt x="199124" y="202784"/>
                  <a:pt x="199490" y="206626"/>
                </a:cubicBezTo>
                <a:cubicBezTo>
                  <a:pt x="199856" y="210467"/>
                  <a:pt x="200039" y="215407"/>
                  <a:pt x="200039" y="221443"/>
                </a:cubicBezTo>
                <a:cubicBezTo>
                  <a:pt x="200039" y="226200"/>
                  <a:pt x="199901" y="230179"/>
                  <a:pt x="199627" y="233380"/>
                </a:cubicBezTo>
                <a:cubicBezTo>
                  <a:pt x="199353" y="236581"/>
                  <a:pt x="198987" y="239280"/>
                  <a:pt x="198529" y="241475"/>
                </a:cubicBezTo>
                <a:cubicBezTo>
                  <a:pt x="198072" y="243670"/>
                  <a:pt x="197523" y="245454"/>
                  <a:pt x="196883" y="246826"/>
                </a:cubicBezTo>
                <a:cubicBezTo>
                  <a:pt x="196243" y="248198"/>
                  <a:pt x="194825" y="249936"/>
                  <a:pt x="192630" y="252039"/>
                </a:cubicBezTo>
                <a:cubicBezTo>
                  <a:pt x="190435" y="254143"/>
                  <a:pt x="186684" y="256704"/>
                  <a:pt x="181379" y="259723"/>
                </a:cubicBezTo>
                <a:cubicBezTo>
                  <a:pt x="176074" y="262741"/>
                  <a:pt x="170037" y="265439"/>
                  <a:pt x="163269" y="267817"/>
                </a:cubicBezTo>
                <a:cubicBezTo>
                  <a:pt x="156500" y="270196"/>
                  <a:pt x="149137" y="272116"/>
                  <a:pt x="141179" y="273580"/>
                </a:cubicBezTo>
                <a:cubicBezTo>
                  <a:pt x="133222" y="275043"/>
                  <a:pt x="125035" y="275775"/>
                  <a:pt x="116620" y="275775"/>
                </a:cubicBezTo>
                <a:cubicBezTo>
                  <a:pt x="97778" y="275775"/>
                  <a:pt x="81085" y="272848"/>
                  <a:pt x="66542" y="266994"/>
                </a:cubicBezTo>
                <a:cubicBezTo>
                  <a:pt x="51999" y="261140"/>
                  <a:pt x="39788" y="252497"/>
                  <a:pt x="29910" y="241063"/>
                </a:cubicBezTo>
                <a:cubicBezTo>
                  <a:pt x="20031" y="229630"/>
                  <a:pt x="12576" y="215681"/>
                  <a:pt x="7546" y="199217"/>
                </a:cubicBezTo>
                <a:cubicBezTo>
                  <a:pt x="2515" y="182753"/>
                  <a:pt x="0" y="163911"/>
                  <a:pt x="0" y="142690"/>
                </a:cubicBezTo>
                <a:cubicBezTo>
                  <a:pt x="0" y="118177"/>
                  <a:pt x="3064" y="97002"/>
                  <a:pt x="9192" y="79166"/>
                </a:cubicBezTo>
                <a:cubicBezTo>
                  <a:pt x="15320" y="61330"/>
                  <a:pt x="23873" y="46558"/>
                  <a:pt x="34849" y="34850"/>
                </a:cubicBezTo>
                <a:cubicBezTo>
                  <a:pt x="45825" y="23142"/>
                  <a:pt x="58813" y="14453"/>
                  <a:pt x="73814" y="8782"/>
                </a:cubicBezTo>
                <a:cubicBezTo>
                  <a:pt x="88814" y="3111"/>
                  <a:pt x="105279" y="276"/>
                  <a:pt x="123206" y="276"/>
                </a:cubicBezTo>
                <a:close/>
                <a:moveTo>
                  <a:pt x="1173150" y="0"/>
                </a:moveTo>
                <a:cubicBezTo>
                  <a:pt x="1193639" y="0"/>
                  <a:pt x="1211155" y="3019"/>
                  <a:pt x="1225698" y="9055"/>
                </a:cubicBezTo>
                <a:cubicBezTo>
                  <a:pt x="1240242" y="15092"/>
                  <a:pt x="1252178" y="23461"/>
                  <a:pt x="1261508" y="34163"/>
                </a:cubicBezTo>
                <a:cubicBezTo>
                  <a:pt x="1270837" y="44865"/>
                  <a:pt x="1277697" y="57533"/>
                  <a:pt x="1282088" y="72168"/>
                </a:cubicBezTo>
                <a:cubicBezTo>
                  <a:pt x="1286478" y="86803"/>
                  <a:pt x="1288673" y="102718"/>
                  <a:pt x="1288673" y="119914"/>
                </a:cubicBezTo>
                <a:lnTo>
                  <a:pt x="1288673" y="130890"/>
                </a:lnTo>
                <a:cubicBezTo>
                  <a:pt x="1288673" y="139305"/>
                  <a:pt x="1286798" y="145525"/>
                  <a:pt x="1283048" y="149549"/>
                </a:cubicBezTo>
                <a:cubicBezTo>
                  <a:pt x="1279298" y="153574"/>
                  <a:pt x="1274130" y="155586"/>
                  <a:pt x="1267544" y="155586"/>
                </a:cubicBezTo>
                <a:lnTo>
                  <a:pt x="1118544" y="155586"/>
                </a:lnTo>
                <a:cubicBezTo>
                  <a:pt x="1118544" y="166013"/>
                  <a:pt x="1119779" y="175480"/>
                  <a:pt x="1122249" y="183987"/>
                </a:cubicBezTo>
                <a:cubicBezTo>
                  <a:pt x="1124718" y="192493"/>
                  <a:pt x="1128652" y="199719"/>
                  <a:pt x="1134048" y="205664"/>
                </a:cubicBezTo>
                <a:cubicBezTo>
                  <a:pt x="1139445" y="211610"/>
                  <a:pt x="1146396" y="216137"/>
                  <a:pt x="1154903" y="219247"/>
                </a:cubicBezTo>
                <a:cubicBezTo>
                  <a:pt x="1163409" y="222357"/>
                  <a:pt x="1173608" y="223912"/>
                  <a:pt x="1185498" y="223912"/>
                </a:cubicBezTo>
                <a:cubicBezTo>
                  <a:pt x="1197572" y="223912"/>
                  <a:pt x="1208182" y="223043"/>
                  <a:pt x="1217329" y="221305"/>
                </a:cubicBezTo>
                <a:cubicBezTo>
                  <a:pt x="1226476" y="219567"/>
                  <a:pt x="1234388" y="217647"/>
                  <a:pt x="1241065" y="215543"/>
                </a:cubicBezTo>
                <a:cubicBezTo>
                  <a:pt x="1247742" y="213439"/>
                  <a:pt x="1253276" y="211518"/>
                  <a:pt x="1257666" y="209780"/>
                </a:cubicBezTo>
                <a:cubicBezTo>
                  <a:pt x="1262056" y="208043"/>
                  <a:pt x="1265624" y="207174"/>
                  <a:pt x="1268368" y="207174"/>
                </a:cubicBezTo>
                <a:cubicBezTo>
                  <a:pt x="1270014" y="207174"/>
                  <a:pt x="1271386" y="207494"/>
                  <a:pt x="1272484" y="208134"/>
                </a:cubicBezTo>
                <a:cubicBezTo>
                  <a:pt x="1273581" y="208774"/>
                  <a:pt x="1274496" y="209918"/>
                  <a:pt x="1275228" y="211564"/>
                </a:cubicBezTo>
                <a:cubicBezTo>
                  <a:pt x="1275960" y="213210"/>
                  <a:pt x="1276463" y="215543"/>
                  <a:pt x="1276737" y="218561"/>
                </a:cubicBezTo>
                <a:cubicBezTo>
                  <a:pt x="1277011" y="221580"/>
                  <a:pt x="1277149" y="225376"/>
                  <a:pt x="1277149" y="229949"/>
                </a:cubicBezTo>
                <a:cubicBezTo>
                  <a:pt x="1277149" y="233974"/>
                  <a:pt x="1277057" y="237404"/>
                  <a:pt x="1276874" y="240239"/>
                </a:cubicBezTo>
                <a:cubicBezTo>
                  <a:pt x="1276691" y="243075"/>
                  <a:pt x="1276417" y="245498"/>
                  <a:pt x="1276051" y="247511"/>
                </a:cubicBezTo>
                <a:cubicBezTo>
                  <a:pt x="1275685" y="249523"/>
                  <a:pt x="1275136" y="251215"/>
                  <a:pt x="1274405" y="252587"/>
                </a:cubicBezTo>
                <a:cubicBezTo>
                  <a:pt x="1273673" y="253959"/>
                  <a:pt x="1272712" y="255285"/>
                  <a:pt x="1271523" y="256566"/>
                </a:cubicBezTo>
                <a:cubicBezTo>
                  <a:pt x="1270334" y="257846"/>
                  <a:pt x="1267087" y="259584"/>
                  <a:pt x="1261782" y="261780"/>
                </a:cubicBezTo>
                <a:cubicBezTo>
                  <a:pt x="1256477" y="263975"/>
                  <a:pt x="1249708" y="266124"/>
                  <a:pt x="1241476" y="268228"/>
                </a:cubicBezTo>
                <a:cubicBezTo>
                  <a:pt x="1233244" y="270332"/>
                  <a:pt x="1223823" y="272161"/>
                  <a:pt x="1213213" y="273716"/>
                </a:cubicBezTo>
                <a:cubicBezTo>
                  <a:pt x="1202603" y="275271"/>
                  <a:pt x="1191261" y="276048"/>
                  <a:pt x="1179187" y="276048"/>
                </a:cubicBezTo>
                <a:cubicBezTo>
                  <a:pt x="1157418" y="276048"/>
                  <a:pt x="1138347" y="273304"/>
                  <a:pt x="1121974" y="267816"/>
                </a:cubicBezTo>
                <a:cubicBezTo>
                  <a:pt x="1105602" y="262328"/>
                  <a:pt x="1091927" y="254005"/>
                  <a:pt x="1080951" y="242846"/>
                </a:cubicBezTo>
                <a:cubicBezTo>
                  <a:pt x="1069975" y="231687"/>
                  <a:pt x="1061789" y="217601"/>
                  <a:pt x="1056392" y="200588"/>
                </a:cubicBezTo>
                <a:cubicBezTo>
                  <a:pt x="1050996" y="183575"/>
                  <a:pt x="1048297" y="163635"/>
                  <a:pt x="1048297" y="140768"/>
                </a:cubicBezTo>
                <a:cubicBezTo>
                  <a:pt x="1048297" y="118999"/>
                  <a:pt x="1051133" y="99379"/>
                  <a:pt x="1056804" y="81909"/>
                </a:cubicBezTo>
                <a:cubicBezTo>
                  <a:pt x="1062475" y="64439"/>
                  <a:pt x="1070707" y="49621"/>
                  <a:pt x="1081500" y="37456"/>
                </a:cubicBezTo>
                <a:cubicBezTo>
                  <a:pt x="1092293" y="25291"/>
                  <a:pt x="1105419" y="16007"/>
                  <a:pt x="1120877" y="9604"/>
                </a:cubicBezTo>
                <a:cubicBezTo>
                  <a:pt x="1136335" y="3201"/>
                  <a:pt x="1153759" y="0"/>
                  <a:pt x="1173150" y="0"/>
                </a:cubicBezTo>
                <a:close/>
                <a:moveTo>
                  <a:pt x="920403" y="0"/>
                </a:moveTo>
                <a:cubicBezTo>
                  <a:pt x="928086" y="0"/>
                  <a:pt x="935541" y="549"/>
                  <a:pt x="942767" y="1647"/>
                </a:cubicBezTo>
                <a:cubicBezTo>
                  <a:pt x="949993" y="2744"/>
                  <a:pt x="956532" y="4116"/>
                  <a:pt x="962386" y="5763"/>
                </a:cubicBezTo>
                <a:cubicBezTo>
                  <a:pt x="968240" y="7409"/>
                  <a:pt x="973180" y="9193"/>
                  <a:pt x="977204" y="11113"/>
                </a:cubicBezTo>
                <a:cubicBezTo>
                  <a:pt x="981229" y="13034"/>
                  <a:pt x="984110" y="14681"/>
                  <a:pt x="985848" y="16053"/>
                </a:cubicBezTo>
                <a:cubicBezTo>
                  <a:pt x="987586" y="17425"/>
                  <a:pt x="988820" y="18797"/>
                  <a:pt x="989552" y="20169"/>
                </a:cubicBezTo>
                <a:cubicBezTo>
                  <a:pt x="990284" y="21541"/>
                  <a:pt x="990833" y="23187"/>
                  <a:pt x="991199" y="25108"/>
                </a:cubicBezTo>
                <a:cubicBezTo>
                  <a:pt x="991564" y="27029"/>
                  <a:pt x="991885" y="29407"/>
                  <a:pt x="992159" y="32242"/>
                </a:cubicBezTo>
                <a:cubicBezTo>
                  <a:pt x="992433" y="35078"/>
                  <a:pt x="992571" y="38599"/>
                  <a:pt x="992571" y="42807"/>
                </a:cubicBezTo>
                <a:cubicBezTo>
                  <a:pt x="992571" y="47746"/>
                  <a:pt x="992433" y="51771"/>
                  <a:pt x="992159" y="54880"/>
                </a:cubicBezTo>
                <a:cubicBezTo>
                  <a:pt x="991885" y="57990"/>
                  <a:pt x="991427" y="60460"/>
                  <a:pt x="990787" y="62289"/>
                </a:cubicBezTo>
                <a:cubicBezTo>
                  <a:pt x="990147" y="64119"/>
                  <a:pt x="989278" y="65353"/>
                  <a:pt x="988180" y="65994"/>
                </a:cubicBezTo>
                <a:cubicBezTo>
                  <a:pt x="987083" y="66634"/>
                  <a:pt x="985802" y="66954"/>
                  <a:pt x="984339" y="66954"/>
                </a:cubicBezTo>
                <a:cubicBezTo>
                  <a:pt x="982692" y="66954"/>
                  <a:pt x="980131" y="65994"/>
                  <a:pt x="976655" y="64073"/>
                </a:cubicBezTo>
                <a:cubicBezTo>
                  <a:pt x="973180" y="62152"/>
                  <a:pt x="968835" y="60094"/>
                  <a:pt x="963621" y="57899"/>
                </a:cubicBezTo>
                <a:cubicBezTo>
                  <a:pt x="958408" y="55704"/>
                  <a:pt x="952371" y="53646"/>
                  <a:pt x="945511" y="51725"/>
                </a:cubicBezTo>
                <a:cubicBezTo>
                  <a:pt x="938651" y="49804"/>
                  <a:pt x="930830" y="48844"/>
                  <a:pt x="922049" y="48844"/>
                </a:cubicBezTo>
                <a:cubicBezTo>
                  <a:pt x="915830" y="48844"/>
                  <a:pt x="910433" y="49484"/>
                  <a:pt x="905860" y="50764"/>
                </a:cubicBezTo>
                <a:cubicBezTo>
                  <a:pt x="901286" y="52045"/>
                  <a:pt x="897536" y="53874"/>
                  <a:pt x="894609" y="56252"/>
                </a:cubicBezTo>
                <a:cubicBezTo>
                  <a:pt x="891682" y="58631"/>
                  <a:pt x="889487" y="61420"/>
                  <a:pt x="888023" y="64622"/>
                </a:cubicBezTo>
                <a:cubicBezTo>
                  <a:pt x="886560" y="67823"/>
                  <a:pt x="885828" y="71253"/>
                  <a:pt x="885828" y="74912"/>
                </a:cubicBezTo>
                <a:cubicBezTo>
                  <a:pt x="885828" y="80583"/>
                  <a:pt x="887566" y="85339"/>
                  <a:pt x="891042" y="89181"/>
                </a:cubicBezTo>
                <a:cubicBezTo>
                  <a:pt x="894518" y="93022"/>
                  <a:pt x="899091" y="96407"/>
                  <a:pt x="904762" y="99334"/>
                </a:cubicBezTo>
                <a:cubicBezTo>
                  <a:pt x="910433" y="102261"/>
                  <a:pt x="916881" y="105005"/>
                  <a:pt x="924107" y="107566"/>
                </a:cubicBezTo>
                <a:cubicBezTo>
                  <a:pt x="931333" y="110127"/>
                  <a:pt x="938651" y="112916"/>
                  <a:pt x="946059" y="115935"/>
                </a:cubicBezTo>
                <a:cubicBezTo>
                  <a:pt x="953468" y="118953"/>
                  <a:pt x="960786" y="122475"/>
                  <a:pt x="968012" y="126499"/>
                </a:cubicBezTo>
                <a:cubicBezTo>
                  <a:pt x="975238" y="130524"/>
                  <a:pt x="981686" y="135463"/>
                  <a:pt x="987357" y="141317"/>
                </a:cubicBezTo>
                <a:cubicBezTo>
                  <a:pt x="993028" y="147171"/>
                  <a:pt x="997601" y="154168"/>
                  <a:pt x="1001077" y="162309"/>
                </a:cubicBezTo>
                <a:cubicBezTo>
                  <a:pt x="1004553" y="170449"/>
                  <a:pt x="1006291" y="180099"/>
                  <a:pt x="1006291" y="191258"/>
                </a:cubicBezTo>
                <a:cubicBezTo>
                  <a:pt x="1006291" y="205161"/>
                  <a:pt x="1003684" y="217418"/>
                  <a:pt x="998470" y="228028"/>
                </a:cubicBezTo>
                <a:cubicBezTo>
                  <a:pt x="993257" y="238638"/>
                  <a:pt x="985893" y="247511"/>
                  <a:pt x="976381" y="254645"/>
                </a:cubicBezTo>
                <a:cubicBezTo>
                  <a:pt x="966868" y="261780"/>
                  <a:pt x="955618" y="267130"/>
                  <a:pt x="942629" y="270698"/>
                </a:cubicBezTo>
                <a:cubicBezTo>
                  <a:pt x="929641" y="274265"/>
                  <a:pt x="915555" y="276048"/>
                  <a:pt x="900372" y="276048"/>
                </a:cubicBezTo>
                <a:cubicBezTo>
                  <a:pt x="891225" y="276048"/>
                  <a:pt x="882490" y="275362"/>
                  <a:pt x="874166" y="273990"/>
                </a:cubicBezTo>
                <a:cubicBezTo>
                  <a:pt x="865843" y="272618"/>
                  <a:pt x="858388" y="270881"/>
                  <a:pt x="851802" y="268777"/>
                </a:cubicBezTo>
                <a:cubicBezTo>
                  <a:pt x="845217" y="266673"/>
                  <a:pt x="839729" y="264524"/>
                  <a:pt x="835338" y="262328"/>
                </a:cubicBezTo>
                <a:cubicBezTo>
                  <a:pt x="830948" y="260133"/>
                  <a:pt x="827747" y="258075"/>
                  <a:pt x="825734" y="256154"/>
                </a:cubicBezTo>
                <a:cubicBezTo>
                  <a:pt x="823722" y="254233"/>
                  <a:pt x="822167" y="251215"/>
                  <a:pt x="821069" y="247099"/>
                </a:cubicBezTo>
                <a:cubicBezTo>
                  <a:pt x="819972" y="242983"/>
                  <a:pt x="819423" y="236900"/>
                  <a:pt x="819423" y="228851"/>
                </a:cubicBezTo>
                <a:cubicBezTo>
                  <a:pt x="819423" y="223546"/>
                  <a:pt x="819606" y="219293"/>
                  <a:pt x="819972" y="216092"/>
                </a:cubicBezTo>
                <a:cubicBezTo>
                  <a:pt x="820338" y="212890"/>
                  <a:pt x="820887" y="210329"/>
                  <a:pt x="821618" y="208408"/>
                </a:cubicBezTo>
                <a:cubicBezTo>
                  <a:pt x="822350" y="206488"/>
                  <a:pt x="823265" y="205207"/>
                  <a:pt x="824362" y="204567"/>
                </a:cubicBezTo>
                <a:cubicBezTo>
                  <a:pt x="825460" y="203927"/>
                  <a:pt x="826832" y="203606"/>
                  <a:pt x="828478" y="203606"/>
                </a:cubicBezTo>
                <a:cubicBezTo>
                  <a:pt x="830491" y="203606"/>
                  <a:pt x="833463" y="204750"/>
                  <a:pt x="837396" y="207036"/>
                </a:cubicBezTo>
                <a:cubicBezTo>
                  <a:pt x="841329" y="209323"/>
                  <a:pt x="846223" y="211838"/>
                  <a:pt x="852077" y="214582"/>
                </a:cubicBezTo>
                <a:cubicBezTo>
                  <a:pt x="857931" y="217326"/>
                  <a:pt x="864745" y="219888"/>
                  <a:pt x="872520" y="222266"/>
                </a:cubicBezTo>
                <a:cubicBezTo>
                  <a:pt x="880295" y="224644"/>
                  <a:pt x="889121" y="225833"/>
                  <a:pt x="899000" y="225833"/>
                </a:cubicBezTo>
                <a:cubicBezTo>
                  <a:pt x="905219" y="225833"/>
                  <a:pt x="910753" y="225193"/>
                  <a:pt x="915601" y="223912"/>
                </a:cubicBezTo>
                <a:cubicBezTo>
                  <a:pt x="920449" y="222632"/>
                  <a:pt x="924656" y="220802"/>
                  <a:pt x="928223" y="218424"/>
                </a:cubicBezTo>
                <a:cubicBezTo>
                  <a:pt x="931791" y="216046"/>
                  <a:pt x="934489" y="213028"/>
                  <a:pt x="936318" y="209369"/>
                </a:cubicBezTo>
                <a:cubicBezTo>
                  <a:pt x="938148" y="205710"/>
                  <a:pt x="939062" y="201503"/>
                  <a:pt x="939062" y="196746"/>
                </a:cubicBezTo>
                <a:cubicBezTo>
                  <a:pt x="939062" y="191258"/>
                  <a:pt x="937370" y="186548"/>
                  <a:pt x="933986" y="182615"/>
                </a:cubicBezTo>
                <a:cubicBezTo>
                  <a:pt x="930601" y="178682"/>
                  <a:pt x="926120" y="175252"/>
                  <a:pt x="920540" y="172325"/>
                </a:cubicBezTo>
                <a:cubicBezTo>
                  <a:pt x="914961" y="169398"/>
                  <a:pt x="908649" y="166654"/>
                  <a:pt x="901606" y="164093"/>
                </a:cubicBezTo>
                <a:cubicBezTo>
                  <a:pt x="894563" y="161531"/>
                  <a:pt x="887337" y="158696"/>
                  <a:pt x="879929" y="155586"/>
                </a:cubicBezTo>
                <a:cubicBezTo>
                  <a:pt x="872520" y="152476"/>
                  <a:pt x="865294" y="148909"/>
                  <a:pt x="858251" y="144884"/>
                </a:cubicBezTo>
                <a:cubicBezTo>
                  <a:pt x="851208" y="140860"/>
                  <a:pt x="844897" y="135921"/>
                  <a:pt x="839317" y="130067"/>
                </a:cubicBezTo>
                <a:cubicBezTo>
                  <a:pt x="833738" y="124213"/>
                  <a:pt x="829256" y="117170"/>
                  <a:pt x="825871" y="108938"/>
                </a:cubicBezTo>
                <a:cubicBezTo>
                  <a:pt x="822487" y="100706"/>
                  <a:pt x="820795" y="90827"/>
                  <a:pt x="820795" y="79302"/>
                </a:cubicBezTo>
                <a:cubicBezTo>
                  <a:pt x="820795" y="67594"/>
                  <a:pt x="823082" y="56847"/>
                  <a:pt x="827655" y="47060"/>
                </a:cubicBezTo>
                <a:cubicBezTo>
                  <a:pt x="832228" y="37273"/>
                  <a:pt x="838814" y="28904"/>
                  <a:pt x="847412" y="21952"/>
                </a:cubicBezTo>
                <a:cubicBezTo>
                  <a:pt x="856010" y="15001"/>
                  <a:pt x="866483" y="9604"/>
                  <a:pt x="878831" y="5763"/>
                </a:cubicBezTo>
                <a:cubicBezTo>
                  <a:pt x="891179" y="1921"/>
                  <a:pt x="905036" y="0"/>
                  <a:pt x="920403" y="0"/>
                </a:cubicBezTo>
                <a:close/>
                <a:moveTo>
                  <a:pt x="353372" y="0"/>
                </a:moveTo>
                <a:cubicBezTo>
                  <a:pt x="372581" y="0"/>
                  <a:pt x="388999" y="1875"/>
                  <a:pt x="402628" y="5625"/>
                </a:cubicBezTo>
                <a:cubicBezTo>
                  <a:pt x="416256" y="9376"/>
                  <a:pt x="427461" y="15138"/>
                  <a:pt x="436242" y="22913"/>
                </a:cubicBezTo>
                <a:cubicBezTo>
                  <a:pt x="445023" y="30687"/>
                  <a:pt x="451425" y="40703"/>
                  <a:pt x="455450" y="52960"/>
                </a:cubicBezTo>
                <a:cubicBezTo>
                  <a:pt x="459475" y="65216"/>
                  <a:pt x="461487" y="79760"/>
                  <a:pt x="461487" y="96590"/>
                </a:cubicBezTo>
                <a:lnTo>
                  <a:pt x="461487" y="261231"/>
                </a:lnTo>
                <a:cubicBezTo>
                  <a:pt x="461487" y="263792"/>
                  <a:pt x="460572" y="265804"/>
                  <a:pt x="458743" y="267268"/>
                </a:cubicBezTo>
                <a:cubicBezTo>
                  <a:pt x="456913" y="268731"/>
                  <a:pt x="454032" y="269783"/>
                  <a:pt x="450099" y="270423"/>
                </a:cubicBezTo>
                <a:cubicBezTo>
                  <a:pt x="446166" y="271064"/>
                  <a:pt x="440358" y="271384"/>
                  <a:pt x="432675" y="271384"/>
                </a:cubicBezTo>
                <a:cubicBezTo>
                  <a:pt x="424443" y="271384"/>
                  <a:pt x="418451" y="271064"/>
                  <a:pt x="414701" y="270423"/>
                </a:cubicBezTo>
                <a:cubicBezTo>
                  <a:pt x="410951" y="269783"/>
                  <a:pt x="408299" y="268731"/>
                  <a:pt x="406744" y="267268"/>
                </a:cubicBezTo>
                <a:cubicBezTo>
                  <a:pt x="405189" y="265804"/>
                  <a:pt x="404411" y="263792"/>
                  <a:pt x="404411" y="261231"/>
                </a:cubicBezTo>
                <a:lnTo>
                  <a:pt x="404411" y="241748"/>
                </a:lnTo>
                <a:cubicBezTo>
                  <a:pt x="394350" y="252541"/>
                  <a:pt x="382871" y="260956"/>
                  <a:pt x="369974" y="266993"/>
                </a:cubicBezTo>
                <a:cubicBezTo>
                  <a:pt x="357077" y="273030"/>
                  <a:pt x="342762" y="276048"/>
                  <a:pt x="327030" y="276048"/>
                </a:cubicBezTo>
                <a:cubicBezTo>
                  <a:pt x="314042" y="276048"/>
                  <a:pt x="302105" y="274356"/>
                  <a:pt x="291220" y="270972"/>
                </a:cubicBezTo>
                <a:cubicBezTo>
                  <a:pt x="280336" y="267588"/>
                  <a:pt x="270915" y="262557"/>
                  <a:pt x="262957" y="255880"/>
                </a:cubicBezTo>
                <a:cubicBezTo>
                  <a:pt x="254999" y="249203"/>
                  <a:pt x="248825" y="240925"/>
                  <a:pt x="244435" y="231047"/>
                </a:cubicBezTo>
                <a:cubicBezTo>
                  <a:pt x="240044" y="221168"/>
                  <a:pt x="237849" y="209643"/>
                  <a:pt x="237849" y="196472"/>
                </a:cubicBezTo>
                <a:cubicBezTo>
                  <a:pt x="237849" y="182203"/>
                  <a:pt x="240639" y="169809"/>
                  <a:pt x="246219" y="159290"/>
                </a:cubicBezTo>
                <a:cubicBezTo>
                  <a:pt x="251798" y="148772"/>
                  <a:pt x="260122" y="140082"/>
                  <a:pt x="271189" y="133222"/>
                </a:cubicBezTo>
                <a:cubicBezTo>
                  <a:pt x="282257" y="126362"/>
                  <a:pt x="296022" y="121286"/>
                  <a:pt x="312487" y="117993"/>
                </a:cubicBezTo>
                <a:cubicBezTo>
                  <a:pt x="328951" y="114700"/>
                  <a:pt x="348067" y="113054"/>
                  <a:pt x="369837" y="113054"/>
                </a:cubicBezTo>
                <a:lnTo>
                  <a:pt x="393710" y="113054"/>
                </a:lnTo>
                <a:lnTo>
                  <a:pt x="393710" y="98236"/>
                </a:lnTo>
                <a:cubicBezTo>
                  <a:pt x="393710" y="90553"/>
                  <a:pt x="392932" y="83830"/>
                  <a:pt x="391377" y="78067"/>
                </a:cubicBezTo>
                <a:cubicBezTo>
                  <a:pt x="389822" y="72305"/>
                  <a:pt x="387261" y="67503"/>
                  <a:pt x="383694" y="63661"/>
                </a:cubicBezTo>
                <a:cubicBezTo>
                  <a:pt x="380127" y="59820"/>
                  <a:pt x="375370" y="56984"/>
                  <a:pt x="369425" y="55155"/>
                </a:cubicBezTo>
                <a:cubicBezTo>
                  <a:pt x="363480" y="53326"/>
                  <a:pt x="356117" y="52411"/>
                  <a:pt x="347336" y="52411"/>
                </a:cubicBezTo>
                <a:cubicBezTo>
                  <a:pt x="335811" y="52411"/>
                  <a:pt x="325521" y="53691"/>
                  <a:pt x="316465" y="56252"/>
                </a:cubicBezTo>
                <a:cubicBezTo>
                  <a:pt x="307410" y="58814"/>
                  <a:pt x="299407" y="61649"/>
                  <a:pt x="292455" y="64759"/>
                </a:cubicBezTo>
                <a:cubicBezTo>
                  <a:pt x="285504" y="67869"/>
                  <a:pt x="279696" y="70704"/>
                  <a:pt x="275031" y="73265"/>
                </a:cubicBezTo>
                <a:cubicBezTo>
                  <a:pt x="270366" y="75826"/>
                  <a:pt x="266570" y="77107"/>
                  <a:pt x="263643" y="77107"/>
                </a:cubicBezTo>
                <a:cubicBezTo>
                  <a:pt x="261631" y="77107"/>
                  <a:pt x="259847" y="76467"/>
                  <a:pt x="258292" y="75186"/>
                </a:cubicBezTo>
                <a:cubicBezTo>
                  <a:pt x="256737" y="73906"/>
                  <a:pt x="255457" y="72076"/>
                  <a:pt x="254451" y="69698"/>
                </a:cubicBezTo>
                <a:cubicBezTo>
                  <a:pt x="253444" y="67320"/>
                  <a:pt x="252667" y="64393"/>
                  <a:pt x="252118" y="60917"/>
                </a:cubicBezTo>
                <a:cubicBezTo>
                  <a:pt x="251569" y="57442"/>
                  <a:pt x="251295" y="53600"/>
                  <a:pt x="251295" y="49392"/>
                </a:cubicBezTo>
                <a:cubicBezTo>
                  <a:pt x="251295" y="43721"/>
                  <a:pt x="251752" y="39240"/>
                  <a:pt x="252667" y="35947"/>
                </a:cubicBezTo>
                <a:cubicBezTo>
                  <a:pt x="253582" y="32654"/>
                  <a:pt x="255320" y="29681"/>
                  <a:pt x="257881" y="27029"/>
                </a:cubicBezTo>
                <a:cubicBezTo>
                  <a:pt x="260442" y="24376"/>
                  <a:pt x="264924" y="21449"/>
                  <a:pt x="271326" y="18248"/>
                </a:cubicBezTo>
                <a:cubicBezTo>
                  <a:pt x="277729" y="15046"/>
                  <a:pt x="285229" y="12074"/>
                  <a:pt x="293827" y="9330"/>
                </a:cubicBezTo>
                <a:cubicBezTo>
                  <a:pt x="302425" y="6586"/>
                  <a:pt x="311801" y="4345"/>
                  <a:pt x="321953" y="2607"/>
                </a:cubicBezTo>
                <a:cubicBezTo>
                  <a:pt x="332106" y="869"/>
                  <a:pt x="342579" y="0"/>
                  <a:pt x="353372" y="0"/>
                </a:cubicBezTo>
                <a:close/>
              </a:path>
            </a:pathLst>
          </a:custGeom>
          <a:solidFill>
            <a:srgbClr val="0066FF"/>
          </a:solidFill>
          <a:ln w="17780" cmpd="sng">
            <a:solidFill>
              <a:srgbClr val="FFFFFF"/>
            </a:solidFill>
            <a:prstDash val="solid"/>
            <a:miter lim="800000"/>
          </a:ln>
          <a:effectLst>
            <a:glow rad="381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8" name="TextBox 67">
            <a:extLst>
              <a:ext uri="{FF2B5EF4-FFF2-40B4-BE49-F238E27FC236}">
                <a16:creationId xmlns:a16="http://schemas.microsoft.com/office/drawing/2014/main" id="{0F0F74E3-E804-4AF5-98B1-6ABC3CCC71B0}"/>
              </a:ext>
            </a:extLst>
          </p:cNvPr>
          <p:cNvSpPr txBox="1">
            <a:spLocks noChangeArrowheads="1"/>
          </p:cNvSpPr>
          <p:nvPr/>
        </p:nvSpPr>
        <p:spPr bwMode="auto">
          <a:xfrm>
            <a:off x="4393565" y="4012728"/>
            <a:ext cx="1200749" cy="429713"/>
          </a:xfrm>
          <a:custGeom>
            <a:avLst/>
            <a:gdLst>
              <a:gd name="connsiteX0" fmla="*/ 89181 w 1200749"/>
              <a:gd name="connsiteY0" fmla="*/ 318306 h 429713"/>
              <a:gd name="connsiteX1" fmla="*/ 77793 w 1200749"/>
              <a:gd name="connsiteY1" fmla="*/ 328321 h 429713"/>
              <a:gd name="connsiteX2" fmla="*/ 70933 w 1200749"/>
              <a:gd name="connsiteY2" fmla="*/ 337514 h 429713"/>
              <a:gd name="connsiteX3" fmla="*/ 67503 w 1200749"/>
              <a:gd name="connsiteY3" fmla="*/ 346020 h 429713"/>
              <a:gd name="connsiteX4" fmla="*/ 66680 w 1200749"/>
              <a:gd name="connsiteY4" fmla="*/ 354527 h 429713"/>
              <a:gd name="connsiteX5" fmla="*/ 80537 w 1200749"/>
              <a:gd name="connsiteY5" fmla="*/ 375381 h 429713"/>
              <a:gd name="connsiteX6" fmla="*/ 119639 w 1200749"/>
              <a:gd name="connsiteY6" fmla="*/ 382516 h 429713"/>
              <a:gd name="connsiteX7" fmla="*/ 145982 w 1200749"/>
              <a:gd name="connsiteY7" fmla="*/ 379360 h 429713"/>
              <a:gd name="connsiteX8" fmla="*/ 163269 w 1200749"/>
              <a:gd name="connsiteY8" fmla="*/ 370991 h 429713"/>
              <a:gd name="connsiteX9" fmla="*/ 172599 w 1200749"/>
              <a:gd name="connsiteY9" fmla="*/ 359329 h 429713"/>
              <a:gd name="connsiteX10" fmla="*/ 175343 w 1200749"/>
              <a:gd name="connsiteY10" fmla="*/ 345746 h 429713"/>
              <a:gd name="connsiteX11" fmla="*/ 165464 w 1200749"/>
              <a:gd name="connsiteY11" fmla="*/ 326812 h 429713"/>
              <a:gd name="connsiteX12" fmla="*/ 138299 w 1200749"/>
              <a:gd name="connsiteY12" fmla="*/ 319678 h 429713"/>
              <a:gd name="connsiteX13" fmla="*/ 894066 w 1200749"/>
              <a:gd name="connsiteY13" fmla="*/ 216228 h 429713"/>
              <a:gd name="connsiteX14" fmla="*/ 865529 w 1200749"/>
              <a:gd name="connsiteY14" fmla="*/ 218698 h 429713"/>
              <a:gd name="connsiteX15" fmla="*/ 846321 w 1200749"/>
              <a:gd name="connsiteY15" fmla="*/ 226107 h 429713"/>
              <a:gd name="connsiteX16" fmla="*/ 835482 w 1200749"/>
              <a:gd name="connsiteY16" fmla="*/ 238043 h 429713"/>
              <a:gd name="connsiteX17" fmla="*/ 832052 w 1200749"/>
              <a:gd name="connsiteY17" fmla="*/ 254096 h 429713"/>
              <a:gd name="connsiteX18" fmla="*/ 841793 w 1200749"/>
              <a:gd name="connsiteY18" fmla="*/ 278243 h 429713"/>
              <a:gd name="connsiteX19" fmla="*/ 868821 w 1200749"/>
              <a:gd name="connsiteY19" fmla="*/ 287024 h 429713"/>
              <a:gd name="connsiteX20" fmla="*/ 895576 w 1200749"/>
              <a:gd name="connsiteY20" fmla="*/ 279615 h 429713"/>
              <a:gd name="connsiteX21" fmla="*/ 920409 w 1200749"/>
              <a:gd name="connsiteY21" fmla="*/ 257937 h 429713"/>
              <a:gd name="connsiteX22" fmla="*/ 920409 w 1200749"/>
              <a:gd name="connsiteY22" fmla="*/ 216228 h 429713"/>
              <a:gd name="connsiteX23" fmla="*/ 602827 w 1200749"/>
              <a:gd name="connsiteY23" fmla="*/ 108663 h 429713"/>
              <a:gd name="connsiteX24" fmla="*/ 579915 w 1200749"/>
              <a:gd name="connsiteY24" fmla="*/ 113602 h 429713"/>
              <a:gd name="connsiteX25" fmla="*/ 563725 w 1200749"/>
              <a:gd name="connsiteY25" fmla="*/ 126910 h 429713"/>
              <a:gd name="connsiteX26" fmla="*/ 553847 w 1200749"/>
              <a:gd name="connsiteY26" fmla="*/ 146667 h 429713"/>
              <a:gd name="connsiteX27" fmla="*/ 549868 w 1200749"/>
              <a:gd name="connsiteY27" fmla="*/ 170952 h 429713"/>
              <a:gd name="connsiteX28" fmla="*/ 653043 w 1200749"/>
              <a:gd name="connsiteY28" fmla="*/ 170952 h 429713"/>
              <a:gd name="connsiteX29" fmla="*/ 641381 w 1200749"/>
              <a:gd name="connsiteY29" fmla="*/ 125264 h 429713"/>
              <a:gd name="connsiteX30" fmla="*/ 602827 w 1200749"/>
              <a:gd name="connsiteY30" fmla="*/ 108663 h 429713"/>
              <a:gd name="connsiteX31" fmla="*/ 117170 w 1200749"/>
              <a:gd name="connsiteY31" fmla="*/ 108663 h 429713"/>
              <a:gd name="connsiteX32" fmla="*/ 99334 w 1200749"/>
              <a:gd name="connsiteY32" fmla="*/ 112093 h 429713"/>
              <a:gd name="connsiteX33" fmla="*/ 86574 w 1200749"/>
              <a:gd name="connsiteY33" fmla="*/ 121422 h 429713"/>
              <a:gd name="connsiteX34" fmla="*/ 79028 w 1200749"/>
              <a:gd name="connsiteY34" fmla="*/ 135142 h 429713"/>
              <a:gd name="connsiteX35" fmla="*/ 76558 w 1200749"/>
              <a:gd name="connsiteY35" fmla="*/ 151469 h 429713"/>
              <a:gd name="connsiteX36" fmla="*/ 87534 w 1200749"/>
              <a:gd name="connsiteY36" fmla="*/ 180968 h 429713"/>
              <a:gd name="connsiteX37" fmla="*/ 117993 w 1200749"/>
              <a:gd name="connsiteY37" fmla="*/ 191807 h 429713"/>
              <a:gd name="connsiteX38" fmla="*/ 136103 w 1200749"/>
              <a:gd name="connsiteY38" fmla="*/ 188514 h 429713"/>
              <a:gd name="connsiteX39" fmla="*/ 148863 w 1200749"/>
              <a:gd name="connsiteY39" fmla="*/ 179458 h 429713"/>
              <a:gd name="connsiteX40" fmla="*/ 156546 w 1200749"/>
              <a:gd name="connsiteY40" fmla="*/ 166150 h 429713"/>
              <a:gd name="connsiteX41" fmla="*/ 159153 w 1200749"/>
              <a:gd name="connsiteY41" fmla="*/ 150372 h 429713"/>
              <a:gd name="connsiteX42" fmla="*/ 148177 w 1200749"/>
              <a:gd name="connsiteY42" fmla="*/ 119639 h 429713"/>
              <a:gd name="connsiteX43" fmla="*/ 117170 w 1200749"/>
              <a:gd name="connsiteY43" fmla="*/ 108663 h 429713"/>
              <a:gd name="connsiteX44" fmla="*/ 117993 w 1200749"/>
              <a:gd name="connsiteY44" fmla="*/ 60917 h 429713"/>
              <a:gd name="connsiteX45" fmla="*/ 140082 w 1200749"/>
              <a:gd name="connsiteY45" fmla="*/ 62289 h 429713"/>
              <a:gd name="connsiteX46" fmla="*/ 159702 w 1200749"/>
              <a:gd name="connsiteY46" fmla="*/ 66130 h 429713"/>
              <a:gd name="connsiteX47" fmla="*/ 237358 w 1200749"/>
              <a:gd name="connsiteY47" fmla="*/ 66130 h 429713"/>
              <a:gd name="connsiteX48" fmla="*/ 244904 w 1200749"/>
              <a:gd name="connsiteY48" fmla="*/ 72167 h 429713"/>
              <a:gd name="connsiteX49" fmla="*/ 247785 w 1200749"/>
              <a:gd name="connsiteY49" fmla="*/ 92473 h 429713"/>
              <a:gd name="connsiteX50" fmla="*/ 244767 w 1200749"/>
              <a:gd name="connsiteY50" fmla="*/ 111955 h 429713"/>
              <a:gd name="connsiteX51" fmla="*/ 237358 w 1200749"/>
              <a:gd name="connsiteY51" fmla="*/ 118267 h 429713"/>
              <a:gd name="connsiteX52" fmla="*/ 208546 w 1200749"/>
              <a:gd name="connsiteY52" fmla="*/ 118267 h 429713"/>
              <a:gd name="connsiteX53" fmla="*/ 217189 w 1200749"/>
              <a:gd name="connsiteY53" fmla="*/ 133222 h 429713"/>
              <a:gd name="connsiteX54" fmla="*/ 219796 w 1200749"/>
              <a:gd name="connsiteY54" fmla="*/ 150646 h 429713"/>
              <a:gd name="connsiteX55" fmla="*/ 212662 w 1200749"/>
              <a:gd name="connsiteY55" fmla="*/ 188651 h 429713"/>
              <a:gd name="connsiteX56" fmla="*/ 192219 w 1200749"/>
              <a:gd name="connsiteY56" fmla="*/ 216640 h 429713"/>
              <a:gd name="connsiteX57" fmla="*/ 160114 w 1200749"/>
              <a:gd name="connsiteY57" fmla="*/ 233927 h 429713"/>
              <a:gd name="connsiteX58" fmla="*/ 118267 w 1200749"/>
              <a:gd name="connsiteY58" fmla="*/ 239827 h 429713"/>
              <a:gd name="connsiteX59" fmla="*/ 95766 w 1200749"/>
              <a:gd name="connsiteY59" fmla="*/ 236946 h 429713"/>
              <a:gd name="connsiteX60" fmla="*/ 79302 w 1200749"/>
              <a:gd name="connsiteY60" fmla="*/ 230223 h 429713"/>
              <a:gd name="connsiteX61" fmla="*/ 73403 w 1200749"/>
              <a:gd name="connsiteY61" fmla="*/ 238729 h 429713"/>
              <a:gd name="connsiteX62" fmla="*/ 70796 w 1200749"/>
              <a:gd name="connsiteY62" fmla="*/ 249705 h 429713"/>
              <a:gd name="connsiteX63" fmla="*/ 77793 w 1200749"/>
              <a:gd name="connsiteY63" fmla="*/ 262739 h 429713"/>
              <a:gd name="connsiteX64" fmla="*/ 97413 w 1200749"/>
              <a:gd name="connsiteY64" fmla="*/ 268365 h 429713"/>
              <a:gd name="connsiteX65" fmla="*/ 156958 w 1200749"/>
              <a:gd name="connsiteY65" fmla="*/ 270560 h 429713"/>
              <a:gd name="connsiteX66" fmla="*/ 194139 w 1200749"/>
              <a:gd name="connsiteY66" fmla="*/ 276459 h 429713"/>
              <a:gd name="connsiteX67" fmla="*/ 221580 w 1200749"/>
              <a:gd name="connsiteY67" fmla="*/ 290728 h 429713"/>
              <a:gd name="connsiteX68" fmla="*/ 238593 w 1200749"/>
              <a:gd name="connsiteY68" fmla="*/ 312818 h 429713"/>
              <a:gd name="connsiteX69" fmla="*/ 244492 w 1200749"/>
              <a:gd name="connsiteY69" fmla="*/ 342179 h 429713"/>
              <a:gd name="connsiteX70" fmla="*/ 236535 w 1200749"/>
              <a:gd name="connsiteY70" fmla="*/ 376342 h 429713"/>
              <a:gd name="connsiteX71" fmla="*/ 212662 w 1200749"/>
              <a:gd name="connsiteY71" fmla="*/ 404194 h 429713"/>
              <a:gd name="connsiteX72" fmla="*/ 172736 w 1200749"/>
              <a:gd name="connsiteY72" fmla="*/ 422853 h 429713"/>
              <a:gd name="connsiteX73" fmla="*/ 116621 w 1200749"/>
              <a:gd name="connsiteY73" fmla="*/ 429713 h 429713"/>
              <a:gd name="connsiteX74" fmla="*/ 63250 w 1200749"/>
              <a:gd name="connsiteY74" fmla="*/ 424774 h 429713"/>
              <a:gd name="connsiteX75" fmla="*/ 27029 w 1200749"/>
              <a:gd name="connsiteY75" fmla="*/ 411054 h 429713"/>
              <a:gd name="connsiteX76" fmla="*/ 6449 w 1200749"/>
              <a:gd name="connsiteY76" fmla="*/ 390062 h 429713"/>
              <a:gd name="connsiteX77" fmla="*/ 0 w 1200749"/>
              <a:gd name="connsiteY77" fmla="*/ 363308 h 429713"/>
              <a:gd name="connsiteX78" fmla="*/ 2333 w 1200749"/>
              <a:gd name="connsiteY78" fmla="*/ 346020 h 429713"/>
              <a:gd name="connsiteX79" fmla="*/ 9193 w 1200749"/>
              <a:gd name="connsiteY79" fmla="*/ 330242 h 429713"/>
              <a:gd name="connsiteX80" fmla="*/ 20306 w 1200749"/>
              <a:gd name="connsiteY80" fmla="*/ 315836 h 429713"/>
              <a:gd name="connsiteX81" fmla="*/ 35398 w 1200749"/>
              <a:gd name="connsiteY81" fmla="*/ 302665 h 429713"/>
              <a:gd name="connsiteX82" fmla="*/ 17150 w 1200749"/>
              <a:gd name="connsiteY82" fmla="*/ 285515 h 429713"/>
              <a:gd name="connsiteX83" fmla="*/ 10702 w 1200749"/>
              <a:gd name="connsiteY83" fmla="*/ 261779 h 429713"/>
              <a:gd name="connsiteX84" fmla="*/ 18111 w 1200749"/>
              <a:gd name="connsiteY84" fmla="*/ 232281 h 429713"/>
              <a:gd name="connsiteX85" fmla="*/ 37319 w 1200749"/>
              <a:gd name="connsiteY85" fmla="*/ 208271 h 429713"/>
              <a:gd name="connsiteX86" fmla="*/ 21952 w 1200749"/>
              <a:gd name="connsiteY86" fmla="*/ 185221 h 429713"/>
              <a:gd name="connsiteX87" fmla="*/ 16190 w 1200749"/>
              <a:gd name="connsiteY87" fmla="*/ 151744 h 429713"/>
              <a:gd name="connsiteX88" fmla="*/ 23736 w 1200749"/>
              <a:gd name="connsiteY88" fmla="*/ 113465 h 429713"/>
              <a:gd name="connsiteX89" fmla="*/ 44728 w 1200749"/>
              <a:gd name="connsiteY89" fmla="*/ 84927 h 429713"/>
              <a:gd name="connsiteX90" fmla="*/ 76833 w 1200749"/>
              <a:gd name="connsiteY90" fmla="*/ 67091 h 429713"/>
              <a:gd name="connsiteX91" fmla="*/ 117993 w 1200749"/>
              <a:gd name="connsiteY91" fmla="*/ 60917 h 429713"/>
              <a:gd name="connsiteX92" fmla="*/ 880072 w 1200749"/>
              <a:gd name="connsiteY92" fmla="*/ 59819 h 429713"/>
              <a:gd name="connsiteX93" fmla="*/ 929327 w 1200749"/>
              <a:gd name="connsiteY93" fmla="*/ 65444 h 429713"/>
              <a:gd name="connsiteX94" fmla="*/ 962941 w 1200749"/>
              <a:gd name="connsiteY94" fmla="*/ 82732 h 429713"/>
              <a:gd name="connsiteX95" fmla="*/ 982149 w 1200749"/>
              <a:gd name="connsiteY95" fmla="*/ 112779 h 429713"/>
              <a:gd name="connsiteX96" fmla="*/ 988186 w 1200749"/>
              <a:gd name="connsiteY96" fmla="*/ 156409 h 429713"/>
              <a:gd name="connsiteX97" fmla="*/ 988186 w 1200749"/>
              <a:gd name="connsiteY97" fmla="*/ 321050 h 429713"/>
              <a:gd name="connsiteX98" fmla="*/ 985442 w 1200749"/>
              <a:gd name="connsiteY98" fmla="*/ 327087 h 429713"/>
              <a:gd name="connsiteX99" fmla="*/ 976799 w 1200749"/>
              <a:gd name="connsiteY99" fmla="*/ 330242 h 429713"/>
              <a:gd name="connsiteX100" fmla="*/ 959374 w 1200749"/>
              <a:gd name="connsiteY100" fmla="*/ 331203 h 429713"/>
              <a:gd name="connsiteX101" fmla="*/ 941401 w 1200749"/>
              <a:gd name="connsiteY101" fmla="*/ 330242 h 429713"/>
              <a:gd name="connsiteX102" fmla="*/ 933443 w 1200749"/>
              <a:gd name="connsiteY102" fmla="*/ 327087 h 429713"/>
              <a:gd name="connsiteX103" fmla="*/ 931111 w 1200749"/>
              <a:gd name="connsiteY103" fmla="*/ 321050 h 429713"/>
              <a:gd name="connsiteX104" fmla="*/ 931111 w 1200749"/>
              <a:gd name="connsiteY104" fmla="*/ 301567 h 429713"/>
              <a:gd name="connsiteX105" fmla="*/ 896673 w 1200749"/>
              <a:gd name="connsiteY105" fmla="*/ 326812 h 429713"/>
              <a:gd name="connsiteX106" fmla="*/ 853729 w 1200749"/>
              <a:gd name="connsiteY106" fmla="*/ 335867 h 429713"/>
              <a:gd name="connsiteX107" fmla="*/ 817920 w 1200749"/>
              <a:gd name="connsiteY107" fmla="*/ 330791 h 429713"/>
              <a:gd name="connsiteX108" fmla="*/ 789657 w 1200749"/>
              <a:gd name="connsiteY108" fmla="*/ 315699 h 429713"/>
              <a:gd name="connsiteX109" fmla="*/ 771134 w 1200749"/>
              <a:gd name="connsiteY109" fmla="*/ 290866 h 429713"/>
              <a:gd name="connsiteX110" fmla="*/ 764549 w 1200749"/>
              <a:gd name="connsiteY110" fmla="*/ 256291 h 429713"/>
              <a:gd name="connsiteX111" fmla="*/ 772918 w 1200749"/>
              <a:gd name="connsiteY111" fmla="*/ 219109 h 429713"/>
              <a:gd name="connsiteX112" fmla="*/ 797889 w 1200749"/>
              <a:gd name="connsiteY112" fmla="*/ 193041 h 429713"/>
              <a:gd name="connsiteX113" fmla="*/ 839186 w 1200749"/>
              <a:gd name="connsiteY113" fmla="*/ 177812 h 429713"/>
              <a:gd name="connsiteX114" fmla="*/ 896536 w 1200749"/>
              <a:gd name="connsiteY114" fmla="*/ 172873 h 429713"/>
              <a:gd name="connsiteX115" fmla="*/ 920409 w 1200749"/>
              <a:gd name="connsiteY115" fmla="*/ 172873 h 429713"/>
              <a:gd name="connsiteX116" fmla="*/ 920409 w 1200749"/>
              <a:gd name="connsiteY116" fmla="*/ 158055 h 429713"/>
              <a:gd name="connsiteX117" fmla="*/ 918077 w 1200749"/>
              <a:gd name="connsiteY117" fmla="*/ 137886 h 429713"/>
              <a:gd name="connsiteX118" fmla="*/ 910393 w 1200749"/>
              <a:gd name="connsiteY118" fmla="*/ 123480 h 429713"/>
              <a:gd name="connsiteX119" fmla="*/ 896124 w 1200749"/>
              <a:gd name="connsiteY119" fmla="*/ 114974 h 429713"/>
              <a:gd name="connsiteX120" fmla="*/ 874035 w 1200749"/>
              <a:gd name="connsiteY120" fmla="*/ 112230 h 429713"/>
              <a:gd name="connsiteX121" fmla="*/ 843165 w 1200749"/>
              <a:gd name="connsiteY121" fmla="*/ 116071 h 429713"/>
              <a:gd name="connsiteX122" fmla="*/ 819155 w 1200749"/>
              <a:gd name="connsiteY122" fmla="*/ 124578 h 429713"/>
              <a:gd name="connsiteX123" fmla="*/ 801730 w 1200749"/>
              <a:gd name="connsiteY123" fmla="*/ 133084 h 429713"/>
              <a:gd name="connsiteX124" fmla="*/ 790343 w 1200749"/>
              <a:gd name="connsiteY124" fmla="*/ 136926 h 429713"/>
              <a:gd name="connsiteX125" fmla="*/ 784992 w 1200749"/>
              <a:gd name="connsiteY125" fmla="*/ 135005 h 429713"/>
              <a:gd name="connsiteX126" fmla="*/ 781150 w 1200749"/>
              <a:gd name="connsiteY126" fmla="*/ 129517 h 429713"/>
              <a:gd name="connsiteX127" fmla="*/ 778818 w 1200749"/>
              <a:gd name="connsiteY127" fmla="*/ 120736 h 429713"/>
              <a:gd name="connsiteX128" fmla="*/ 777994 w 1200749"/>
              <a:gd name="connsiteY128" fmla="*/ 109211 h 429713"/>
              <a:gd name="connsiteX129" fmla="*/ 779366 w 1200749"/>
              <a:gd name="connsiteY129" fmla="*/ 95766 h 429713"/>
              <a:gd name="connsiteX130" fmla="*/ 784580 w 1200749"/>
              <a:gd name="connsiteY130" fmla="*/ 86848 h 429713"/>
              <a:gd name="connsiteX131" fmla="*/ 798026 w 1200749"/>
              <a:gd name="connsiteY131" fmla="*/ 78067 h 429713"/>
              <a:gd name="connsiteX132" fmla="*/ 820527 w 1200749"/>
              <a:gd name="connsiteY132" fmla="*/ 69149 h 429713"/>
              <a:gd name="connsiteX133" fmla="*/ 848653 w 1200749"/>
              <a:gd name="connsiteY133" fmla="*/ 62426 h 429713"/>
              <a:gd name="connsiteX134" fmla="*/ 880072 w 1200749"/>
              <a:gd name="connsiteY134" fmla="*/ 59819 h 429713"/>
              <a:gd name="connsiteX135" fmla="*/ 604474 w 1200749"/>
              <a:gd name="connsiteY135" fmla="*/ 59819 h 429713"/>
              <a:gd name="connsiteX136" fmla="*/ 657022 w 1200749"/>
              <a:gd name="connsiteY136" fmla="*/ 68874 h 429713"/>
              <a:gd name="connsiteX137" fmla="*/ 692831 w 1200749"/>
              <a:gd name="connsiteY137" fmla="*/ 93982 h 429713"/>
              <a:gd name="connsiteX138" fmla="*/ 713411 w 1200749"/>
              <a:gd name="connsiteY138" fmla="*/ 131987 h 429713"/>
              <a:gd name="connsiteX139" fmla="*/ 719997 w 1200749"/>
              <a:gd name="connsiteY139" fmla="*/ 179733 h 429713"/>
              <a:gd name="connsiteX140" fmla="*/ 719997 w 1200749"/>
              <a:gd name="connsiteY140" fmla="*/ 190709 h 429713"/>
              <a:gd name="connsiteX141" fmla="*/ 714372 w 1200749"/>
              <a:gd name="connsiteY141" fmla="*/ 209368 h 429713"/>
              <a:gd name="connsiteX142" fmla="*/ 698868 w 1200749"/>
              <a:gd name="connsiteY142" fmla="*/ 215405 h 429713"/>
              <a:gd name="connsiteX143" fmla="*/ 549868 w 1200749"/>
              <a:gd name="connsiteY143" fmla="*/ 215405 h 429713"/>
              <a:gd name="connsiteX144" fmla="*/ 553572 w 1200749"/>
              <a:gd name="connsiteY144" fmla="*/ 243806 h 429713"/>
              <a:gd name="connsiteX145" fmla="*/ 565372 w 1200749"/>
              <a:gd name="connsiteY145" fmla="*/ 265483 h 429713"/>
              <a:gd name="connsiteX146" fmla="*/ 586226 w 1200749"/>
              <a:gd name="connsiteY146" fmla="*/ 279066 h 429713"/>
              <a:gd name="connsiteX147" fmla="*/ 616822 w 1200749"/>
              <a:gd name="connsiteY147" fmla="*/ 283731 h 429713"/>
              <a:gd name="connsiteX148" fmla="*/ 648653 w 1200749"/>
              <a:gd name="connsiteY148" fmla="*/ 281124 h 429713"/>
              <a:gd name="connsiteX149" fmla="*/ 672388 w 1200749"/>
              <a:gd name="connsiteY149" fmla="*/ 275362 h 429713"/>
              <a:gd name="connsiteX150" fmla="*/ 688990 w 1200749"/>
              <a:gd name="connsiteY150" fmla="*/ 269599 h 429713"/>
              <a:gd name="connsiteX151" fmla="*/ 699691 w 1200749"/>
              <a:gd name="connsiteY151" fmla="*/ 266993 h 429713"/>
              <a:gd name="connsiteX152" fmla="*/ 703807 w 1200749"/>
              <a:gd name="connsiteY152" fmla="*/ 267953 h 429713"/>
              <a:gd name="connsiteX153" fmla="*/ 706551 w 1200749"/>
              <a:gd name="connsiteY153" fmla="*/ 271383 h 429713"/>
              <a:gd name="connsiteX154" fmla="*/ 708061 w 1200749"/>
              <a:gd name="connsiteY154" fmla="*/ 278380 h 429713"/>
              <a:gd name="connsiteX155" fmla="*/ 708472 w 1200749"/>
              <a:gd name="connsiteY155" fmla="*/ 289768 h 429713"/>
              <a:gd name="connsiteX156" fmla="*/ 708198 w 1200749"/>
              <a:gd name="connsiteY156" fmla="*/ 300058 h 429713"/>
              <a:gd name="connsiteX157" fmla="*/ 707375 w 1200749"/>
              <a:gd name="connsiteY157" fmla="*/ 307330 h 429713"/>
              <a:gd name="connsiteX158" fmla="*/ 705728 w 1200749"/>
              <a:gd name="connsiteY158" fmla="*/ 312406 h 429713"/>
              <a:gd name="connsiteX159" fmla="*/ 702847 w 1200749"/>
              <a:gd name="connsiteY159" fmla="*/ 316385 h 429713"/>
              <a:gd name="connsiteX160" fmla="*/ 693106 w 1200749"/>
              <a:gd name="connsiteY160" fmla="*/ 321599 h 429713"/>
              <a:gd name="connsiteX161" fmla="*/ 672800 w 1200749"/>
              <a:gd name="connsiteY161" fmla="*/ 328047 h 429713"/>
              <a:gd name="connsiteX162" fmla="*/ 644537 w 1200749"/>
              <a:gd name="connsiteY162" fmla="*/ 333535 h 429713"/>
              <a:gd name="connsiteX163" fmla="*/ 610511 w 1200749"/>
              <a:gd name="connsiteY163" fmla="*/ 335867 h 429713"/>
              <a:gd name="connsiteX164" fmla="*/ 553298 w 1200749"/>
              <a:gd name="connsiteY164" fmla="*/ 327635 h 429713"/>
              <a:gd name="connsiteX165" fmla="*/ 512275 w 1200749"/>
              <a:gd name="connsiteY165" fmla="*/ 302665 h 429713"/>
              <a:gd name="connsiteX166" fmla="*/ 487716 w 1200749"/>
              <a:gd name="connsiteY166" fmla="*/ 260407 h 429713"/>
              <a:gd name="connsiteX167" fmla="*/ 479621 w 1200749"/>
              <a:gd name="connsiteY167" fmla="*/ 200587 h 429713"/>
              <a:gd name="connsiteX168" fmla="*/ 488127 w 1200749"/>
              <a:gd name="connsiteY168" fmla="*/ 141728 h 429713"/>
              <a:gd name="connsiteX169" fmla="*/ 512824 w 1200749"/>
              <a:gd name="connsiteY169" fmla="*/ 97275 h 429713"/>
              <a:gd name="connsiteX170" fmla="*/ 552200 w 1200749"/>
              <a:gd name="connsiteY170" fmla="*/ 69423 h 429713"/>
              <a:gd name="connsiteX171" fmla="*/ 604474 w 1200749"/>
              <a:gd name="connsiteY171" fmla="*/ 59819 h 429713"/>
              <a:gd name="connsiteX172" fmla="*/ 417894 w 1200749"/>
              <a:gd name="connsiteY172" fmla="*/ 59819 h 429713"/>
              <a:gd name="connsiteX173" fmla="*/ 425578 w 1200749"/>
              <a:gd name="connsiteY173" fmla="*/ 60231 h 429713"/>
              <a:gd name="connsiteX174" fmla="*/ 434084 w 1200749"/>
              <a:gd name="connsiteY174" fmla="*/ 61603 h 429713"/>
              <a:gd name="connsiteX175" fmla="*/ 441767 w 1200749"/>
              <a:gd name="connsiteY175" fmla="*/ 63798 h 429713"/>
              <a:gd name="connsiteX176" fmla="*/ 446570 w 1200749"/>
              <a:gd name="connsiteY176" fmla="*/ 66405 h 429713"/>
              <a:gd name="connsiteX177" fmla="*/ 448765 w 1200749"/>
              <a:gd name="connsiteY177" fmla="*/ 69423 h 429713"/>
              <a:gd name="connsiteX178" fmla="*/ 450000 w 1200749"/>
              <a:gd name="connsiteY178" fmla="*/ 73951 h 429713"/>
              <a:gd name="connsiteX179" fmla="*/ 450823 w 1200749"/>
              <a:gd name="connsiteY179" fmla="*/ 82594 h 429713"/>
              <a:gd name="connsiteX180" fmla="*/ 451097 w 1200749"/>
              <a:gd name="connsiteY180" fmla="*/ 98235 h 429713"/>
              <a:gd name="connsiteX181" fmla="*/ 450548 w 1200749"/>
              <a:gd name="connsiteY181" fmla="*/ 114425 h 429713"/>
              <a:gd name="connsiteX182" fmla="*/ 448902 w 1200749"/>
              <a:gd name="connsiteY182" fmla="*/ 124304 h 429713"/>
              <a:gd name="connsiteX183" fmla="*/ 446021 w 1200749"/>
              <a:gd name="connsiteY183" fmla="*/ 129243 h 429713"/>
              <a:gd name="connsiteX184" fmla="*/ 441493 w 1200749"/>
              <a:gd name="connsiteY184" fmla="*/ 130615 h 429713"/>
              <a:gd name="connsiteX185" fmla="*/ 436554 w 1200749"/>
              <a:gd name="connsiteY185" fmla="*/ 129654 h 429713"/>
              <a:gd name="connsiteX186" fmla="*/ 430380 w 1200749"/>
              <a:gd name="connsiteY186" fmla="*/ 127596 h 429713"/>
              <a:gd name="connsiteX187" fmla="*/ 422834 w 1200749"/>
              <a:gd name="connsiteY187" fmla="*/ 125538 h 429713"/>
              <a:gd name="connsiteX188" fmla="*/ 413778 w 1200749"/>
              <a:gd name="connsiteY188" fmla="*/ 124578 h 429713"/>
              <a:gd name="connsiteX189" fmla="*/ 402254 w 1200749"/>
              <a:gd name="connsiteY189" fmla="*/ 126910 h 429713"/>
              <a:gd name="connsiteX190" fmla="*/ 390317 w 1200749"/>
              <a:gd name="connsiteY190" fmla="*/ 134182 h 429713"/>
              <a:gd name="connsiteX191" fmla="*/ 377420 w 1200749"/>
              <a:gd name="connsiteY191" fmla="*/ 147353 h 429713"/>
              <a:gd name="connsiteX192" fmla="*/ 363014 w 1200749"/>
              <a:gd name="connsiteY192" fmla="*/ 167659 h 429713"/>
              <a:gd name="connsiteX193" fmla="*/ 363014 w 1200749"/>
              <a:gd name="connsiteY193" fmla="*/ 320227 h 429713"/>
              <a:gd name="connsiteX194" fmla="*/ 361368 w 1200749"/>
              <a:gd name="connsiteY194" fmla="*/ 325029 h 429713"/>
              <a:gd name="connsiteX195" fmla="*/ 355742 w 1200749"/>
              <a:gd name="connsiteY195" fmla="*/ 328459 h 429713"/>
              <a:gd name="connsiteX196" fmla="*/ 345178 w 1200749"/>
              <a:gd name="connsiteY196" fmla="*/ 330517 h 429713"/>
              <a:gd name="connsiteX197" fmla="*/ 328440 w 1200749"/>
              <a:gd name="connsiteY197" fmla="*/ 331203 h 429713"/>
              <a:gd name="connsiteX198" fmla="*/ 311701 w 1200749"/>
              <a:gd name="connsiteY198" fmla="*/ 330517 h 429713"/>
              <a:gd name="connsiteX199" fmla="*/ 301137 w 1200749"/>
              <a:gd name="connsiteY199" fmla="*/ 328459 h 429713"/>
              <a:gd name="connsiteX200" fmla="*/ 295511 w 1200749"/>
              <a:gd name="connsiteY200" fmla="*/ 325029 h 429713"/>
              <a:gd name="connsiteX201" fmla="*/ 293865 w 1200749"/>
              <a:gd name="connsiteY201" fmla="*/ 320227 h 429713"/>
              <a:gd name="connsiteX202" fmla="*/ 293865 w 1200749"/>
              <a:gd name="connsiteY202" fmla="*/ 75460 h 429713"/>
              <a:gd name="connsiteX203" fmla="*/ 295237 w 1200749"/>
              <a:gd name="connsiteY203" fmla="*/ 70658 h 429713"/>
              <a:gd name="connsiteX204" fmla="*/ 300176 w 1200749"/>
              <a:gd name="connsiteY204" fmla="*/ 67228 h 429713"/>
              <a:gd name="connsiteX205" fmla="*/ 309369 w 1200749"/>
              <a:gd name="connsiteY205" fmla="*/ 65170 h 429713"/>
              <a:gd name="connsiteX206" fmla="*/ 323500 w 1200749"/>
              <a:gd name="connsiteY206" fmla="*/ 64484 h 429713"/>
              <a:gd name="connsiteX207" fmla="*/ 338044 w 1200749"/>
              <a:gd name="connsiteY207" fmla="*/ 65170 h 429713"/>
              <a:gd name="connsiteX208" fmla="*/ 346962 w 1200749"/>
              <a:gd name="connsiteY208" fmla="*/ 67228 h 429713"/>
              <a:gd name="connsiteX209" fmla="*/ 351489 w 1200749"/>
              <a:gd name="connsiteY209" fmla="*/ 70658 h 429713"/>
              <a:gd name="connsiteX210" fmla="*/ 352861 w 1200749"/>
              <a:gd name="connsiteY210" fmla="*/ 75460 h 429713"/>
              <a:gd name="connsiteX211" fmla="*/ 352861 w 1200749"/>
              <a:gd name="connsiteY211" fmla="*/ 105919 h 429713"/>
              <a:gd name="connsiteX212" fmla="*/ 370972 w 1200749"/>
              <a:gd name="connsiteY212" fmla="*/ 83280 h 429713"/>
              <a:gd name="connsiteX213" fmla="*/ 387161 w 1200749"/>
              <a:gd name="connsiteY213" fmla="*/ 69149 h 429713"/>
              <a:gd name="connsiteX214" fmla="*/ 402528 w 1200749"/>
              <a:gd name="connsiteY214" fmla="*/ 61877 h 429713"/>
              <a:gd name="connsiteX215" fmla="*/ 417894 w 1200749"/>
              <a:gd name="connsiteY215" fmla="*/ 59819 h 429713"/>
              <a:gd name="connsiteX216" fmla="*/ 1101964 w 1200749"/>
              <a:gd name="connsiteY216" fmla="*/ 0 h 429713"/>
              <a:gd name="connsiteX217" fmla="*/ 1118840 w 1200749"/>
              <a:gd name="connsiteY217" fmla="*/ 686 h 429713"/>
              <a:gd name="connsiteX218" fmla="*/ 1129405 w 1200749"/>
              <a:gd name="connsiteY218" fmla="*/ 2881 h 429713"/>
              <a:gd name="connsiteX219" fmla="*/ 1134893 w 1200749"/>
              <a:gd name="connsiteY219" fmla="*/ 6585 h 429713"/>
              <a:gd name="connsiteX220" fmla="*/ 1136539 w 1200749"/>
              <a:gd name="connsiteY220" fmla="*/ 11524 h 429713"/>
              <a:gd name="connsiteX221" fmla="*/ 1136539 w 1200749"/>
              <a:gd name="connsiteY221" fmla="*/ 66130 h 429713"/>
              <a:gd name="connsiteX222" fmla="*/ 1189773 w 1200749"/>
              <a:gd name="connsiteY222" fmla="*/ 66130 h 429713"/>
              <a:gd name="connsiteX223" fmla="*/ 1194575 w 1200749"/>
              <a:gd name="connsiteY223" fmla="*/ 67502 h 429713"/>
              <a:gd name="connsiteX224" fmla="*/ 1198005 w 1200749"/>
              <a:gd name="connsiteY224" fmla="*/ 72030 h 429713"/>
              <a:gd name="connsiteX225" fmla="*/ 1200063 w 1200749"/>
              <a:gd name="connsiteY225" fmla="*/ 80674 h 429713"/>
              <a:gd name="connsiteX226" fmla="*/ 1200749 w 1200749"/>
              <a:gd name="connsiteY226" fmla="*/ 94119 h 429713"/>
              <a:gd name="connsiteX227" fmla="*/ 1198005 w 1200749"/>
              <a:gd name="connsiteY227" fmla="*/ 115660 h 429713"/>
              <a:gd name="connsiteX228" fmla="*/ 1190047 w 1200749"/>
              <a:gd name="connsiteY228" fmla="*/ 122108 h 429713"/>
              <a:gd name="connsiteX229" fmla="*/ 1136539 w 1200749"/>
              <a:gd name="connsiteY229" fmla="*/ 122108 h 429713"/>
              <a:gd name="connsiteX230" fmla="*/ 1136539 w 1200749"/>
              <a:gd name="connsiteY230" fmla="*/ 237083 h 429713"/>
              <a:gd name="connsiteX231" fmla="*/ 1142850 w 1200749"/>
              <a:gd name="connsiteY231" fmla="*/ 267130 h 429713"/>
              <a:gd name="connsiteX232" fmla="*/ 1165351 w 1200749"/>
              <a:gd name="connsiteY232" fmla="*/ 277145 h 429713"/>
              <a:gd name="connsiteX233" fmla="*/ 1175230 w 1200749"/>
              <a:gd name="connsiteY233" fmla="*/ 276185 h 429713"/>
              <a:gd name="connsiteX234" fmla="*/ 1183050 w 1200749"/>
              <a:gd name="connsiteY234" fmla="*/ 273990 h 429713"/>
              <a:gd name="connsiteX235" fmla="*/ 1188813 w 1200749"/>
              <a:gd name="connsiteY235" fmla="*/ 271795 h 429713"/>
              <a:gd name="connsiteX236" fmla="*/ 1193066 w 1200749"/>
              <a:gd name="connsiteY236" fmla="*/ 270834 h 429713"/>
              <a:gd name="connsiteX237" fmla="*/ 1196221 w 1200749"/>
              <a:gd name="connsiteY237" fmla="*/ 271795 h 429713"/>
              <a:gd name="connsiteX238" fmla="*/ 1198554 w 1200749"/>
              <a:gd name="connsiteY238" fmla="*/ 275636 h 429713"/>
              <a:gd name="connsiteX239" fmla="*/ 1200063 w 1200749"/>
              <a:gd name="connsiteY239" fmla="*/ 283457 h 429713"/>
              <a:gd name="connsiteX240" fmla="*/ 1200749 w 1200749"/>
              <a:gd name="connsiteY240" fmla="*/ 296079 h 429713"/>
              <a:gd name="connsiteX241" fmla="*/ 1199240 w 1200749"/>
              <a:gd name="connsiteY241" fmla="*/ 314601 h 429713"/>
              <a:gd name="connsiteX242" fmla="*/ 1195261 w 1200749"/>
              <a:gd name="connsiteY242" fmla="*/ 323657 h 429713"/>
              <a:gd name="connsiteX243" fmla="*/ 1187989 w 1200749"/>
              <a:gd name="connsiteY243" fmla="*/ 328321 h 429713"/>
              <a:gd name="connsiteX244" fmla="*/ 1176739 w 1200749"/>
              <a:gd name="connsiteY244" fmla="*/ 331889 h 429713"/>
              <a:gd name="connsiteX245" fmla="*/ 1162744 w 1200749"/>
              <a:gd name="connsiteY245" fmla="*/ 334221 h 429713"/>
              <a:gd name="connsiteX246" fmla="*/ 1147515 w 1200749"/>
              <a:gd name="connsiteY246" fmla="*/ 335044 h 429713"/>
              <a:gd name="connsiteX247" fmla="*/ 1111843 w 1200749"/>
              <a:gd name="connsiteY247" fmla="*/ 329831 h 429713"/>
              <a:gd name="connsiteX248" fmla="*/ 1086872 w 1200749"/>
              <a:gd name="connsiteY248" fmla="*/ 313778 h 429713"/>
              <a:gd name="connsiteX249" fmla="*/ 1072329 w 1200749"/>
              <a:gd name="connsiteY249" fmla="*/ 286475 h 429713"/>
              <a:gd name="connsiteX250" fmla="*/ 1067664 w 1200749"/>
              <a:gd name="connsiteY250" fmla="*/ 247510 h 429713"/>
              <a:gd name="connsiteX251" fmla="*/ 1067664 w 1200749"/>
              <a:gd name="connsiteY251" fmla="*/ 122108 h 429713"/>
              <a:gd name="connsiteX252" fmla="*/ 1038303 w 1200749"/>
              <a:gd name="connsiteY252" fmla="*/ 122108 h 429713"/>
              <a:gd name="connsiteX253" fmla="*/ 1030345 w 1200749"/>
              <a:gd name="connsiteY253" fmla="*/ 115660 h 429713"/>
              <a:gd name="connsiteX254" fmla="*/ 1027601 w 1200749"/>
              <a:gd name="connsiteY254" fmla="*/ 94119 h 429713"/>
              <a:gd name="connsiteX255" fmla="*/ 1028287 w 1200749"/>
              <a:gd name="connsiteY255" fmla="*/ 80674 h 429713"/>
              <a:gd name="connsiteX256" fmla="*/ 1030345 w 1200749"/>
              <a:gd name="connsiteY256" fmla="*/ 72030 h 429713"/>
              <a:gd name="connsiteX257" fmla="*/ 1033776 w 1200749"/>
              <a:gd name="connsiteY257" fmla="*/ 67502 h 429713"/>
              <a:gd name="connsiteX258" fmla="*/ 1038578 w 1200749"/>
              <a:gd name="connsiteY258" fmla="*/ 66130 h 429713"/>
              <a:gd name="connsiteX259" fmla="*/ 1067664 w 1200749"/>
              <a:gd name="connsiteY259" fmla="*/ 66130 h 429713"/>
              <a:gd name="connsiteX260" fmla="*/ 1067664 w 1200749"/>
              <a:gd name="connsiteY260" fmla="*/ 11524 h 429713"/>
              <a:gd name="connsiteX261" fmla="*/ 1069173 w 1200749"/>
              <a:gd name="connsiteY261" fmla="*/ 6585 h 429713"/>
              <a:gd name="connsiteX262" fmla="*/ 1074661 w 1200749"/>
              <a:gd name="connsiteY262" fmla="*/ 2881 h 429713"/>
              <a:gd name="connsiteX263" fmla="*/ 1085363 w 1200749"/>
              <a:gd name="connsiteY263" fmla="*/ 686 h 429713"/>
              <a:gd name="connsiteX264" fmla="*/ 1101964 w 1200749"/>
              <a:gd name="connsiteY264" fmla="*/ 0 h 42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1200749" h="429713">
                <a:moveTo>
                  <a:pt x="89181" y="318306"/>
                </a:moveTo>
                <a:cubicBezTo>
                  <a:pt x="84424" y="321781"/>
                  <a:pt x="80629" y="325120"/>
                  <a:pt x="77793" y="328321"/>
                </a:cubicBezTo>
                <a:cubicBezTo>
                  <a:pt x="74958" y="331523"/>
                  <a:pt x="72671" y="334587"/>
                  <a:pt x="70933" y="337514"/>
                </a:cubicBezTo>
                <a:cubicBezTo>
                  <a:pt x="69195" y="340441"/>
                  <a:pt x="68052" y="343276"/>
                  <a:pt x="67503" y="346020"/>
                </a:cubicBezTo>
                <a:cubicBezTo>
                  <a:pt x="66954" y="348764"/>
                  <a:pt x="66680" y="351600"/>
                  <a:pt x="66680" y="354527"/>
                </a:cubicBezTo>
                <a:cubicBezTo>
                  <a:pt x="66680" y="363674"/>
                  <a:pt x="71299" y="370625"/>
                  <a:pt x="80537" y="375381"/>
                </a:cubicBezTo>
                <a:cubicBezTo>
                  <a:pt x="89775" y="380138"/>
                  <a:pt x="102809" y="382516"/>
                  <a:pt x="119639" y="382516"/>
                </a:cubicBezTo>
                <a:cubicBezTo>
                  <a:pt x="130067" y="382516"/>
                  <a:pt x="138847" y="381464"/>
                  <a:pt x="145982" y="379360"/>
                </a:cubicBezTo>
                <a:cubicBezTo>
                  <a:pt x="153116" y="377256"/>
                  <a:pt x="158879" y="374467"/>
                  <a:pt x="163269" y="370991"/>
                </a:cubicBezTo>
                <a:cubicBezTo>
                  <a:pt x="167660" y="367515"/>
                  <a:pt x="170770" y="363628"/>
                  <a:pt x="172599" y="359329"/>
                </a:cubicBezTo>
                <a:cubicBezTo>
                  <a:pt x="174428" y="355030"/>
                  <a:pt x="175343" y="350502"/>
                  <a:pt x="175343" y="345746"/>
                </a:cubicBezTo>
                <a:cubicBezTo>
                  <a:pt x="175343" y="337514"/>
                  <a:pt x="172050" y="331203"/>
                  <a:pt x="165464" y="326812"/>
                </a:cubicBezTo>
                <a:cubicBezTo>
                  <a:pt x="158879" y="322422"/>
                  <a:pt x="149824" y="320044"/>
                  <a:pt x="138299" y="319678"/>
                </a:cubicBezTo>
                <a:close/>
                <a:moveTo>
                  <a:pt x="894066" y="216228"/>
                </a:moveTo>
                <a:cubicBezTo>
                  <a:pt x="882907" y="216228"/>
                  <a:pt x="873395" y="217051"/>
                  <a:pt x="865529" y="218698"/>
                </a:cubicBezTo>
                <a:cubicBezTo>
                  <a:pt x="857662" y="220344"/>
                  <a:pt x="851260" y="222814"/>
                  <a:pt x="846321" y="226107"/>
                </a:cubicBezTo>
                <a:cubicBezTo>
                  <a:pt x="841381" y="229400"/>
                  <a:pt x="837768" y="233378"/>
                  <a:pt x="835482" y="238043"/>
                </a:cubicBezTo>
                <a:cubicBezTo>
                  <a:pt x="833195" y="242708"/>
                  <a:pt x="832052" y="248059"/>
                  <a:pt x="832052" y="254096"/>
                </a:cubicBezTo>
                <a:cubicBezTo>
                  <a:pt x="832052" y="264340"/>
                  <a:pt x="835299" y="272389"/>
                  <a:pt x="841793" y="278243"/>
                </a:cubicBezTo>
                <a:cubicBezTo>
                  <a:pt x="848287" y="284097"/>
                  <a:pt x="857297" y="287024"/>
                  <a:pt x="868821" y="287024"/>
                </a:cubicBezTo>
                <a:cubicBezTo>
                  <a:pt x="878517" y="287024"/>
                  <a:pt x="887435" y="284554"/>
                  <a:pt x="895576" y="279615"/>
                </a:cubicBezTo>
                <a:cubicBezTo>
                  <a:pt x="903716" y="274676"/>
                  <a:pt x="911994" y="267450"/>
                  <a:pt x="920409" y="257937"/>
                </a:cubicBezTo>
                <a:lnTo>
                  <a:pt x="920409" y="216228"/>
                </a:lnTo>
                <a:close/>
                <a:moveTo>
                  <a:pt x="602827" y="108663"/>
                </a:moveTo>
                <a:cubicBezTo>
                  <a:pt x="594047" y="108663"/>
                  <a:pt x="586409" y="110309"/>
                  <a:pt x="579915" y="113602"/>
                </a:cubicBezTo>
                <a:cubicBezTo>
                  <a:pt x="573421" y="116895"/>
                  <a:pt x="568024" y="121331"/>
                  <a:pt x="563725" y="126910"/>
                </a:cubicBezTo>
                <a:cubicBezTo>
                  <a:pt x="559426" y="132490"/>
                  <a:pt x="556133" y="139075"/>
                  <a:pt x="553847" y="146667"/>
                </a:cubicBezTo>
                <a:cubicBezTo>
                  <a:pt x="551560" y="154259"/>
                  <a:pt x="550234" y="162354"/>
                  <a:pt x="549868" y="170952"/>
                </a:cubicBezTo>
                <a:lnTo>
                  <a:pt x="653043" y="170952"/>
                </a:lnTo>
                <a:cubicBezTo>
                  <a:pt x="653592" y="151561"/>
                  <a:pt x="649704" y="136331"/>
                  <a:pt x="641381" y="125264"/>
                </a:cubicBezTo>
                <a:cubicBezTo>
                  <a:pt x="633057" y="114196"/>
                  <a:pt x="620206" y="108663"/>
                  <a:pt x="602827" y="108663"/>
                </a:cubicBezTo>
                <a:close/>
                <a:moveTo>
                  <a:pt x="117170" y="108663"/>
                </a:moveTo>
                <a:cubicBezTo>
                  <a:pt x="110401" y="108663"/>
                  <a:pt x="104456" y="109806"/>
                  <a:pt x="99334" y="112093"/>
                </a:cubicBezTo>
                <a:cubicBezTo>
                  <a:pt x="94211" y="114379"/>
                  <a:pt x="89958" y="117489"/>
                  <a:pt x="86574" y="121422"/>
                </a:cubicBezTo>
                <a:cubicBezTo>
                  <a:pt x="83190" y="125355"/>
                  <a:pt x="80674" y="129929"/>
                  <a:pt x="79028" y="135142"/>
                </a:cubicBezTo>
                <a:cubicBezTo>
                  <a:pt x="77381" y="140356"/>
                  <a:pt x="76558" y="145798"/>
                  <a:pt x="76558" y="151469"/>
                </a:cubicBezTo>
                <a:cubicBezTo>
                  <a:pt x="76558" y="163909"/>
                  <a:pt x="80217" y="173742"/>
                  <a:pt x="87534" y="180968"/>
                </a:cubicBezTo>
                <a:cubicBezTo>
                  <a:pt x="94852" y="188194"/>
                  <a:pt x="105005" y="191807"/>
                  <a:pt x="117993" y="191807"/>
                </a:cubicBezTo>
                <a:cubicBezTo>
                  <a:pt x="124944" y="191807"/>
                  <a:pt x="130981" y="190709"/>
                  <a:pt x="136103" y="188514"/>
                </a:cubicBezTo>
                <a:cubicBezTo>
                  <a:pt x="141226" y="186318"/>
                  <a:pt x="145479" y="183300"/>
                  <a:pt x="148863" y="179458"/>
                </a:cubicBezTo>
                <a:cubicBezTo>
                  <a:pt x="152247" y="175617"/>
                  <a:pt x="154809" y="171181"/>
                  <a:pt x="156546" y="166150"/>
                </a:cubicBezTo>
                <a:cubicBezTo>
                  <a:pt x="158284" y="161119"/>
                  <a:pt x="159153" y="155860"/>
                  <a:pt x="159153" y="150372"/>
                </a:cubicBezTo>
                <a:cubicBezTo>
                  <a:pt x="159153" y="137200"/>
                  <a:pt x="155495" y="126956"/>
                  <a:pt x="148177" y="119639"/>
                </a:cubicBezTo>
                <a:cubicBezTo>
                  <a:pt x="140860" y="112321"/>
                  <a:pt x="130524" y="108663"/>
                  <a:pt x="117170" y="108663"/>
                </a:cubicBezTo>
                <a:close/>
                <a:moveTo>
                  <a:pt x="117993" y="60917"/>
                </a:moveTo>
                <a:cubicBezTo>
                  <a:pt x="125676" y="60917"/>
                  <a:pt x="133039" y="61374"/>
                  <a:pt x="140082" y="62289"/>
                </a:cubicBezTo>
                <a:cubicBezTo>
                  <a:pt x="147125" y="63203"/>
                  <a:pt x="153665" y="64484"/>
                  <a:pt x="159702" y="66130"/>
                </a:cubicBezTo>
                <a:lnTo>
                  <a:pt x="237358" y="66130"/>
                </a:lnTo>
                <a:cubicBezTo>
                  <a:pt x="240468" y="66130"/>
                  <a:pt x="242983" y="68143"/>
                  <a:pt x="244904" y="72167"/>
                </a:cubicBezTo>
                <a:cubicBezTo>
                  <a:pt x="246825" y="76192"/>
                  <a:pt x="247785" y="82960"/>
                  <a:pt x="247785" y="92473"/>
                </a:cubicBezTo>
                <a:cubicBezTo>
                  <a:pt x="247785" y="101254"/>
                  <a:pt x="246779" y="107748"/>
                  <a:pt x="244767" y="111955"/>
                </a:cubicBezTo>
                <a:cubicBezTo>
                  <a:pt x="242754" y="116163"/>
                  <a:pt x="240285" y="118267"/>
                  <a:pt x="237358" y="118267"/>
                </a:cubicBezTo>
                <a:lnTo>
                  <a:pt x="208546" y="118267"/>
                </a:lnTo>
                <a:cubicBezTo>
                  <a:pt x="212570" y="122657"/>
                  <a:pt x="215451" y="127642"/>
                  <a:pt x="217189" y="133222"/>
                </a:cubicBezTo>
                <a:cubicBezTo>
                  <a:pt x="218927" y="138801"/>
                  <a:pt x="219796" y="144609"/>
                  <a:pt x="219796" y="150646"/>
                </a:cubicBezTo>
                <a:cubicBezTo>
                  <a:pt x="219796" y="164915"/>
                  <a:pt x="217418" y="177583"/>
                  <a:pt x="212662" y="188651"/>
                </a:cubicBezTo>
                <a:cubicBezTo>
                  <a:pt x="207905" y="199718"/>
                  <a:pt x="201091" y="209048"/>
                  <a:pt x="192219" y="216640"/>
                </a:cubicBezTo>
                <a:cubicBezTo>
                  <a:pt x="183346" y="224232"/>
                  <a:pt x="172645" y="229994"/>
                  <a:pt x="160114" y="233927"/>
                </a:cubicBezTo>
                <a:cubicBezTo>
                  <a:pt x="147583" y="237860"/>
                  <a:pt x="133634" y="239827"/>
                  <a:pt x="118267" y="239827"/>
                </a:cubicBezTo>
                <a:cubicBezTo>
                  <a:pt x="110401" y="239827"/>
                  <a:pt x="102901" y="238866"/>
                  <a:pt x="95766" y="236946"/>
                </a:cubicBezTo>
                <a:cubicBezTo>
                  <a:pt x="88632" y="235025"/>
                  <a:pt x="83144" y="232784"/>
                  <a:pt x="79302" y="230223"/>
                </a:cubicBezTo>
                <a:cubicBezTo>
                  <a:pt x="77107" y="232601"/>
                  <a:pt x="75140" y="235436"/>
                  <a:pt x="73403" y="238729"/>
                </a:cubicBezTo>
                <a:cubicBezTo>
                  <a:pt x="71665" y="242022"/>
                  <a:pt x="70796" y="245681"/>
                  <a:pt x="70796" y="249705"/>
                </a:cubicBezTo>
                <a:cubicBezTo>
                  <a:pt x="70796" y="255010"/>
                  <a:pt x="73128" y="259355"/>
                  <a:pt x="77793" y="262739"/>
                </a:cubicBezTo>
                <a:cubicBezTo>
                  <a:pt x="82458" y="266124"/>
                  <a:pt x="88998" y="267999"/>
                  <a:pt x="97413" y="268365"/>
                </a:cubicBezTo>
                <a:lnTo>
                  <a:pt x="156958" y="270560"/>
                </a:lnTo>
                <a:cubicBezTo>
                  <a:pt x="170861" y="271109"/>
                  <a:pt x="183255" y="273075"/>
                  <a:pt x="194139" y="276459"/>
                </a:cubicBezTo>
                <a:cubicBezTo>
                  <a:pt x="205024" y="279844"/>
                  <a:pt x="214171" y="284600"/>
                  <a:pt x="221580" y="290728"/>
                </a:cubicBezTo>
                <a:cubicBezTo>
                  <a:pt x="228988" y="296857"/>
                  <a:pt x="234659" y="304220"/>
                  <a:pt x="238593" y="312818"/>
                </a:cubicBezTo>
                <a:cubicBezTo>
                  <a:pt x="242526" y="321416"/>
                  <a:pt x="244492" y="331203"/>
                  <a:pt x="244492" y="342179"/>
                </a:cubicBezTo>
                <a:cubicBezTo>
                  <a:pt x="244492" y="354252"/>
                  <a:pt x="241840" y="365640"/>
                  <a:pt x="236535" y="376342"/>
                </a:cubicBezTo>
                <a:cubicBezTo>
                  <a:pt x="231229" y="387043"/>
                  <a:pt x="223272" y="396327"/>
                  <a:pt x="212662" y="404194"/>
                </a:cubicBezTo>
                <a:cubicBezTo>
                  <a:pt x="202051" y="412060"/>
                  <a:pt x="188743" y="418279"/>
                  <a:pt x="172736" y="422853"/>
                </a:cubicBezTo>
                <a:cubicBezTo>
                  <a:pt x="156729" y="427426"/>
                  <a:pt x="138024" y="429713"/>
                  <a:pt x="116621" y="429713"/>
                </a:cubicBezTo>
                <a:cubicBezTo>
                  <a:pt x="95766" y="429713"/>
                  <a:pt x="77976" y="428066"/>
                  <a:pt x="63250" y="424774"/>
                </a:cubicBezTo>
                <a:cubicBezTo>
                  <a:pt x="48524" y="421481"/>
                  <a:pt x="36450" y="416907"/>
                  <a:pt x="27029" y="411054"/>
                </a:cubicBezTo>
                <a:cubicBezTo>
                  <a:pt x="17608" y="405200"/>
                  <a:pt x="10748" y="398202"/>
                  <a:pt x="6449" y="390062"/>
                </a:cubicBezTo>
                <a:cubicBezTo>
                  <a:pt x="2150" y="381921"/>
                  <a:pt x="0" y="373003"/>
                  <a:pt x="0" y="363308"/>
                </a:cubicBezTo>
                <a:cubicBezTo>
                  <a:pt x="0" y="357271"/>
                  <a:pt x="778" y="351508"/>
                  <a:pt x="2333" y="346020"/>
                </a:cubicBezTo>
                <a:cubicBezTo>
                  <a:pt x="3887" y="340532"/>
                  <a:pt x="6174" y="335273"/>
                  <a:pt x="9193" y="330242"/>
                </a:cubicBezTo>
                <a:cubicBezTo>
                  <a:pt x="12211" y="325212"/>
                  <a:pt x="15915" y="320409"/>
                  <a:pt x="20306" y="315836"/>
                </a:cubicBezTo>
                <a:cubicBezTo>
                  <a:pt x="24696" y="311263"/>
                  <a:pt x="29727" y="306872"/>
                  <a:pt x="35398" y="302665"/>
                </a:cubicBezTo>
                <a:cubicBezTo>
                  <a:pt x="27532" y="298457"/>
                  <a:pt x="21449" y="292741"/>
                  <a:pt x="17150" y="285515"/>
                </a:cubicBezTo>
                <a:cubicBezTo>
                  <a:pt x="12851" y="278289"/>
                  <a:pt x="10702" y="270377"/>
                  <a:pt x="10702" y="261779"/>
                </a:cubicBezTo>
                <a:cubicBezTo>
                  <a:pt x="10702" y="250986"/>
                  <a:pt x="13171" y="241153"/>
                  <a:pt x="18111" y="232281"/>
                </a:cubicBezTo>
                <a:cubicBezTo>
                  <a:pt x="23050" y="223408"/>
                  <a:pt x="29453" y="215405"/>
                  <a:pt x="37319" y="208271"/>
                </a:cubicBezTo>
                <a:cubicBezTo>
                  <a:pt x="30916" y="201868"/>
                  <a:pt x="25794" y="194185"/>
                  <a:pt x="21952" y="185221"/>
                </a:cubicBezTo>
                <a:cubicBezTo>
                  <a:pt x="18111" y="176257"/>
                  <a:pt x="16190" y="165098"/>
                  <a:pt x="16190" y="151744"/>
                </a:cubicBezTo>
                <a:cubicBezTo>
                  <a:pt x="16190" y="137475"/>
                  <a:pt x="18705" y="124715"/>
                  <a:pt x="23736" y="113465"/>
                </a:cubicBezTo>
                <a:cubicBezTo>
                  <a:pt x="28767" y="102214"/>
                  <a:pt x="35764" y="92702"/>
                  <a:pt x="44728" y="84927"/>
                </a:cubicBezTo>
                <a:cubicBezTo>
                  <a:pt x="53691" y="77152"/>
                  <a:pt x="64393" y="71207"/>
                  <a:pt x="76833" y="67091"/>
                </a:cubicBezTo>
                <a:cubicBezTo>
                  <a:pt x="89272" y="62975"/>
                  <a:pt x="102992" y="60917"/>
                  <a:pt x="117993" y="60917"/>
                </a:cubicBezTo>
                <a:close/>
                <a:moveTo>
                  <a:pt x="880072" y="59819"/>
                </a:moveTo>
                <a:cubicBezTo>
                  <a:pt x="899280" y="59819"/>
                  <a:pt x="915698" y="61694"/>
                  <a:pt x="929327" y="65444"/>
                </a:cubicBezTo>
                <a:cubicBezTo>
                  <a:pt x="942956" y="69195"/>
                  <a:pt x="954160" y="74957"/>
                  <a:pt x="962941" y="82732"/>
                </a:cubicBezTo>
                <a:cubicBezTo>
                  <a:pt x="971722" y="90506"/>
                  <a:pt x="978125" y="100522"/>
                  <a:pt x="982149" y="112779"/>
                </a:cubicBezTo>
                <a:cubicBezTo>
                  <a:pt x="986174" y="125035"/>
                  <a:pt x="988186" y="139579"/>
                  <a:pt x="988186" y="156409"/>
                </a:cubicBezTo>
                <a:lnTo>
                  <a:pt x="988186" y="321050"/>
                </a:lnTo>
                <a:cubicBezTo>
                  <a:pt x="988186" y="323611"/>
                  <a:pt x="987272" y="325623"/>
                  <a:pt x="985442" y="327087"/>
                </a:cubicBezTo>
                <a:cubicBezTo>
                  <a:pt x="983613" y="328550"/>
                  <a:pt x="980732" y="329602"/>
                  <a:pt x="976799" y="330242"/>
                </a:cubicBezTo>
                <a:cubicBezTo>
                  <a:pt x="972866" y="330883"/>
                  <a:pt x="967057" y="331203"/>
                  <a:pt x="959374" y="331203"/>
                </a:cubicBezTo>
                <a:cubicBezTo>
                  <a:pt x="951142" y="331203"/>
                  <a:pt x="945151" y="330883"/>
                  <a:pt x="941401" y="330242"/>
                </a:cubicBezTo>
                <a:cubicBezTo>
                  <a:pt x="937651" y="329602"/>
                  <a:pt x="934998" y="328550"/>
                  <a:pt x="933443" y="327087"/>
                </a:cubicBezTo>
                <a:cubicBezTo>
                  <a:pt x="931888" y="325623"/>
                  <a:pt x="931111" y="323611"/>
                  <a:pt x="931111" y="321050"/>
                </a:cubicBezTo>
                <a:lnTo>
                  <a:pt x="931111" y="301567"/>
                </a:lnTo>
                <a:cubicBezTo>
                  <a:pt x="921049" y="312360"/>
                  <a:pt x="909570" y="320775"/>
                  <a:pt x="896673" y="326812"/>
                </a:cubicBezTo>
                <a:cubicBezTo>
                  <a:pt x="883776" y="332849"/>
                  <a:pt x="869462" y="335867"/>
                  <a:pt x="853729" y="335867"/>
                </a:cubicBezTo>
                <a:cubicBezTo>
                  <a:pt x="840741" y="335867"/>
                  <a:pt x="828805" y="334175"/>
                  <a:pt x="817920" y="330791"/>
                </a:cubicBezTo>
                <a:cubicBezTo>
                  <a:pt x="807035" y="327407"/>
                  <a:pt x="797614" y="322376"/>
                  <a:pt x="789657" y="315699"/>
                </a:cubicBezTo>
                <a:cubicBezTo>
                  <a:pt x="781699" y="309022"/>
                  <a:pt x="775525" y="300744"/>
                  <a:pt x="771134" y="290866"/>
                </a:cubicBezTo>
                <a:cubicBezTo>
                  <a:pt x="766744" y="280987"/>
                  <a:pt x="764549" y="269462"/>
                  <a:pt x="764549" y="256291"/>
                </a:cubicBezTo>
                <a:cubicBezTo>
                  <a:pt x="764549" y="242022"/>
                  <a:pt x="767339" y="229628"/>
                  <a:pt x="772918" y="219109"/>
                </a:cubicBezTo>
                <a:cubicBezTo>
                  <a:pt x="778497" y="208591"/>
                  <a:pt x="786821" y="199901"/>
                  <a:pt x="797889" y="193041"/>
                </a:cubicBezTo>
                <a:cubicBezTo>
                  <a:pt x="808956" y="186181"/>
                  <a:pt x="822722" y="181105"/>
                  <a:pt x="839186" y="177812"/>
                </a:cubicBezTo>
                <a:cubicBezTo>
                  <a:pt x="855650" y="174519"/>
                  <a:pt x="874767" y="172873"/>
                  <a:pt x="896536" y="172873"/>
                </a:cubicBezTo>
                <a:lnTo>
                  <a:pt x="920409" y="172873"/>
                </a:lnTo>
                <a:lnTo>
                  <a:pt x="920409" y="158055"/>
                </a:lnTo>
                <a:cubicBezTo>
                  <a:pt x="920409" y="150372"/>
                  <a:pt x="919632" y="143649"/>
                  <a:pt x="918077" y="137886"/>
                </a:cubicBezTo>
                <a:cubicBezTo>
                  <a:pt x="916522" y="132124"/>
                  <a:pt x="913961" y="127322"/>
                  <a:pt x="910393" y="123480"/>
                </a:cubicBezTo>
                <a:cubicBezTo>
                  <a:pt x="906826" y="119639"/>
                  <a:pt x="902070" y="116803"/>
                  <a:pt x="896124" y="114974"/>
                </a:cubicBezTo>
                <a:cubicBezTo>
                  <a:pt x="890179" y="113145"/>
                  <a:pt x="882816" y="112230"/>
                  <a:pt x="874035" y="112230"/>
                </a:cubicBezTo>
                <a:cubicBezTo>
                  <a:pt x="862510" y="112230"/>
                  <a:pt x="852220" y="113510"/>
                  <a:pt x="843165" y="116071"/>
                </a:cubicBezTo>
                <a:cubicBezTo>
                  <a:pt x="834110" y="118633"/>
                  <a:pt x="826106" y="121468"/>
                  <a:pt x="819155" y="124578"/>
                </a:cubicBezTo>
                <a:cubicBezTo>
                  <a:pt x="812203" y="127688"/>
                  <a:pt x="806395" y="130523"/>
                  <a:pt x="801730" y="133084"/>
                </a:cubicBezTo>
                <a:cubicBezTo>
                  <a:pt x="797065" y="135645"/>
                  <a:pt x="793270" y="136926"/>
                  <a:pt x="790343" y="136926"/>
                </a:cubicBezTo>
                <a:cubicBezTo>
                  <a:pt x="788330" y="136926"/>
                  <a:pt x="786547" y="136286"/>
                  <a:pt x="784992" y="135005"/>
                </a:cubicBezTo>
                <a:cubicBezTo>
                  <a:pt x="783437" y="133725"/>
                  <a:pt x="782156" y="131895"/>
                  <a:pt x="781150" y="129517"/>
                </a:cubicBezTo>
                <a:cubicBezTo>
                  <a:pt x="780144" y="127139"/>
                  <a:pt x="779366" y="124212"/>
                  <a:pt x="778818" y="120736"/>
                </a:cubicBezTo>
                <a:cubicBezTo>
                  <a:pt x="778269" y="117261"/>
                  <a:pt x="777994" y="113419"/>
                  <a:pt x="777994" y="109211"/>
                </a:cubicBezTo>
                <a:cubicBezTo>
                  <a:pt x="777994" y="103540"/>
                  <a:pt x="778452" y="99059"/>
                  <a:pt x="779366" y="95766"/>
                </a:cubicBezTo>
                <a:cubicBezTo>
                  <a:pt x="780281" y="92473"/>
                  <a:pt x="782019" y="89500"/>
                  <a:pt x="784580" y="86848"/>
                </a:cubicBezTo>
                <a:cubicBezTo>
                  <a:pt x="787141" y="84195"/>
                  <a:pt x="791623" y="81268"/>
                  <a:pt x="798026" y="78067"/>
                </a:cubicBezTo>
                <a:cubicBezTo>
                  <a:pt x="804428" y="74865"/>
                  <a:pt x="811929" y="71893"/>
                  <a:pt x="820527" y="69149"/>
                </a:cubicBezTo>
                <a:cubicBezTo>
                  <a:pt x="829125" y="66405"/>
                  <a:pt x="838500" y="64164"/>
                  <a:pt x="848653" y="62426"/>
                </a:cubicBezTo>
                <a:cubicBezTo>
                  <a:pt x="858806" y="60688"/>
                  <a:pt x="869279" y="59819"/>
                  <a:pt x="880072" y="59819"/>
                </a:cubicBezTo>
                <a:close/>
                <a:moveTo>
                  <a:pt x="604474" y="59819"/>
                </a:moveTo>
                <a:cubicBezTo>
                  <a:pt x="624963" y="59819"/>
                  <a:pt x="642478" y="62838"/>
                  <a:pt x="657022" y="68874"/>
                </a:cubicBezTo>
                <a:cubicBezTo>
                  <a:pt x="671565" y="74911"/>
                  <a:pt x="683502" y="83280"/>
                  <a:pt x="692831" y="93982"/>
                </a:cubicBezTo>
                <a:cubicBezTo>
                  <a:pt x="702161" y="104684"/>
                  <a:pt x="709021" y="117352"/>
                  <a:pt x="713411" y="131987"/>
                </a:cubicBezTo>
                <a:cubicBezTo>
                  <a:pt x="717802" y="146622"/>
                  <a:pt x="719997" y="162537"/>
                  <a:pt x="719997" y="179733"/>
                </a:cubicBezTo>
                <a:lnTo>
                  <a:pt x="719997" y="190709"/>
                </a:lnTo>
                <a:cubicBezTo>
                  <a:pt x="719997" y="199124"/>
                  <a:pt x="718122" y="205344"/>
                  <a:pt x="714372" y="209368"/>
                </a:cubicBezTo>
                <a:cubicBezTo>
                  <a:pt x="710622" y="213393"/>
                  <a:pt x="705454" y="215405"/>
                  <a:pt x="698868" y="215405"/>
                </a:cubicBezTo>
                <a:lnTo>
                  <a:pt x="549868" y="215405"/>
                </a:lnTo>
                <a:cubicBezTo>
                  <a:pt x="549868" y="225832"/>
                  <a:pt x="551103" y="235299"/>
                  <a:pt x="553572" y="243806"/>
                </a:cubicBezTo>
                <a:cubicBezTo>
                  <a:pt x="556042" y="252312"/>
                  <a:pt x="559975" y="259538"/>
                  <a:pt x="565372" y="265483"/>
                </a:cubicBezTo>
                <a:cubicBezTo>
                  <a:pt x="570768" y="271429"/>
                  <a:pt x="577720" y="275956"/>
                  <a:pt x="586226" y="279066"/>
                </a:cubicBezTo>
                <a:cubicBezTo>
                  <a:pt x="594733" y="282176"/>
                  <a:pt x="604931" y="283731"/>
                  <a:pt x="616822" y="283731"/>
                </a:cubicBezTo>
                <a:cubicBezTo>
                  <a:pt x="628896" y="283731"/>
                  <a:pt x="639506" y="282862"/>
                  <a:pt x="648653" y="281124"/>
                </a:cubicBezTo>
                <a:cubicBezTo>
                  <a:pt x="657799" y="279386"/>
                  <a:pt x="665711" y="277466"/>
                  <a:pt x="672388" y="275362"/>
                </a:cubicBezTo>
                <a:cubicBezTo>
                  <a:pt x="679065" y="273258"/>
                  <a:pt x="684599" y="271337"/>
                  <a:pt x="688990" y="269599"/>
                </a:cubicBezTo>
                <a:cubicBezTo>
                  <a:pt x="693380" y="267862"/>
                  <a:pt x="696947" y="266993"/>
                  <a:pt x="699691" y="266993"/>
                </a:cubicBezTo>
                <a:cubicBezTo>
                  <a:pt x="701338" y="266993"/>
                  <a:pt x="702710" y="267313"/>
                  <a:pt x="703807" y="267953"/>
                </a:cubicBezTo>
                <a:cubicBezTo>
                  <a:pt x="704905" y="268593"/>
                  <a:pt x="705820" y="269737"/>
                  <a:pt x="706551" y="271383"/>
                </a:cubicBezTo>
                <a:cubicBezTo>
                  <a:pt x="707283" y="273029"/>
                  <a:pt x="707786" y="275362"/>
                  <a:pt x="708061" y="278380"/>
                </a:cubicBezTo>
                <a:cubicBezTo>
                  <a:pt x="708335" y="281399"/>
                  <a:pt x="708472" y="285195"/>
                  <a:pt x="708472" y="289768"/>
                </a:cubicBezTo>
                <a:cubicBezTo>
                  <a:pt x="708472" y="293793"/>
                  <a:pt x="708381" y="297223"/>
                  <a:pt x="708198" y="300058"/>
                </a:cubicBezTo>
                <a:cubicBezTo>
                  <a:pt x="708015" y="302894"/>
                  <a:pt x="707740" y="305317"/>
                  <a:pt x="707375" y="307330"/>
                </a:cubicBezTo>
                <a:cubicBezTo>
                  <a:pt x="707009" y="309342"/>
                  <a:pt x="706460" y="311034"/>
                  <a:pt x="705728" y="312406"/>
                </a:cubicBezTo>
                <a:cubicBezTo>
                  <a:pt x="704996" y="313778"/>
                  <a:pt x="704036" y="315104"/>
                  <a:pt x="702847" y="316385"/>
                </a:cubicBezTo>
                <a:cubicBezTo>
                  <a:pt x="701658" y="317665"/>
                  <a:pt x="698411" y="319403"/>
                  <a:pt x="693106" y="321599"/>
                </a:cubicBezTo>
                <a:cubicBezTo>
                  <a:pt x="687801" y="323794"/>
                  <a:pt x="681032" y="325943"/>
                  <a:pt x="672800" y="328047"/>
                </a:cubicBezTo>
                <a:cubicBezTo>
                  <a:pt x="664568" y="330151"/>
                  <a:pt x="655147" y="331980"/>
                  <a:pt x="644537" y="333535"/>
                </a:cubicBezTo>
                <a:cubicBezTo>
                  <a:pt x="633926" y="335090"/>
                  <a:pt x="622584" y="335867"/>
                  <a:pt x="610511" y="335867"/>
                </a:cubicBezTo>
                <a:cubicBezTo>
                  <a:pt x="588742" y="335867"/>
                  <a:pt x="569671" y="333123"/>
                  <a:pt x="553298" y="327635"/>
                </a:cubicBezTo>
                <a:cubicBezTo>
                  <a:pt x="536925" y="322147"/>
                  <a:pt x="523251" y="313824"/>
                  <a:pt x="512275" y="302665"/>
                </a:cubicBezTo>
                <a:cubicBezTo>
                  <a:pt x="501299" y="291506"/>
                  <a:pt x="493112" y="277420"/>
                  <a:pt x="487716" y="260407"/>
                </a:cubicBezTo>
                <a:cubicBezTo>
                  <a:pt x="482319" y="243394"/>
                  <a:pt x="479621" y="223454"/>
                  <a:pt x="479621" y="200587"/>
                </a:cubicBezTo>
                <a:cubicBezTo>
                  <a:pt x="479621" y="178818"/>
                  <a:pt x="482457" y="159198"/>
                  <a:pt x="488127" y="141728"/>
                </a:cubicBezTo>
                <a:cubicBezTo>
                  <a:pt x="493798" y="124258"/>
                  <a:pt x="502030" y="109440"/>
                  <a:pt x="512824" y="97275"/>
                </a:cubicBezTo>
                <a:cubicBezTo>
                  <a:pt x="523617" y="85110"/>
                  <a:pt x="536742" y="75826"/>
                  <a:pt x="552200" y="69423"/>
                </a:cubicBezTo>
                <a:cubicBezTo>
                  <a:pt x="567658" y="63020"/>
                  <a:pt x="585083" y="59819"/>
                  <a:pt x="604474" y="59819"/>
                </a:cubicBezTo>
                <a:close/>
                <a:moveTo>
                  <a:pt x="417894" y="59819"/>
                </a:moveTo>
                <a:cubicBezTo>
                  <a:pt x="420273" y="59819"/>
                  <a:pt x="422834" y="59956"/>
                  <a:pt x="425578" y="60231"/>
                </a:cubicBezTo>
                <a:cubicBezTo>
                  <a:pt x="428322" y="60505"/>
                  <a:pt x="431157" y="60962"/>
                  <a:pt x="434084" y="61603"/>
                </a:cubicBezTo>
                <a:cubicBezTo>
                  <a:pt x="437011" y="62243"/>
                  <a:pt x="439572" y="62975"/>
                  <a:pt x="441767" y="63798"/>
                </a:cubicBezTo>
                <a:cubicBezTo>
                  <a:pt x="443963" y="64621"/>
                  <a:pt x="445563" y="65490"/>
                  <a:pt x="446570" y="66405"/>
                </a:cubicBezTo>
                <a:cubicBezTo>
                  <a:pt x="447576" y="67319"/>
                  <a:pt x="448307" y="68326"/>
                  <a:pt x="448765" y="69423"/>
                </a:cubicBezTo>
                <a:cubicBezTo>
                  <a:pt x="449222" y="70521"/>
                  <a:pt x="449634" y="72030"/>
                  <a:pt x="450000" y="73951"/>
                </a:cubicBezTo>
                <a:cubicBezTo>
                  <a:pt x="450365" y="75872"/>
                  <a:pt x="450640" y="78753"/>
                  <a:pt x="450823" y="82594"/>
                </a:cubicBezTo>
                <a:cubicBezTo>
                  <a:pt x="451006" y="86436"/>
                  <a:pt x="451097" y="91650"/>
                  <a:pt x="451097" y="98235"/>
                </a:cubicBezTo>
                <a:cubicBezTo>
                  <a:pt x="451097" y="104821"/>
                  <a:pt x="450914" y="110218"/>
                  <a:pt x="450548" y="114425"/>
                </a:cubicBezTo>
                <a:cubicBezTo>
                  <a:pt x="450182" y="118633"/>
                  <a:pt x="449634" y="121925"/>
                  <a:pt x="448902" y="124304"/>
                </a:cubicBezTo>
                <a:cubicBezTo>
                  <a:pt x="448170" y="126682"/>
                  <a:pt x="447210" y="128328"/>
                  <a:pt x="446021" y="129243"/>
                </a:cubicBezTo>
                <a:cubicBezTo>
                  <a:pt x="444832" y="130157"/>
                  <a:pt x="443322" y="130615"/>
                  <a:pt x="441493" y="130615"/>
                </a:cubicBezTo>
                <a:cubicBezTo>
                  <a:pt x="440030" y="130615"/>
                  <a:pt x="438383" y="130295"/>
                  <a:pt x="436554" y="129654"/>
                </a:cubicBezTo>
                <a:cubicBezTo>
                  <a:pt x="434725" y="129014"/>
                  <a:pt x="432667" y="128328"/>
                  <a:pt x="430380" y="127596"/>
                </a:cubicBezTo>
                <a:cubicBezTo>
                  <a:pt x="428093" y="126865"/>
                  <a:pt x="425578" y="126179"/>
                  <a:pt x="422834" y="125538"/>
                </a:cubicBezTo>
                <a:cubicBezTo>
                  <a:pt x="420090" y="124898"/>
                  <a:pt x="417071" y="124578"/>
                  <a:pt x="413778" y="124578"/>
                </a:cubicBezTo>
                <a:cubicBezTo>
                  <a:pt x="409937" y="124578"/>
                  <a:pt x="406095" y="125355"/>
                  <a:pt x="402254" y="126910"/>
                </a:cubicBezTo>
                <a:cubicBezTo>
                  <a:pt x="398412" y="128465"/>
                  <a:pt x="394433" y="130889"/>
                  <a:pt x="390317" y="134182"/>
                </a:cubicBezTo>
                <a:cubicBezTo>
                  <a:pt x="386201" y="137475"/>
                  <a:pt x="381902" y="141865"/>
                  <a:pt x="377420" y="147353"/>
                </a:cubicBezTo>
                <a:cubicBezTo>
                  <a:pt x="372938" y="152841"/>
                  <a:pt x="368136" y="159610"/>
                  <a:pt x="363014" y="167659"/>
                </a:cubicBezTo>
                <a:lnTo>
                  <a:pt x="363014" y="320227"/>
                </a:lnTo>
                <a:cubicBezTo>
                  <a:pt x="363014" y="322056"/>
                  <a:pt x="362465" y="323657"/>
                  <a:pt x="361368" y="325029"/>
                </a:cubicBezTo>
                <a:cubicBezTo>
                  <a:pt x="360270" y="326401"/>
                  <a:pt x="358395" y="327544"/>
                  <a:pt x="355742" y="328459"/>
                </a:cubicBezTo>
                <a:cubicBezTo>
                  <a:pt x="353090" y="329373"/>
                  <a:pt x="349568" y="330059"/>
                  <a:pt x="345178" y="330517"/>
                </a:cubicBezTo>
                <a:cubicBezTo>
                  <a:pt x="340788" y="330974"/>
                  <a:pt x="335208" y="331203"/>
                  <a:pt x="328440" y="331203"/>
                </a:cubicBezTo>
                <a:cubicBezTo>
                  <a:pt x="321671" y="331203"/>
                  <a:pt x="316091" y="330974"/>
                  <a:pt x="311701" y="330517"/>
                </a:cubicBezTo>
                <a:cubicBezTo>
                  <a:pt x="307311" y="330059"/>
                  <a:pt x="303789" y="329373"/>
                  <a:pt x="301137" y="328459"/>
                </a:cubicBezTo>
                <a:cubicBezTo>
                  <a:pt x="298484" y="327544"/>
                  <a:pt x="296609" y="326401"/>
                  <a:pt x="295511" y="325029"/>
                </a:cubicBezTo>
                <a:cubicBezTo>
                  <a:pt x="294414" y="323657"/>
                  <a:pt x="293865" y="322056"/>
                  <a:pt x="293865" y="320227"/>
                </a:cubicBezTo>
                <a:lnTo>
                  <a:pt x="293865" y="75460"/>
                </a:lnTo>
                <a:cubicBezTo>
                  <a:pt x="293865" y="73631"/>
                  <a:pt x="294322" y="72030"/>
                  <a:pt x="295237" y="70658"/>
                </a:cubicBezTo>
                <a:cubicBezTo>
                  <a:pt x="296152" y="69286"/>
                  <a:pt x="297798" y="68143"/>
                  <a:pt x="300176" y="67228"/>
                </a:cubicBezTo>
                <a:cubicBezTo>
                  <a:pt x="302554" y="66313"/>
                  <a:pt x="305618" y="65627"/>
                  <a:pt x="309369" y="65170"/>
                </a:cubicBezTo>
                <a:cubicBezTo>
                  <a:pt x="313119" y="64713"/>
                  <a:pt x="317829" y="64484"/>
                  <a:pt x="323500" y="64484"/>
                </a:cubicBezTo>
                <a:cubicBezTo>
                  <a:pt x="329354" y="64484"/>
                  <a:pt x="334202" y="64713"/>
                  <a:pt x="338044" y="65170"/>
                </a:cubicBezTo>
                <a:cubicBezTo>
                  <a:pt x="341885" y="65627"/>
                  <a:pt x="344858" y="66313"/>
                  <a:pt x="346962" y="67228"/>
                </a:cubicBezTo>
                <a:cubicBezTo>
                  <a:pt x="349065" y="68143"/>
                  <a:pt x="350575" y="69286"/>
                  <a:pt x="351489" y="70658"/>
                </a:cubicBezTo>
                <a:cubicBezTo>
                  <a:pt x="352404" y="72030"/>
                  <a:pt x="352861" y="73631"/>
                  <a:pt x="352861" y="75460"/>
                </a:cubicBezTo>
                <a:lnTo>
                  <a:pt x="352861" y="105919"/>
                </a:lnTo>
                <a:cubicBezTo>
                  <a:pt x="359264" y="96772"/>
                  <a:pt x="365301" y="89226"/>
                  <a:pt x="370972" y="83280"/>
                </a:cubicBezTo>
                <a:cubicBezTo>
                  <a:pt x="376643" y="77335"/>
                  <a:pt x="382039" y="72625"/>
                  <a:pt x="387161" y="69149"/>
                </a:cubicBezTo>
                <a:cubicBezTo>
                  <a:pt x="392284" y="65673"/>
                  <a:pt x="397406" y="63249"/>
                  <a:pt x="402528" y="61877"/>
                </a:cubicBezTo>
                <a:cubicBezTo>
                  <a:pt x="407650" y="60505"/>
                  <a:pt x="412772" y="59819"/>
                  <a:pt x="417894" y="59819"/>
                </a:cubicBezTo>
                <a:close/>
                <a:moveTo>
                  <a:pt x="1101964" y="0"/>
                </a:moveTo>
                <a:cubicBezTo>
                  <a:pt x="1108733" y="0"/>
                  <a:pt x="1114358" y="228"/>
                  <a:pt x="1118840" y="686"/>
                </a:cubicBezTo>
                <a:cubicBezTo>
                  <a:pt x="1123322" y="1143"/>
                  <a:pt x="1126843" y="1875"/>
                  <a:pt x="1129405" y="2881"/>
                </a:cubicBezTo>
                <a:cubicBezTo>
                  <a:pt x="1131966" y="3887"/>
                  <a:pt x="1133795" y="5122"/>
                  <a:pt x="1134893" y="6585"/>
                </a:cubicBezTo>
                <a:cubicBezTo>
                  <a:pt x="1135990" y="8049"/>
                  <a:pt x="1136539" y="9695"/>
                  <a:pt x="1136539" y="11524"/>
                </a:cubicBezTo>
                <a:lnTo>
                  <a:pt x="1136539" y="66130"/>
                </a:lnTo>
                <a:lnTo>
                  <a:pt x="1189773" y="66130"/>
                </a:lnTo>
                <a:cubicBezTo>
                  <a:pt x="1191602" y="66130"/>
                  <a:pt x="1193203" y="66588"/>
                  <a:pt x="1194575" y="67502"/>
                </a:cubicBezTo>
                <a:cubicBezTo>
                  <a:pt x="1195947" y="68417"/>
                  <a:pt x="1197090" y="69926"/>
                  <a:pt x="1198005" y="72030"/>
                </a:cubicBezTo>
                <a:cubicBezTo>
                  <a:pt x="1198920" y="74134"/>
                  <a:pt x="1199606" y="77015"/>
                  <a:pt x="1200063" y="80674"/>
                </a:cubicBezTo>
                <a:cubicBezTo>
                  <a:pt x="1200520" y="84332"/>
                  <a:pt x="1200749" y="88814"/>
                  <a:pt x="1200749" y="94119"/>
                </a:cubicBezTo>
                <a:cubicBezTo>
                  <a:pt x="1200749" y="104181"/>
                  <a:pt x="1199834" y="111361"/>
                  <a:pt x="1198005" y="115660"/>
                </a:cubicBezTo>
                <a:cubicBezTo>
                  <a:pt x="1196176" y="119959"/>
                  <a:pt x="1193523" y="122108"/>
                  <a:pt x="1190047" y="122108"/>
                </a:cubicBezTo>
                <a:lnTo>
                  <a:pt x="1136539" y="122108"/>
                </a:lnTo>
                <a:lnTo>
                  <a:pt x="1136539" y="237083"/>
                </a:lnTo>
                <a:cubicBezTo>
                  <a:pt x="1136539" y="250437"/>
                  <a:pt x="1138643" y="260453"/>
                  <a:pt x="1142850" y="267130"/>
                </a:cubicBezTo>
                <a:cubicBezTo>
                  <a:pt x="1147058" y="273807"/>
                  <a:pt x="1154558" y="277145"/>
                  <a:pt x="1165351" y="277145"/>
                </a:cubicBezTo>
                <a:cubicBezTo>
                  <a:pt x="1169010" y="277145"/>
                  <a:pt x="1172303" y="276825"/>
                  <a:pt x="1175230" y="276185"/>
                </a:cubicBezTo>
                <a:cubicBezTo>
                  <a:pt x="1178157" y="275545"/>
                  <a:pt x="1180763" y="274813"/>
                  <a:pt x="1183050" y="273990"/>
                </a:cubicBezTo>
                <a:cubicBezTo>
                  <a:pt x="1185337" y="273167"/>
                  <a:pt x="1187258" y="272435"/>
                  <a:pt x="1188813" y="271795"/>
                </a:cubicBezTo>
                <a:cubicBezTo>
                  <a:pt x="1190367" y="271154"/>
                  <a:pt x="1191785" y="270834"/>
                  <a:pt x="1193066" y="270834"/>
                </a:cubicBezTo>
                <a:cubicBezTo>
                  <a:pt x="1194163" y="270834"/>
                  <a:pt x="1195215" y="271154"/>
                  <a:pt x="1196221" y="271795"/>
                </a:cubicBezTo>
                <a:cubicBezTo>
                  <a:pt x="1197227" y="272435"/>
                  <a:pt x="1198005" y="273715"/>
                  <a:pt x="1198554" y="275636"/>
                </a:cubicBezTo>
                <a:cubicBezTo>
                  <a:pt x="1199103" y="277557"/>
                  <a:pt x="1199606" y="280164"/>
                  <a:pt x="1200063" y="283457"/>
                </a:cubicBezTo>
                <a:cubicBezTo>
                  <a:pt x="1200520" y="286750"/>
                  <a:pt x="1200749" y="290957"/>
                  <a:pt x="1200749" y="296079"/>
                </a:cubicBezTo>
                <a:cubicBezTo>
                  <a:pt x="1200749" y="304128"/>
                  <a:pt x="1200246" y="310302"/>
                  <a:pt x="1199240" y="314601"/>
                </a:cubicBezTo>
                <a:cubicBezTo>
                  <a:pt x="1198234" y="318900"/>
                  <a:pt x="1196907" y="321919"/>
                  <a:pt x="1195261" y="323657"/>
                </a:cubicBezTo>
                <a:cubicBezTo>
                  <a:pt x="1193615" y="325394"/>
                  <a:pt x="1191191" y="326949"/>
                  <a:pt x="1187989" y="328321"/>
                </a:cubicBezTo>
                <a:cubicBezTo>
                  <a:pt x="1184788" y="329693"/>
                  <a:pt x="1181038" y="330883"/>
                  <a:pt x="1176739" y="331889"/>
                </a:cubicBezTo>
                <a:cubicBezTo>
                  <a:pt x="1172440" y="332895"/>
                  <a:pt x="1167775" y="333672"/>
                  <a:pt x="1162744" y="334221"/>
                </a:cubicBezTo>
                <a:cubicBezTo>
                  <a:pt x="1157714" y="334770"/>
                  <a:pt x="1152637" y="335044"/>
                  <a:pt x="1147515" y="335044"/>
                </a:cubicBezTo>
                <a:cubicBezTo>
                  <a:pt x="1133795" y="335044"/>
                  <a:pt x="1121904" y="333306"/>
                  <a:pt x="1111843" y="329831"/>
                </a:cubicBezTo>
                <a:cubicBezTo>
                  <a:pt x="1101781" y="326355"/>
                  <a:pt x="1093458" y="321004"/>
                  <a:pt x="1086872" y="313778"/>
                </a:cubicBezTo>
                <a:cubicBezTo>
                  <a:pt x="1080287" y="306552"/>
                  <a:pt x="1075439" y="297451"/>
                  <a:pt x="1072329" y="286475"/>
                </a:cubicBezTo>
                <a:cubicBezTo>
                  <a:pt x="1069219" y="275499"/>
                  <a:pt x="1067664" y="262511"/>
                  <a:pt x="1067664" y="247510"/>
                </a:cubicBezTo>
                <a:lnTo>
                  <a:pt x="1067664" y="122108"/>
                </a:lnTo>
                <a:lnTo>
                  <a:pt x="1038303" y="122108"/>
                </a:lnTo>
                <a:cubicBezTo>
                  <a:pt x="1034827" y="122108"/>
                  <a:pt x="1032175" y="119959"/>
                  <a:pt x="1030345" y="115660"/>
                </a:cubicBezTo>
                <a:cubicBezTo>
                  <a:pt x="1028516" y="111361"/>
                  <a:pt x="1027601" y="104181"/>
                  <a:pt x="1027601" y="94119"/>
                </a:cubicBezTo>
                <a:cubicBezTo>
                  <a:pt x="1027601" y="88814"/>
                  <a:pt x="1027830" y="84332"/>
                  <a:pt x="1028287" y="80674"/>
                </a:cubicBezTo>
                <a:cubicBezTo>
                  <a:pt x="1028745" y="77015"/>
                  <a:pt x="1029431" y="74134"/>
                  <a:pt x="1030345" y="72030"/>
                </a:cubicBezTo>
                <a:cubicBezTo>
                  <a:pt x="1031260" y="69926"/>
                  <a:pt x="1032403" y="68417"/>
                  <a:pt x="1033776" y="67502"/>
                </a:cubicBezTo>
                <a:cubicBezTo>
                  <a:pt x="1035148" y="66588"/>
                  <a:pt x="1036748" y="66130"/>
                  <a:pt x="1038578" y="66130"/>
                </a:cubicBezTo>
                <a:lnTo>
                  <a:pt x="1067664" y="66130"/>
                </a:lnTo>
                <a:lnTo>
                  <a:pt x="1067664" y="11524"/>
                </a:lnTo>
                <a:cubicBezTo>
                  <a:pt x="1067664" y="9695"/>
                  <a:pt x="1068167" y="8049"/>
                  <a:pt x="1069173" y="6585"/>
                </a:cubicBezTo>
                <a:cubicBezTo>
                  <a:pt x="1070180" y="5122"/>
                  <a:pt x="1072009" y="3887"/>
                  <a:pt x="1074661" y="2881"/>
                </a:cubicBezTo>
                <a:cubicBezTo>
                  <a:pt x="1077314" y="1875"/>
                  <a:pt x="1080881" y="1143"/>
                  <a:pt x="1085363" y="686"/>
                </a:cubicBezTo>
                <a:cubicBezTo>
                  <a:pt x="1089845" y="228"/>
                  <a:pt x="1095379" y="0"/>
                  <a:pt x="1101964" y="0"/>
                </a:cubicBezTo>
                <a:close/>
              </a:path>
            </a:pathLst>
          </a:custGeom>
          <a:solidFill>
            <a:srgbClr val="0066FF"/>
          </a:solidFill>
          <a:ln w="17780" cmpd="sng">
            <a:solidFill>
              <a:srgbClr val="FFFFFF"/>
            </a:solidFill>
            <a:prstDash val="solid"/>
            <a:miter lim="800000"/>
          </a:ln>
          <a:effectLst>
            <a:glow rad="381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1844017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par>
                                <p:cTn id="16" presetID="23" presetClass="entr" presetSubtype="16"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 calcmode="lin" valueType="num">
                                      <p:cBhvr>
                                        <p:cTn id="18" dur="500" fill="hold"/>
                                        <p:tgtEl>
                                          <p:spTgt spid="67"/>
                                        </p:tgtEl>
                                        <p:attrNameLst>
                                          <p:attrName>ppt_w</p:attrName>
                                        </p:attrNameLst>
                                      </p:cBhvr>
                                      <p:tavLst>
                                        <p:tav tm="0">
                                          <p:val>
                                            <p:fltVal val="0"/>
                                          </p:val>
                                        </p:tav>
                                        <p:tav tm="100000">
                                          <p:val>
                                            <p:strVal val="#ppt_w"/>
                                          </p:val>
                                        </p:tav>
                                      </p:tavLst>
                                    </p:anim>
                                    <p:anim calcmode="lin" valueType="num">
                                      <p:cBhvr>
                                        <p:cTn id="19" dur="500" fill="hold"/>
                                        <p:tgtEl>
                                          <p:spTgt spid="67"/>
                                        </p:tgtEl>
                                        <p:attrNameLst>
                                          <p:attrName>ppt_h</p:attrName>
                                        </p:attrNameLst>
                                      </p:cBhvr>
                                      <p:tavLst>
                                        <p:tav tm="0">
                                          <p:val>
                                            <p:fltVal val="0"/>
                                          </p:val>
                                        </p:tav>
                                        <p:tav tm="100000">
                                          <p:val>
                                            <p:strVal val="#ppt_h"/>
                                          </p:val>
                                        </p:tav>
                                      </p:tavLst>
                                    </p:anim>
                                  </p:childTnLst>
                                </p:cTn>
                              </p:par>
                              <p:par>
                                <p:cTn id="20" presetID="22" presetClass="entr" presetSubtype="8" fill="hold" grpId="0" nodeType="withEffect">
                                  <p:stCondLst>
                                    <p:cond delay="40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18" presetClass="emph" presetSubtype="0" fill="hold" grpId="1" nodeType="withEffect">
                                  <p:stCondLst>
                                    <p:cond delay="400"/>
                                  </p:stCondLst>
                                  <p:childTnLst>
                                    <p:set>
                                      <p:cBhvr override="childStyle">
                                        <p:cTn id="24" dur="500" fill="hold"/>
                                        <p:tgtEl>
                                          <p:spTgt spid="4"/>
                                        </p:tgtEl>
                                        <p:attrNameLst>
                                          <p:attrName>style.textDecorationUnderline</p:attrName>
                                        </p:attrNameLst>
                                      </p:cBhvr>
                                      <p:to>
                                        <p:strVal val="true"/>
                                      </p:to>
                                    </p:set>
                                  </p:childTnLst>
                                </p:cTn>
                              </p:par>
                              <p:par>
                                <p:cTn id="25" presetID="23" presetClass="entr" presetSubtype="16" fill="hold" grpId="0" nodeType="withEffect">
                                  <p:stCondLst>
                                    <p:cond delay="400"/>
                                  </p:stCondLst>
                                  <p:childTnLst>
                                    <p:set>
                                      <p:cBhvr>
                                        <p:cTn id="26" dur="1" fill="hold">
                                          <p:stCondLst>
                                            <p:cond delay="0"/>
                                          </p:stCondLst>
                                        </p:cTn>
                                        <p:tgtEl>
                                          <p:spTgt spid="68"/>
                                        </p:tgtEl>
                                        <p:attrNameLst>
                                          <p:attrName>style.visibility</p:attrName>
                                        </p:attrNameLst>
                                      </p:cBhvr>
                                      <p:to>
                                        <p:strVal val="visible"/>
                                      </p:to>
                                    </p:set>
                                    <p:anim calcmode="lin" valueType="num">
                                      <p:cBhvr>
                                        <p:cTn id="27" dur="500" fill="hold"/>
                                        <p:tgtEl>
                                          <p:spTgt spid="68"/>
                                        </p:tgtEl>
                                        <p:attrNameLst>
                                          <p:attrName>ppt_w</p:attrName>
                                        </p:attrNameLst>
                                      </p:cBhvr>
                                      <p:tavLst>
                                        <p:tav tm="0">
                                          <p:val>
                                            <p:fltVal val="0"/>
                                          </p:val>
                                        </p:tav>
                                        <p:tav tm="100000">
                                          <p:val>
                                            <p:strVal val="#ppt_w"/>
                                          </p:val>
                                        </p:tav>
                                      </p:tavLst>
                                    </p:anim>
                                    <p:anim calcmode="lin" valueType="num">
                                      <p:cBhvr>
                                        <p:cTn id="28" dur="500" fill="hold"/>
                                        <p:tgtEl>
                                          <p:spTgt spid="68"/>
                                        </p:tgtEl>
                                        <p:attrNameLst>
                                          <p:attrName>ppt_h</p:attrName>
                                        </p:attrNameLst>
                                      </p:cBhvr>
                                      <p:tavLst>
                                        <p:tav tm="0">
                                          <p:val>
                                            <p:fltVal val="0"/>
                                          </p:val>
                                        </p:tav>
                                        <p:tav tm="100000">
                                          <p:val>
                                            <p:strVal val="#ppt_h"/>
                                          </p:val>
                                        </p:tav>
                                      </p:tavLst>
                                    </p:anim>
                                  </p:childTnLst>
                                </p:cTn>
                              </p:par>
                              <p:par>
                                <p:cTn id="29" presetID="22" presetClass="entr" presetSubtype="8" fill="hold" grpId="0" nodeType="withEffect">
                                  <p:stCondLst>
                                    <p:cond delay="80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par>
                                <p:cTn id="32" presetID="18" presetClass="emph" presetSubtype="0" fill="hold" grpId="1" nodeType="withEffect">
                                  <p:stCondLst>
                                    <p:cond delay="800"/>
                                  </p:stCondLst>
                                  <p:childTnLst>
                                    <p:set>
                                      <p:cBhvr override="childStyle">
                                        <p:cTn id="33" dur="500" fill="hold"/>
                                        <p:tgtEl>
                                          <p:spTgt spid="5"/>
                                        </p:tgtEl>
                                        <p:attrNameLst>
                                          <p:attrName>style.textDecorationUnderline</p:attrName>
                                        </p:attrNameLst>
                                      </p:cBhvr>
                                      <p:to>
                                        <p:strVal val="true"/>
                                      </p:to>
                                    </p:set>
                                  </p:childTnLst>
                                </p:cTn>
                              </p:par>
                              <p:par>
                                <p:cTn id="34" presetID="23" presetClass="entr" presetSubtype="16" fill="hold" grpId="0" nodeType="withEffect">
                                  <p:stCondLst>
                                    <p:cond delay="800"/>
                                  </p:stCondLst>
                                  <p:childTnLst>
                                    <p:set>
                                      <p:cBhvr>
                                        <p:cTn id="35" dur="1" fill="hold">
                                          <p:stCondLst>
                                            <p:cond delay="0"/>
                                          </p:stCondLst>
                                        </p:cTn>
                                        <p:tgtEl>
                                          <p:spTgt spid="69"/>
                                        </p:tgtEl>
                                        <p:attrNameLst>
                                          <p:attrName>style.visibility</p:attrName>
                                        </p:attrNameLst>
                                      </p:cBhvr>
                                      <p:to>
                                        <p:strVal val="visible"/>
                                      </p:to>
                                    </p:set>
                                    <p:anim calcmode="lin" valueType="num">
                                      <p:cBhvr>
                                        <p:cTn id="36" dur="500" fill="hold"/>
                                        <p:tgtEl>
                                          <p:spTgt spid="69"/>
                                        </p:tgtEl>
                                        <p:attrNameLst>
                                          <p:attrName>ppt_w</p:attrName>
                                        </p:attrNameLst>
                                      </p:cBhvr>
                                      <p:tavLst>
                                        <p:tav tm="0">
                                          <p:val>
                                            <p:fltVal val="0"/>
                                          </p:val>
                                        </p:tav>
                                        <p:tav tm="100000">
                                          <p:val>
                                            <p:strVal val="#ppt_w"/>
                                          </p:val>
                                        </p:tav>
                                      </p:tavLst>
                                    </p:anim>
                                    <p:anim calcmode="lin" valueType="num">
                                      <p:cBhvr>
                                        <p:cTn id="37" dur="500" fill="hold"/>
                                        <p:tgtEl>
                                          <p:spTgt spid="69"/>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1000"/>
                                        <p:tgtEl>
                                          <p:spTgt spid="3074"/>
                                        </p:tgtEl>
                                      </p:cBhvr>
                                    </p:animEffect>
                                    <p:set>
                                      <p:cBhvr>
                                        <p:cTn id="42" dur="1" fill="hold">
                                          <p:stCondLst>
                                            <p:cond delay="999"/>
                                          </p:stCondLst>
                                        </p:cTn>
                                        <p:tgtEl>
                                          <p:spTgt spid="3074"/>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250"/>
                                        <p:tgtEl>
                                          <p:spTgt spid="3"/>
                                        </p:tgtEl>
                                      </p:cBhvr>
                                    </p:animEffect>
                                    <p:set>
                                      <p:cBhvr>
                                        <p:cTn id="45" dur="1" fill="hold">
                                          <p:stCondLst>
                                            <p:cond delay="249"/>
                                          </p:stCondLst>
                                        </p:cTn>
                                        <p:tgtEl>
                                          <p:spTgt spid="3"/>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250"/>
                                        <p:tgtEl>
                                          <p:spTgt spid="4"/>
                                        </p:tgtEl>
                                      </p:cBhvr>
                                    </p:animEffect>
                                    <p:set>
                                      <p:cBhvr>
                                        <p:cTn id="48" dur="1" fill="hold">
                                          <p:stCondLst>
                                            <p:cond delay="249"/>
                                          </p:stCondLst>
                                        </p:cTn>
                                        <p:tgtEl>
                                          <p:spTgt spid="4"/>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250"/>
                                        <p:tgtEl>
                                          <p:spTgt spid="5"/>
                                        </p:tgtEl>
                                      </p:cBhvr>
                                    </p:animEffect>
                                    <p:set>
                                      <p:cBhvr>
                                        <p:cTn id="51"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5" grpId="0"/>
      <p:bldP spid="5" grpId="1"/>
      <p:bldP spid="5" grpId="2"/>
      <p:bldP spid="3074" grpId="0"/>
      <p:bldP spid="3074" grpId="1"/>
      <p:bldP spid="67" grpId="0" animBg="1"/>
      <p:bldP spid="69" grpId="0" animBg="1"/>
      <p:bldP spid="6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59" name="Freeform: Shape 58">
            <a:extLst>
              <a:ext uri="{FF2B5EF4-FFF2-40B4-BE49-F238E27FC236}">
                <a16:creationId xmlns:a16="http://schemas.microsoft.com/office/drawing/2014/main" id="{3723BE87-B9AB-48C8-B8D3-72B17B11D65B}"/>
              </a:ext>
            </a:extLst>
          </p:cNvPr>
          <p:cNvSpPr>
            <a:spLocks noChangeArrowheads="1"/>
          </p:cNvSpPr>
          <p:nvPr/>
        </p:nvSpPr>
        <p:spPr bwMode="auto">
          <a:xfrm>
            <a:off x="3260612" y="2942530"/>
            <a:ext cx="851296" cy="863799"/>
          </a:xfrm>
          <a:custGeom>
            <a:avLst/>
            <a:gdLst/>
            <a:ahLst/>
            <a:cxnLst/>
            <a:rect l="l" t="t" r="r" b="b"/>
            <a:pathLst>
              <a:path w="851296" h="863799">
                <a:moveTo>
                  <a:pt x="441721" y="0"/>
                </a:moveTo>
                <a:cubicBezTo>
                  <a:pt x="537765" y="0"/>
                  <a:pt x="619125" y="24607"/>
                  <a:pt x="685800" y="73819"/>
                </a:cubicBezTo>
                <a:cubicBezTo>
                  <a:pt x="733425" y="108744"/>
                  <a:pt x="774104" y="160338"/>
                  <a:pt x="807839" y="228600"/>
                </a:cubicBezTo>
                <a:lnTo>
                  <a:pt x="607814" y="311349"/>
                </a:lnTo>
                <a:cubicBezTo>
                  <a:pt x="590698" y="273429"/>
                  <a:pt x="570793" y="244987"/>
                  <a:pt x="548096" y="226024"/>
                </a:cubicBezTo>
                <a:cubicBezTo>
                  <a:pt x="515453" y="199166"/>
                  <a:pt x="476640" y="185738"/>
                  <a:pt x="431657" y="185738"/>
                </a:cubicBezTo>
                <a:cubicBezTo>
                  <a:pt x="339700" y="185738"/>
                  <a:pt x="275607" y="233053"/>
                  <a:pt x="239380" y="327683"/>
                </a:cubicBezTo>
                <a:cubicBezTo>
                  <a:pt x="225843" y="362521"/>
                  <a:pt x="219075" y="398550"/>
                  <a:pt x="219075" y="435769"/>
                </a:cubicBezTo>
                <a:cubicBezTo>
                  <a:pt x="219075" y="512974"/>
                  <a:pt x="243557" y="577314"/>
                  <a:pt x="292521" y="628790"/>
                </a:cubicBezTo>
                <a:cubicBezTo>
                  <a:pt x="328749" y="667194"/>
                  <a:pt x="377118" y="686396"/>
                  <a:pt x="437629" y="686396"/>
                </a:cubicBezTo>
                <a:cubicBezTo>
                  <a:pt x="491374" y="686396"/>
                  <a:pt x="533973" y="670787"/>
                  <a:pt x="565426" y="639571"/>
                </a:cubicBezTo>
                <a:cubicBezTo>
                  <a:pt x="586125" y="619020"/>
                  <a:pt x="599659" y="588591"/>
                  <a:pt x="606028" y="548283"/>
                </a:cubicBezTo>
                <a:lnTo>
                  <a:pt x="432196" y="548283"/>
                </a:lnTo>
                <a:lnTo>
                  <a:pt x="432196" y="387549"/>
                </a:lnTo>
                <a:lnTo>
                  <a:pt x="851296" y="387549"/>
                </a:lnTo>
                <a:cubicBezTo>
                  <a:pt x="851296" y="475655"/>
                  <a:pt x="841375" y="547489"/>
                  <a:pt x="821531" y="603052"/>
                </a:cubicBezTo>
                <a:cubicBezTo>
                  <a:pt x="791368" y="687586"/>
                  <a:pt x="741561" y="752674"/>
                  <a:pt x="672107" y="798314"/>
                </a:cubicBezTo>
                <a:cubicBezTo>
                  <a:pt x="605035" y="841971"/>
                  <a:pt x="525661" y="863799"/>
                  <a:pt x="433982" y="863799"/>
                </a:cubicBezTo>
                <a:cubicBezTo>
                  <a:pt x="284757" y="863799"/>
                  <a:pt x="170259" y="812999"/>
                  <a:pt x="90487" y="711399"/>
                </a:cubicBezTo>
                <a:cubicBezTo>
                  <a:pt x="30162" y="634405"/>
                  <a:pt x="0" y="542528"/>
                  <a:pt x="0" y="435769"/>
                </a:cubicBezTo>
                <a:cubicBezTo>
                  <a:pt x="0" y="317500"/>
                  <a:pt x="35321" y="218083"/>
                  <a:pt x="105965" y="137517"/>
                </a:cubicBezTo>
                <a:cubicBezTo>
                  <a:pt x="186134" y="45839"/>
                  <a:pt x="298053" y="0"/>
                  <a:pt x="441721" y="0"/>
                </a:cubicBezTo>
                <a:close/>
              </a:path>
            </a:pathLst>
          </a:custGeom>
          <a:solidFill>
            <a:srgbClr val="6699FF"/>
          </a:solidFill>
          <a:ln w="19050">
            <a:solidFill>
              <a:schemeClr val="bg1"/>
            </a:solidFill>
          </a:ln>
          <a:effectLst>
            <a:glow rad="76200">
              <a:schemeClr val="tx1"/>
            </a:glow>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600" b="1" i="1" u="none" strike="noStrike" kern="1200" cap="none" spc="0" normalizeH="0" baseline="0" noProof="0" dirty="0">
              <a:ln w="19050">
                <a:solidFill>
                  <a:schemeClr val="bg1"/>
                </a:solidFill>
              </a:ln>
              <a:solidFill>
                <a:srgbClr val="6699FF"/>
              </a:solidFill>
              <a:effectLst>
                <a:glow rad="76200">
                  <a:schemeClr val="tx1"/>
                </a:glow>
              </a:effectLst>
              <a:uLnTx/>
              <a:uFillTx/>
              <a:latin typeface="Aharoni" panose="02010803020104030203" pitchFamily="2" charset="-79"/>
              <a:cs typeface="Aharoni" panose="02010803020104030203" pitchFamily="2" charset="-79"/>
            </a:endParaRPr>
          </a:p>
        </p:txBody>
      </p:sp>
      <p:sp>
        <p:nvSpPr>
          <p:cNvPr id="58" name="Freeform: Shape 57">
            <a:extLst>
              <a:ext uri="{FF2B5EF4-FFF2-40B4-BE49-F238E27FC236}">
                <a16:creationId xmlns:a16="http://schemas.microsoft.com/office/drawing/2014/main" id="{2ABB237D-B461-4537-BFA5-B1BE2D300109}"/>
              </a:ext>
            </a:extLst>
          </p:cNvPr>
          <p:cNvSpPr>
            <a:spLocks noChangeArrowheads="1"/>
          </p:cNvSpPr>
          <p:nvPr/>
        </p:nvSpPr>
        <p:spPr bwMode="auto">
          <a:xfrm>
            <a:off x="4213708" y="2944316"/>
            <a:ext cx="899517" cy="866180"/>
          </a:xfrm>
          <a:custGeom>
            <a:avLst/>
            <a:gdLst/>
            <a:ahLst/>
            <a:cxnLst/>
            <a:rect l="l" t="t" r="r" b="b"/>
            <a:pathLst>
              <a:path w="899517" h="866180">
                <a:moveTo>
                  <a:pt x="449461" y="0"/>
                </a:moveTo>
                <a:cubicBezTo>
                  <a:pt x="592336" y="0"/>
                  <a:pt x="705644" y="47427"/>
                  <a:pt x="789384" y="142280"/>
                </a:cubicBezTo>
                <a:cubicBezTo>
                  <a:pt x="862806" y="225624"/>
                  <a:pt x="899517" y="322660"/>
                  <a:pt x="899517" y="433388"/>
                </a:cubicBezTo>
                <a:cubicBezTo>
                  <a:pt x="899517" y="543719"/>
                  <a:pt x="862806" y="640557"/>
                  <a:pt x="789384" y="723900"/>
                </a:cubicBezTo>
                <a:cubicBezTo>
                  <a:pt x="705644" y="818753"/>
                  <a:pt x="592336" y="866180"/>
                  <a:pt x="449461" y="866180"/>
                </a:cubicBezTo>
                <a:cubicBezTo>
                  <a:pt x="306983" y="866180"/>
                  <a:pt x="193873" y="818753"/>
                  <a:pt x="110133" y="723900"/>
                </a:cubicBezTo>
                <a:cubicBezTo>
                  <a:pt x="36711" y="640557"/>
                  <a:pt x="0" y="543719"/>
                  <a:pt x="0" y="433388"/>
                </a:cubicBezTo>
                <a:cubicBezTo>
                  <a:pt x="0" y="382985"/>
                  <a:pt x="9922" y="331292"/>
                  <a:pt x="29766" y="278309"/>
                </a:cubicBezTo>
                <a:cubicBezTo>
                  <a:pt x="49609" y="225326"/>
                  <a:pt x="76200" y="179983"/>
                  <a:pt x="109537" y="142280"/>
                </a:cubicBezTo>
                <a:cubicBezTo>
                  <a:pt x="193278" y="47427"/>
                  <a:pt x="306586" y="0"/>
                  <a:pt x="449461" y="0"/>
                </a:cubicBezTo>
                <a:close/>
                <a:moveTo>
                  <a:pt x="449461" y="204788"/>
                </a:moveTo>
                <a:cubicBezTo>
                  <a:pt x="400918" y="204788"/>
                  <a:pt x="356950" y="218416"/>
                  <a:pt x="317557" y="245674"/>
                </a:cubicBezTo>
                <a:cubicBezTo>
                  <a:pt x="278164" y="272931"/>
                  <a:pt x="250112" y="309240"/>
                  <a:pt x="233400" y="354602"/>
                </a:cubicBezTo>
                <a:cubicBezTo>
                  <a:pt x="223850" y="380467"/>
                  <a:pt x="219075" y="406729"/>
                  <a:pt x="219075" y="433388"/>
                </a:cubicBezTo>
                <a:cubicBezTo>
                  <a:pt x="219075" y="488299"/>
                  <a:pt x="237378" y="537440"/>
                  <a:pt x="273983" y="580811"/>
                </a:cubicBezTo>
                <a:cubicBezTo>
                  <a:pt x="319345" y="634532"/>
                  <a:pt x="377837" y="661392"/>
                  <a:pt x="449461" y="661392"/>
                </a:cubicBezTo>
                <a:cubicBezTo>
                  <a:pt x="521084" y="661392"/>
                  <a:pt x="579775" y="634734"/>
                  <a:pt x="625534" y="581416"/>
                </a:cubicBezTo>
                <a:cubicBezTo>
                  <a:pt x="662139" y="538839"/>
                  <a:pt x="680442" y="489496"/>
                  <a:pt x="680442" y="433388"/>
                </a:cubicBezTo>
                <a:cubicBezTo>
                  <a:pt x="680442" y="376089"/>
                  <a:pt x="662139" y="326548"/>
                  <a:pt x="625534" y="284764"/>
                </a:cubicBezTo>
                <a:cubicBezTo>
                  <a:pt x="578578" y="231447"/>
                  <a:pt x="519887" y="204788"/>
                  <a:pt x="449461" y="204788"/>
                </a:cubicBezTo>
                <a:close/>
              </a:path>
            </a:pathLst>
          </a:custGeom>
          <a:solidFill>
            <a:srgbClr val="6699FF"/>
          </a:solidFill>
          <a:ln w="19050">
            <a:solidFill>
              <a:schemeClr val="bg1"/>
            </a:solidFill>
          </a:ln>
          <a:effectLst>
            <a:glow rad="76200">
              <a:schemeClr val="tx1"/>
            </a:glow>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600" b="1" i="1" u="none" strike="noStrike" kern="1200" cap="none" spc="0" normalizeH="0" baseline="0" noProof="0" dirty="0">
              <a:ln w="19050">
                <a:solidFill>
                  <a:schemeClr val="bg1"/>
                </a:solidFill>
              </a:ln>
              <a:solidFill>
                <a:srgbClr val="6699FF"/>
              </a:solidFill>
              <a:effectLst>
                <a:glow rad="76200">
                  <a:schemeClr val="tx1"/>
                </a:glow>
              </a:effectLst>
              <a:uLnTx/>
              <a:uFillTx/>
              <a:latin typeface="Aharoni" panose="02010803020104030203" pitchFamily="2" charset="-79"/>
              <a:cs typeface="Aharoni" panose="02010803020104030203" pitchFamily="2" charset="-79"/>
            </a:endParaRPr>
          </a:p>
        </p:txBody>
      </p:sp>
      <p:sp>
        <p:nvSpPr>
          <p:cNvPr id="57" name="Freeform: Shape 56">
            <a:extLst>
              <a:ext uri="{FF2B5EF4-FFF2-40B4-BE49-F238E27FC236}">
                <a16:creationId xmlns:a16="http://schemas.microsoft.com/office/drawing/2014/main" id="{579CC563-B63F-4A86-A249-64B2533BDD2B}"/>
              </a:ext>
            </a:extLst>
          </p:cNvPr>
          <p:cNvSpPr>
            <a:spLocks noChangeArrowheads="1"/>
          </p:cNvSpPr>
          <p:nvPr/>
        </p:nvSpPr>
        <p:spPr bwMode="auto">
          <a:xfrm>
            <a:off x="5250147" y="2968724"/>
            <a:ext cx="712589" cy="812602"/>
          </a:xfrm>
          <a:custGeom>
            <a:avLst/>
            <a:gdLst/>
            <a:ahLst/>
            <a:cxnLst/>
            <a:rect l="l" t="t" r="r" b="b"/>
            <a:pathLst>
              <a:path w="712589" h="812602">
                <a:moveTo>
                  <a:pt x="0" y="0"/>
                </a:moveTo>
                <a:lnTo>
                  <a:pt x="311943" y="0"/>
                </a:lnTo>
                <a:cubicBezTo>
                  <a:pt x="388143" y="0"/>
                  <a:pt x="458787" y="21233"/>
                  <a:pt x="523875" y="63698"/>
                </a:cubicBezTo>
                <a:cubicBezTo>
                  <a:pt x="587772" y="104974"/>
                  <a:pt x="636786" y="160139"/>
                  <a:pt x="670917" y="229195"/>
                </a:cubicBezTo>
                <a:cubicBezTo>
                  <a:pt x="698698" y="286345"/>
                  <a:pt x="712589" y="345281"/>
                  <a:pt x="712589" y="406003"/>
                </a:cubicBezTo>
                <a:cubicBezTo>
                  <a:pt x="712589" y="490538"/>
                  <a:pt x="687089" y="568821"/>
                  <a:pt x="636091" y="640854"/>
                </a:cubicBezTo>
                <a:cubicBezTo>
                  <a:pt x="585093" y="712887"/>
                  <a:pt x="519906" y="762794"/>
                  <a:pt x="440531" y="790575"/>
                </a:cubicBezTo>
                <a:cubicBezTo>
                  <a:pt x="398462" y="805260"/>
                  <a:pt x="355600" y="812602"/>
                  <a:pt x="311943" y="812602"/>
                </a:cubicBezTo>
                <a:lnTo>
                  <a:pt x="0" y="812602"/>
                </a:lnTo>
                <a:lnTo>
                  <a:pt x="0" y="0"/>
                </a:lnTo>
                <a:close/>
                <a:moveTo>
                  <a:pt x="211336" y="176213"/>
                </a:moveTo>
                <a:lnTo>
                  <a:pt x="211336" y="636389"/>
                </a:lnTo>
                <a:lnTo>
                  <a:pt x="259658" y="636389"/>
                </a:lnTo>
                <a:cubicBezTo>
                  <a:pt x="342779" y="636389"/>
                  <a:pt x="405020" y="608735"/>
                  <a:pt x="446382" y="553427"/>
                </a:cubicBezTo>
                <a:cubicBezTo>
                  <a:pt x="477803" y="511246"/>
                  <a:pt x="493514" y="462105"/>
                  <a:pt x="493514" y="406003"/>
                </a:cubicBezTo>
                <a:cubicBezTo>
                  <a:pt x="493514" y="349901"/>
                  <a:pt x="477803" y="300958"/>
                  <a:pt x="446382" y="259175"/>
                </a:cubicBezTo>
                <a:cubicBezTo>
                  <a:pt x="404623" y="203867"/>
                  <a:pt x="342382" y="176213"/>
                  <a:pt x="259658" y="176213"/>
                </a:cubicBezTo>
                <a:lnTo>
                  <a:pt x="211336" y="176213"/>
                </a:lnTo>
                <a:close/>
              </a:path>
            </a:pathLst>
          </a:custGeom>
          <a:solidFill>
            <a:srgbClr val="6699FF"/>
          </a:solidFill>
          <a:ln w="19050">
            <a:solidFill>
              <a:schemeClr val="bg1"/>
            </a:solidFill>
          </a:ln>
          <a:effectLst>
            <a:glow rad="76200">
              <a:schemeClr val="tx1"/>
            </a:glow>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600" b="1" i="1" u="none" strike="noStrike" kern="1200" cap="none" spc="0" normalizeH="0" baseline="0" noProof="0" dirty="0">
              <a:ln w="19050">
                <a:solidFill>
                  <a:schemeClr val="bg1"/>
                </a:solidFill>
              </a:ln>
              <a:solidFill>
                <a:srgbClr val="6699FF"/>
              </a:solidFill>
              <a:effectLst>
                <a:glow rad="76200">
                  <a:schemeClr val="tx1"/>
                </a:glow>
              </a:effectLst>
              <a:uLnTx/>
              <a:uFillTx/>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380438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0862CA1-9992-4044-89F3-3C0CDF31580E}"/>
              </a:ext>
            </a:extLst>
          </p:cNvPr>
          <p:cNvSpPr txBox="1">
            <a:spLocks/>
          </p:cNvSpPr>
          <p:nvPr/>
        </p:nvSpPr>
        <p:spPr>
          <a:xfrm>
            <a:off x="1404572" y="3758528"/>
            <a:ext cx="1853234" cy="7524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peace</a:t>
            </a:r>
          </a:p>
        </p:txBody>
      </p:sp>
      <p:sp>
        <p:nvSpPr>
          <p:cNvPr id="3074" name="Rectangle 2"/>
          <p:cNvSpPr>
            <a:spLocks noGrp="1" noChangeArrowheads="1"/>
          </p:cNvSpPr>
          <p:nvPr>
            <p:ph type="title"/>
          </p:nvPr>
        </p:nvSpPr>
        <p:spPr>
          <a:xfrm>
            <a:off x="492826" y="1699677"/>
            <a:ext cx="8229600" cy="344233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"Salt is good, but if the salt loses its flavor, how will you season it? Have salt in yourselves, and have peace with one another."                  </a:t>
            </a:r>
            <a:r>
              <a:rPr lang="en-US" altLang="en-US" sz="3200"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Mark 9:50 </a:t>
            </a:r>
            <a:r>
              <a:rPr lang="en-US" altLang="en-US" sz="40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p>
        </p:txBody>
      </p:sp>
      <p:sp>
        <p:nvSpPr>
          <p:cNvPr id="4" name="Title 1">
            <a:extLst>
              <a:ext uri="{FF2B5EF4-FFF2-40B4-BE49-F238E27FC236}">
                <a16:creationId xmlns:a16="http://schemas.microsoft.com/office/drawing/2014/main" id="{B263FA6A-1A58-4C1C-B3BB-37EA68D3AC58}"/>
              </a:ext>
            </a:extLst>
          </p:cNvPr>
          <p:cNvSpPr txBox="1">
            <a:spLocks/>
          </p:cNvSpPr>
          <p:nvPr/>
        </p:nvSpPr>
        <p:spPr>
          <a:xfrm>
            <a:off x="1982540" y="2965938"/>
            <a:ext cx="1547446" cy="905274"/>
          </a:xfrm>
          <a:prstGeom prst="rect">
            <a:avLst/>
          </a:prstGeom>
        </p:spPr>
        <p:txBody>
          <a:bodyPr vert="horz" lIns="91440" tIns="45720" rIns="91440" bIns="45720" rtlCol="0" anchor="ctr">
            <a:prstTxWarp prst="textStop">
              <a:avLst/>
            </a:prstTxWarp>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66FF33"/>
                </a:solidFill>
                <a:effectLst>
                  <a:glow rad="63500">
                    <a:srgbClr val="9966FF"/>
                  </a:glow>
                  <a:outerShdw blurRad="50800" algn="tl" rotWithShape="0">
                    <a:srgbClr val="000000"/>
                  </a:outerShdw>
                </a:effectLst>
                <a:uLnTx/>
                <a:uFillTx/>
                <a:latin typeface="Calibri" panose="020F0502020204030204" pitchFamily="34" charset="0"/>
                <a:ea typeface="+mj-ea"/>
                <a:cs typeface="+mj-cs"/>
              </a:rPr>
              <a:t>worth</a:t>
            </a:r>
          </a:p>
        </p:txBody>
      </p:sp>
    </p:spTree>
    <p:extLst>
      <p:ext uri="{BB962C8B-B14F-4D97-AF65-F5344CB8AC3E}">
        <p14:creationId xmlns:p14="http://schemas.microsoft.com/office/powerpoint/2010/main" val="2663988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stCondLst>
                                            <p:cond delay="0"/>
                                          </p:stCondLst>
                                        </p:cTn>
                                        <p:tgtEl>
                                          <p:spTgt spid="4"/>
                                        </p:tgtEl>
                                      </p:cBhvr>
                                    </p:animEffect>
                                    <p:anim to="" calcmode="lin" valueType="num">
                                      <p:cBhvr>
                                        <p:cTn id="14"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par>
                                <p:cTn id="21" presetID="18" presetClass="emph" presetSubtype="0" fill="hold" grpId="1" nodeType="withEffect">
                                  <p:stCondLst>
                                    <p:cond delay="0"/>
                                  </p:stCondLst>
                                  <p:childTnLst>
                                    <p:set>
                                      <p:cBhvr override="childStyle">
                                        <p:cTn id="22"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B17D06-6B36-4877-8790-69E5BECFCC60}"/>
              </a:ext>
            </a:extLst>
          </p:cNvPr>
          <p:cNvSpPr txBox="1">
            <a:spLocks/>
          </p:cNvSpPr>
          <p:nvPr/>
        </p:nvSpPr>
        <p:spPr>
          <a:xfrm>
            <a:off x="2024742" y="2180160"/>
            <a:ext cx="15628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rich?</a:t>
            </a:r>
          </a:p>
        </p:txBody>
      </p:sp>
      <p:sp>
        <p:nvSpPr>
          <p:cNvPr id="6" name="Title 1">
            <a:extLst>
              <a:ext uri="{FF2B5EF4-FFF2-40B4-BE49-F238E27FC236}">
                <a16:creationId xmlns:a16="http://schemas.microsoft.com/office/drawing/2014/main" id="{9664B1E9-03F6-4FF1-8DBF-A76768580101}"/>
              </a:ext>
            </a:extLst>
          </p:cNvPr>
          <p:cNvSpPr txBox="1">
            <a:spLocks/>
          </p:cNvSpPr>
          <p:nvPr/>
        </p:nvSpPr>
        <p:spPr>
          <a:xfrm>
            <a:off x="5502349" y="2190910"/>
            <a:ext cx="190313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chemeClr val="bg1"/>
                </a:solidFill>
                <a:effectLst>
                  <a:outerShdw blurRad="63500" dir="3600000" algn="tl" rotWithShape="0">
                    <a:srgbClr val="000000">
                      <a:alpha val="70000"/>
                    </a:srgbClr>
                  </a:outerShdw>
                </a:effectLst>
                <a:uLnTx/>
                <a:uFillTx/>
                <a:latin typeface="Calibri" panose="020F0502020204030204" pitchFamily="34" charset="0"/>
                <a:ea typeface="+mj-ea"/>
                <a:cs typeface="+mj-cs"/>
              </a:rPr>
              <a:t>greed</a:t>
            </a:r>
          </a:p>
        </p:txBody>
      </p:sp>
      <p:sp>
        <p:nvSpPr>
          <p:cNvPr id="7" name="Title 1">
            <a:extLst>
              <a:ext uri="{FF2B5EF4-FFF2-40B4-BE49-F238E27FC236}">
                <a16:creationId xmlns:a16="http://schemas.microsoft.com/office/drawing/2014/main" id="{2FD0CE58-F4E4-486D-9692-083267998CE2}"/>
              </a:ext>
            </a:extLst>
          </p:cNvPr>
          <p:cNvSpPr txBox="1">
            <a:spLocks/>
          </p:cNvSpPr>
          <p:nvPr/>
        </p:nvSpPr>
        <p:spPr>
          <a:xfrm>
            <a:off x="707056" y="2864190"/>
            <a:ext cx="262159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arrogance</a:t>
            </a:r>
          </a:p>
        </p:txBody>
      </p:sp>
      <p:sp>
        <p:nvSpPr>
          <p:cNvPr id="8" name="Title 1">
            <a:extLst>
              <a:ext uri="{FF2B5EF4-FFF2-40B4-BE49-F238E27FC236}">
                <a16:creationId xmlns:a16="http://schemas.microsoft.com/office/drawing/2014/main" id="{621B93F1-84CD-43FB-B773-7AAE91C9A465}"/>
              </a:ext>
            </a:extLst>
          </p:cNvPr>
          <p:cNvSpPr txBox="1">
            <a:spLocks/>
          </p:cNvSpPr>
          <p:nvPr/>
        </p:nvSpPr>
        <p:spPr>
          <a:xfrm>
            <a:off x="5109958" y="2865416"/>
            <a:ext cx="296060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FF00"/>
                </a:solidFill>
                <a:effectLst>
                  <a:outerShdw blurRad="63500" dir="3600000" algn="tl" rotWithShape="0">
                    <a:srgbClr val="000000">
                      <a:alpha val="70000"/>
                    </a:srgbClr>
                  </a:outerShdw>
                </a:effectLst>
                <a:uLnTx/>
                <a:uFillTx/>
                <a:latin typeface="Calibri" panose="020F0502020204030204" pitchFamily="34" charset="0"/>
                <a:ea typeface="+mj-ea"/>
                <a:cs typeface="+mj-cs"/>
              </a:rPr>
              <a:t>corruption</a:t>
            </a:r>
          </a:p>
        </p:txBody>
      </p:sp>
      <p:sp>
        <p:nvSpPr>
          <p:cNvPr id="3074" name="Rectangle 2"/>
          <p:cNvSpPr>
            <a:spLocks noGrp="1" noChangeArrowheads="1"/>
          </p:cNvSpPr>
          <p:nvPr>
            <p:ph type="title"/>
          </p:nvPr>
        </p:nvSpPr>
        <p:spPr>
          <a:xfrm>
            <a:off x="505327" y="1491915"/>
            <a:ext cx="8229600" cy="431532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dull, purblind folly of the very rich men, their greed and arrogance, and the corruption in business and politics, have tended to produce a very unhealthy condition.”</a:t>
            </a:r>
            <a:endParaRPr lang="en-US" altLang="en-US" sz="3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C86642F1-5BA2-4206-9D12-97CD54DB8293}"/>
              </a:ext>
            </a:extLst>
          </p:cNvPr>
          <p:cNvSpPr txBox="1">
            <a:spLocks noChangeArrowheads="1"/>
          </p:cNvSpPr>
          <p:nvPr/>
        </p:nvSpPr>
        <p:spPr bwMode="auto">
          <a:xfrm>
            <a:off x="2845400" y="920609"/>
            <a:ext cx="346934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dumb &amp; blind</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 name="Rectangle 2">
            <a:extLst>
              <a:ext uri="{FF2B5EF4-FFF2-40B4-BE49-F238E27FC236}">
                <a16:creationId xmlns:a16="http://schemas.microsoft.com/office/drawing/2014/main" id="{C03F7D43-A087-4303-94A2-496443E2F112}"/>
              </a:ext>
            </a:extLst>
          </p:cNvPr>
          <p:cNvSpPr txBox="1">
            <a:spLocks noChangeArrowheads="1"/>
          </p:cNvSpPr>
          <p:nvPr/>
        </p:nvSpPr>
        <p:spPr bwMode="auto">
          <a:xfrm>
            <a:off x="3048001" y="908058"/>
            <a:ext cx="305862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slow to see</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 name="Title 1">
            <a:extLst>
              <a:ext uri="{FF2B5EF4-FFF2-40B4-BE49-F238E27FC236}">
                <a16:creationId xmlns:a16="http://schemas.microsoft.com/office/drawing/2014/main" id="{6823C6F7-8C6E-45EF-B7EA-25723CD6E5D0}"/>
              </a:ext>
            </a:extLst>
          </p:cNvPr>
          <p:cNvSpPr txBox="1">
            <a:spLocks/>
          </p:cNvSpPr>
          <p:nvPr/>
        </p:nvSpPr>
        <p:spPr>
          <a:xfrm>
            <a:off x="2952206" y="2180160"/>
            <a:ext cx="5701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66FF33"/>
                </a:solidFill>
                <a:effectLst>
                  <a:glow rad="76200">
                    <a:schemeClr val="tx1"/>
                  </a:glow>
                  <a:outerShdw blurRad="63500" dir="3600000" algn="tl" rotWithShape="0">
                    <a:srgbClr val="000000">
                      <a:alpha val="70000"/>
                    </a:srgbClr>
                  </a:outerShdw>
                </a:effectLst>
                <a:uLnTx/>
                <a:uFillTx/>
                <a:latin typeface="Calibri" panose="020F0502020204030204" pitchFamily="34" charset="0"/>
                <a:ea typeface="+mj-ea"/>
                <a:cs typeface="+mj-cs"/>
              </a:rPr>
              <a:t>?</a:t>
            </a:r>
          </a:p>
        </p:txBody>
      </p:sp>
    </p:spTree>
    <p:extLst>
      <p:ext uri="{BB962C8B-B14F-4D97-AF65-F5344CB8AC3E}">
        <p14:creationId xmlns:p14="http://schemas.microsoft.com/office/powerpoint/2010/main" val="4257384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childTnLst>
                                </p:cTn>
                              </p:par>
                              <p:par>
                                <p:cTn id="14" presetID="42" presetClass="path" presetSubtype="0" accel="50000" decel="50000" fill="hold" grpId="1" nodeType="withEffect">
                                  <p:stCondLst>
                                    <p:cond delay="0"/>
                                  </p:stCondLst>
                                  <p:childTnLst>
                                    <p:animMotion origin="layout" path="M -8.33333E-7 -3.7037E-6 L -0.01267 0.10371 " pathEditMode="relative" rAng="0" ptsTypes="AA">
                                      <p:cBhvr>
                                        <p:cTn id="15" dur="750" spd="-100000" fill="hold"/>
                                        <p:tgtEl>
                                          <p:spTgt spid="3"/>
                                        </p:tgtEl>
                                        <p:attrNameLst>
                                          <p:attrName>ppt_x</p:attrName>
                                          <p:attrName>ppt_y</p:attrName>
                                        </p:attrNameLst>
                                      </p:cBhvr>
                                      <p:rCtr x="-642" y="5185"/>
                                    </p:animMotion>
                                  </p:childTnLst>
                                </p:cTn>
                              </p:par>
                            </p:childTnLst>
                          </p:cTn>
                        </p:par>
                      </p:childTnLst>
                    </p:cTn>
                  </p:par>
                  <p:par>
                    <p:cTn id="16" fill="hold">
                      <p:stCondLst>
                        <p:cond delay="indefinite"/>
                      </p:stCondLst>
                      <p:childTnLst>
                        <p:par>
                          <p:cTn id="17" fill="hold">
                            <p:stCondLst>
                              <p:cond delay="0"/>
                            </p:stCondLst>
                            <p:childTnLst>
                              <p:par>
                                <p:cTn id="18" presetID="19" presetClass="entr" presetSubtype="10" fill="hold" grpId="0" nodeType="clickEffect">
                                  <p:stCondLst>
                                    <p:cond delay="5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750" fill="hold"/>
                                        <p:tgtEl>
                                          <p:spTgt spid="9"/>
                                        </p:tgtEl>
                                        <p:attrNameLst>
                                          <p:attrName>ppt_w</p:attrName>
                                        </p:attrNameLst>
                                      </p:cBhvr>
                                      <p:tavLst>
                                        <p:tav tm="0" fmla="#ppt_w*sin(2.5*pi*$)">
                                          <p:val>
                                            <p:fltVal val="0"/>
                                          </p:val>
                                        </p:tav>
                                        <p:tav tm="100000">
                                          <p:val>
                                            <p:fltVal val="1"/>
                                          </p:val>
                                        </p:tav>
                                      </p:tavLst>
                                    </p:anim>
                                    <p:anim calcmode="lin" valueType="num">
                                      <p:cBhvr>
                                        <p:cTn id="21" dur="1750" fill="hold"/>
                                        <p:tgtEl>
                                          <p:spTgt spid="9"/>
                                        </p:tgtEl>
                                        <p:attrNameLst>
                                          <p:attrName>ppt_h</p:attrName>
                                        </p:attrNameLst>
                                      </p:cBhvr>
                                      <p:tavLst>
                                        <p:tav tm="0">
                                          <p:val>
                                            <p:strVal val="#ppt_h"/>
                                          </p:val>
                                        </p:tav>
                                        <p:tav tm="100000">
                                          <p:val>
                                            <p:strVal val="#ppt_h"/>
                                          </p:val>
                                        </p:tav>
                                      </p:tavLst>
                                    </p:anim>
                                  </p:childTnLst>
                                </p:cTn>
                              </p:par>
                              <p:par>
                                <p:cTn id="22" presetID="19" presetClass="exit" presetSubtype="10" fill="hold" grpId="2" nodeType="withEffect">
                                  <p:stCondLst>
                                    <p:cond delay="0"/>
                                  </p:stCondLst>
                                  <p:childTnLst>
                                    <p:anim calcmode="lin" valueType="num">
                                      <p:cBhvr>
                                        <p:cTn id="23" dur="2000"/>
                                        <p:tgtEl>
                                          <p:spTgt spid="3"/>
                                        </p:tgtEl>
                                        <p:attrNameLst>
                                          <p:attrName>ppt_h</p:attrName>
                                        </p:attrNameLst>
                                      </p:cBhvr>
                                      <p:tavLst>
                                        <p:tav tm="0">
                                          <p:val>
                                            <p:strVal val="ppt_h"/>
                                          </p:val>
                                        </p:tav>
                                        <p:tav tm="100000">
                                          <p:val>
                                            <p:strVal val="ppt_h"/>
                                          </p:val>
                                        </p:tav>
                                      </p:tavLst>
                                    </p:anim>
                                    <p:anim calcmode="lin" valueType="num">
                                      <p:cBhvr>
                                        <p:cTn id="24" dur="2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25" dur="1" fill="hold">
                                          <p:stCondLst>
                                            <p:cond delay="1999"/>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par>
                                <p:cTn id="31" presetID="18" presetClass="emph" presetSubtype="0" fill="hold" grpId="1" nodeType="withEffect">
                                  <p:stCondLst>
                                    <p:cond delay="0"/>
                                  </p:stCondLst>
                                  <p:childTnLst>
                                    <p:set>
                                      <p:cBhvr override="childStyle">
                                        <p:cTn id="32" dur="500" fill="hold"/>
                                        <p:tgtEl>
                                          <p:spTgt spid="4"/>
                                        </p:tgtEl>
                                        <p:attrNameLst>
                                          <p:attrName>style.textDecorationUnderline</p:attrName>
                                        </p:attrNameLst>
                                      </p:cBhvr>
                                      <p:to>
                                        <p:strVal val="true"/>
                                      </p:to>
                                    </p:set>
                                  </p:childTnLst>
                                </p:cTn>
                              </p:par>
                              <p:par>
                                <p:cTn id="33" presetID="22" presetClass="entr" presetSubtype="8" fill="hold" grpId="0" nodeType="withEffect">
                                  <p:stCondLst>
                                    <p:cond delay="25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25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par>
                                <p:cTn id="41" presetID="18" presetClass="emph" presetSubtype="0" fill="hold" grpId="1" nodeType="withEffect">
                                  <p:stCondLst>
                                    <p:cond delay="0"/>
                                  </p:stCondLst>
                                  <p:childTnLst>
                                    <p:set>
                                      <p:cBhvr override="childStyle">
                                        <p:cTn id="42" dur="500" fill="hold"/>
                                        <p:tgtEl>
                                          <p:spTgt spid="6"/>
                                        </p:tgtEl>
                                        <p:attrNameLst>
                                          <p:attrName>style.textDecorationUnderline</p:attrName>
                                        </p:attrNameLst>
                                      </p:cBhvr>
                                      <p:to>
                                        <p:strVal val="true"/>
                                      </p:to>
                                    </p:se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par>
                                <p:cTn id="47" presetID="18" presetClass="emph" presetSubtype="0" fill="hold" grpId="1" nodeType="withEffect">
                                  <p:stCondLst>
                                    <p:cond delay="0"/>
                                  </p:stCondLst>
                                  <p:childTnLst>
                                    <p:set>
                                      <p:cBhvr override="childStyle">
                                        <p:cTn id="48" dur="500" fill="hold"/>
                                        <p:tgtEl>
                                          <p:spTgt spid="7"/>
                                        </p:tgtEl>
                                        <p:attrNameLst>
                                          <p:attrName>style.textDecorationUnderline</p:attrName>
                                        </p:attrNameLst>
                                      </p:cBhvr>
                                      <p:to>
                                        <p:strVal val="true"/>
                                      </p:to>
                                    </p:se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par>
                                <p:cTn id="53" presetID="18" presetClass="emph" presetSubtype="0" fill="hold" grpId="1" nodeType="withEffect">
                                  <p:stCondLst>
                                    <p:cond delay="0"/>
                                  </p:stCondLst>
                                  <p:childTnLst>
                                    <p:set>
                                      <p:cBhvr override="childStyle">
                                        <p:cTn id="54" dur="500" fill="hold"/>
                                        <p:tgtEl>
                                          <p:spTgt spid="8"/>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8" grpId="0"/>
      <p:bldP spid="8" grpId="1"/>
      <p:bldP spid="3074" grpId="0"/>
      <p:bldP spid="9" grpId="0"/>
      <p:bldP spid="3" grpId="0"/>
      <p:bldP spid="3" grpId="1"/>
      <p:bldP spid="3" grpId="2"/>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590782" y="3962400"/>
            <a:ext cx="1732663"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rPr>
              <a:t>18</a:t>
            </a:r>
            <a:endParaRPr lang="en-US" sz="96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February 24, 2019</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1920998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7448 -0.14051 " pathEditMode="relative" rAng="0" ptsTypes="AA">
                                      <p:cBhvr>
                                        <p:cTn id="49" dur="1000" fill="hold"/>
                                        <p:tgtEl>
                                          <p:spTgt spid="6"/>
                                        </p:tgtEl>
                                        <p:attrNameLst>
                                          <p:attrName>ppt_x</p:attrName>
                                          <p:attrName>ppt_y</p:attrName>
                                        </p:attrNameLst>
                                      </p:cBhvr>
                                      <p:rCtr x="-8733" y="-7037"/>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452187" y="5193632"/>
            <a:ext cx="311617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squabbling</a:t>
            </a:r>
          </a:p>
        </p:txBody>
      </p:sp>
      <p:sp>
        <p:nvSpPr>
          <p:cNvPr id="3074" name="Rectangle 2"/>
          <p:cNvSpPr>
            <a:spLocks noGrp="1" noChangeArrowheads="1"/>
          </p:cNvSpPr>
          <p:nvPr>
            <p:ph type="title"/>
          </p:nvPr>
        </p:nvSpPr>
        <p:spPr>
          <a:xfrm>
            <a:off x="425115" y="419017"/>
            <a:ext cx="8398042" cy="575719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“There is no room in this country for hyphenated Americanism.      The one absolutely certain way     of bringing this nation to ruin,        of preventing all possibility of its continuing to be a nation at all, would be to permit it to become a tangle of squabbling nationalities.”</a:t>
            </a:r>
            <a:endParaRPr lang="en-US" altLang="en-US" sz="3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19817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167607"/>
            <a:ext cx="8229600" cy="315837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“In the long run, the most unpleasant truth is a safer companion than a pleasant falsehood.”</a:t>
            </a:r>
            <a:endParaRPr lang="en-US" altLang="en-US" sz="3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4135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33137" y="2392197"/>
            <a:ext cx="8229600" cy="298190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“If you could kick the person in the pants responsible for most of your trouble, you wouldn't sit     for a month.”</a:t>
            </a:r>
            <a:endParaRPr lang="en-US" altLang="en-US" sz="3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13809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650" fill="hold"/>
                                        <p:tgtEl>
                                          <p:spTgt spid="3074"/>
                                        </p:tgtEl>
                                        <p:attrNameLst>
                                          <p:attrName>ppt_w</p:attrName>
                                        </p:attrNameLst>
                                      </p:cBhvr>
                                      <p:tavLst>
                                        <p:tav tm="0">
                                          <p:val>
                                            <p:strVal val="(6*min(max(#ppt_w*#ppt_h,.3),1)-7.4)/-.7*#ppt_w"/>
                                          </p:val>
                                        </p:tav>
                                        <p:tav tm="100000">
                                          <p:val>
                                            <p:strVal val="#ppt_w"/>
                                          </p:val>
                                        </p:tav>
                                      </p:tavLst>
                                    </p:anim>
                                    <p:anim calcmode="lin" valueType="num">
                                      <p:cBhvr>
                                        <p:cTn id="8" dur="650" fill="hold"/>
                                        <p:tgtEl>
                                          <p:spTgt spid="3074"/>
                                        </p:tgtEl>
                                        <p:attrNameLst>
                                          <p:attrName>ppt_h</p:attrName>
                                        </p:attrNameLst>
                                      </p:cBhvr>
                                      <p:tavLst>
                                        <p:tav tm="0">
                                          <p:val>
                                            <p:strVal val="(6*min(max(#ppt_w*#ppt_h,.3),1)-7.4)/-.7*#ppt_h"/>
                                          </p:val>
                                        </p:tav>
                                        <p:tav tm="100000">
                                          <p:val>
                                            <p:strVal val="#ppt_h"/>
                                          </p:val>
                                        </p:tav>
                                      </p:tavLst>
                                    </p:anim>
                                    <p:anim calcmode="lin" valueType="num">
                                      <p:cBhvr>
                                        <p:cTn id="9" dur="650" fill="hold"/>
                                        <p:tgtEl>
                                          <p:spTgt spid="3074"/>
                                        </p:tgtEl>
                                        <p:attrNameLst>
                                          <p:attrName>ppt_x</p:attrName>
                                        </p:attrNameLst>
                                      </p:cBhvr>
                                      <p:tavLst>
                                        <p:tav tm="0">
                                          <p:val>
                                            <p:fltVal val="0.5"/>
                                          </p:val>
                                        </p:tav>
                                        <p:tav tm="100000">
                                          <p:val>
                                            <p:strVal val="#ppt_x"/>
                                          </p:val>
                                        </p:tav>
                                      </p:tavLst>
                                    </p:anim>
                                    <p:anim calcmode="lin" valueType="num">
                                      <p:cBhvr>
                                        <p:cTn id="10" dur="650" fill="hold"/>
                                        <p:tgtEl>
                                          <p:spTgt spid="307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3FDBB-DDB5-4C0C-93BF-E309B9FEF7F3}"/>
              </a:ext>
            </a:extLst>
          </p:cNvPr>
          <p:cNvSpPr txBox="1">
            <a:spLocks/>
          </p:cNvSpPr>
          <p:nvPr/>
        </p:nvSpPr>
        <p:spPr>
          <a:xfrm>
            <a:off x="2601313" y="2616397"/>
            <a:ext cx="477030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1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plank in your own eye?</a:t>
            </a:r>
          </a:p>
        </p:txBody>
      </p:sp>
      <p:sp>
        <p:nvSpPr>
          <p:cNvPr id="3074" name="Rectangle 2"/>
          <p:cNvSpPr>
            <a:spLocks noGrp="1" noChangeArrowheads="1"/>
          </p:cNvSpPr>
          <p:nvPr>
            <p:ph type="title"/>
          </p:nvPr>
        </p:nvSpPr>
        <p:spPr>
          <a:xfrm>
            <a:off x="308758" y="262763"/>
            <a:ext cx="8467108" cy="62785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"Judge not, that you be not judged. For with what judgment you judge, you will be judged; and with the measure you use, it will be measured back to you. And why do you look at the speck in your brother's eye, but do not consider the plank in your own eye? Or how can you say to your brother, 'Let me remove the speck from your eye'; and look, a plank is in your own eye? Hypocrite! First remove the plank from your own eye, and then you will see clearly to remove the speck from your brother's eye."</a:t>
            </a:r>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Matthew 7:1-5 </a:t>
            </a:r>
          </a:p>
        </p:txBody>
      </p:sp>
    </p:spTree>
    <p:extLst>
      <p:ext uri="{BB962C8B-B14F-4D97-AF65-F5344CB8AC3E}">
        <p14:creationId xmlns:p14="http://schemas.microsoft.com/office/powerpoint/2010/main" val="2663988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73243" y="836112"/>
            <a:ext cx="8229600" cy="511550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“Character is far more important than intellect in making a man a good citizen or successful at his calling - meaning by character not only such qualities as honesty and truthfulness, but courage, perseverance and self-reliance.”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1FEAEEC1-D967-4B68-B99E-976E4A24C732}"/>
              </a:ext>
            </a:extLst>
          </p:cNvPr>
          <p:cNvPicPr>
            <a:picLocks noChangeAspect="1"/>
          </p:cNvPicPr>
          <p:nvPr/>
        </p:nvPicPr>
        <p:blipFill>
          <a:blip r:embed="rId3"/>
          <a:stretch>
            <a:fillRect/>
          </a:stretch>
        </p:blipFill>
        <p:spPr>
          <a:xfrm>
            <a:off x="913231" y="2660250"/>
            <a:ext cx="7773074" cy="3529890"/>
          </a:xfrm>
          <a:prstGeom prst="rect">
            <a:avLst/>
          </a:prstGeom>
        </p:spPr>
      </p:pic>
      <p:sp>
        <p:nvSpPr>
          <p:cNvPr id="4" name="Rectangle 2"/>
          <p:cNvSpPr txBox="1">
            <a:spLocks noChangeArrowheads="1"/>
          </p:cNvSpPr>
          <p:nvPr/>
        </p:nvSpPr>
        <p:spPr bwMode="auto">
          <a:xfrm>
            <a:off x="722322" y="1009468"/>
            <a:ext cx="2871937" cy="74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Character</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2784158" y="3686469"/>
            <a:ext cx="2297430" cy="74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qualities</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5552598" y="3693613"/>
            <a:ext cx="3120390" cy="74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honesty and</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1350496" y="4360839"/>
            <a:ext cx="3283417" cy="74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truthfulness</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5399246" y="4360840"/>
            <a:ext cx="2251710" cy="74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courage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670411" y="5030447"/>
            <a:ext cx="3477727" cy="74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perseverance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4844741" y="5030447"/>
            <a:ext cx="3351997" cy="74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self-reliance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09855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770" decel="100000"/>
                                        <p:tgtEl>
                                          <p:spTgt spid="3074"/>
                                        </p:tgtEl>
                                      </p:cBhvr>
                                    </p:animEffect>
                                    <p:animScale>
                                      <p:cBhvr>
                                        <p:cTn id="8" dur="770" decel="100000"/>
                                        <p:tgtEl>
                                          <p:spTgt spid="3074"/>
                                        </p:tgtEl>
                                      </p:cBhvr>
                                      <p:from x="10000" y="10000"/>
                                      <p:to x="200000" y="450000"/>
                                    </p:animScale>
                                    <p:animScale>
                                      <p:cBhvr>
                                        <p:cTn id="9" dur="1230" accel="100000" fill="hold">
                                          <p:stCondLst>
                                            <p:cond delay="770"/>
                                          </p:stCondLst>
                                        </p:cTn>
                                        <p:tgtEl>
                                          <p:spTgt spid="3074"/>
                                        </p:tgtEl>
                                      </p:cBhvr>
                                      <p:from x="200000" y="450000"/>
                                      <p:to x="100000" y="100000"/>
                                    </p:animScale>
                                    <p:set>
                                      <p:cBhvr>
                                        <p:cTn id="10" dur="770" fill="hold"/>
                                        <p:tgtEl>
                                          <p:spTgt spid="3074"/>
                                        </p:tgtEl>
                                        <p:attrNameLst>
                                          <p:attrName>ppt_x</p:attrName>
                                        </p:attrNameLst>
                                      </p:cBhvr>
                                      <p:to>
                                        <p:strVal val="(0.5)"/>
                                      </p:to>
                                    </p:set>
                                    <p:anim from="(0.5)" to="(#ppt_x)" calcmode="lin" valueType="num">
                                      <p:cBhvr>
                                        <p:cTn id="11" dur="1230" accel="100000" fill="hold">
                                          <p:stCondLst>
                                            <p:cond delay="770"/>
                                          </p:stCondLst>
                                        </p:cTn>
                                        <p:tgtEl>
                                          <p:spTgt spid="3074"/>
                                        </p:tgtEl>
                                        <p:attrNameLst>
                                          <p:attrName>ppt_x</p:attrName>
                                        </p:attrNameLst>
                                      </p:cBhvr>
                                    </p:anim>
                                    <p:set>
                                      <p:cBhvr>
                                        <p:cTn id="12" dur="770" fill="hold"/>
                                        <p:tgtEl>
                                          <p:spTgt spid="3074"/>
                                        </p:tgtEl>
                                        <p:attrNameLst>
                                          <p:attrName>ppt_y</p:attrName>
                                        </p:attrNameLst>
                                      </p:cBhvr>
                                      <p:to>
                                        <p:strVal val="(#ppt_y+0.4)"/>
                                      </p:to>
                                    </p:set>
                                    <p:anim from="(#ppt_y+0.4)" to="(#ppt_y)" calcmode="lin" valueType="num">
                                      <p:cBhvr>
                                        <p:cTn id="13" dur="1230" accel="100000" fill="hold">
                                          <p:stCondLst>
                                            <p:cond delay="770"/>
                                          </p:stCondLst>
                                        </p:cTn>
                                        <p:tgtEl>
                                          <p:spTgt spid="3074"/>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5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5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par>
                                <p:cTn id="37" presetID="42" presetClass="path" presetSubtype="0" accel="50000" decel="50000" fill="hold" grpId="1" nodeType="withEffect">
                                  <p:stCondLst>
                                    <p:cond delay="0"/>
                                  </p:stCondLst>
                                  <p:childTnLst>
                                    <p:animMotion origin="layout" path="M 2.5E-6 -1.85185E-6 L -0.00261 0.24792 " pathEditMode="relative" rAng="0" ptsTypes="AA">
                                      <p:cBhvr>
                                        <p:cTn id="38" dur="2000" fill="hold"/>
                                        <p:tgtEl>
                                          <p:spTgt spid="4"/>
                                        </p:tgtEl>
                                        <p:attrNameLst>
                                          <p:attrName>ppt_x</p:attrName>
                                          <p:attrName>ppt_y</p:attrName>
                                        </p:attrNameLst>
                                      </p:cBhvr>
                                      <p:rCtr x="-139" y="12384"/>
                                    </p:animMotion>
                                  </p:childTnLst>
                                </p:cTn>
                              </p:par>
                              <p:par>
                                <p:cTn id="39" presetID="42" presetClass="path" presetSubtype="0" accel="50000" decel="50000" fill="hold" grpId="1" nodeType="withEffect">
                                  <p:stCondLst>
                                    <p:cond delay="0"/>
                                  </p:stCondLst>
                                  <p:childTnLst>
                                    <p:animMotion origin="layout" path="M -4.72222E-6 3.7037E-7 L 0.04862 -0.1419 " pathEditMode="relative" rAng="0" ptsTypes="AA">
                                      <p:cBhvr>
                                        <p:cTn id="40" dur="2000" fill="hold"/>
                                        <p:tgtEl>
                                          <p:spTgt spid="5"/>
                                        </p:tgtEl>
                                        <p:attrNameLst>
                                          <p:attrName>ppt_x</p:attrName>
                                          <p:attrName>ppt_y</p:attrName>
                                        </p:attrNameLst>
                                      </p:cBhvr>
                                      <p:rCtr x="2431" y="-7106"/>
                                    </p:animMotion>
                                  </p:childTnLst>
                                </p:cTn>
                              </p:par>
                              <p:par>
                                <p:cTn id="41" presetID="42" presetClass="path" presetSubtype="0" accel="50000" decel="50000" fill="hold" grpId="1" nodeType="withEffect">
                                  <p:stCondLst>
                                    <p:cond delay="0"/>
                                  </p:stCondLst>
                                  <p:childTnLst>
                                    <p:animMotion origin="layout" path="M 2.22222E-6 4.44444E-6 L -0.36719 -0.04514 " pathEditMode="relative" rAng="0" ptsTypes="AA">
                                      <p:cBhvr>
                                        <p:cTn id="42" dur="2000" fill="hold"/>
                                        <p:tgtEl>
                                          <p:spTgt spid="6"/>
                                        </p:tgtEl>
                                        <p:attrNameLst>
                                          <p:attrName>ppt_x</p:attrName>
                                          <p:attrName>ppt_y</p:attrName>
                                        </p:attrNameLst>
                                      </p:cBhvr>
                                      <p:rCtr x="-18368" y="-2269"/>
                                    </p:animMotion>
                                  </p:childTnLst>
                                </p:cTn>
                              </p:par>
                              <p:par>
                                <p:cTn id="43" presetID="42" presetClass="path" presetSubtype="0" accel="50000" decel="50000" fill="hold" grpId="1" nodeType="withEffect">
                                  <p:stCondLst>
                                    <p:cond delay="0"/>
                                  </p:stCondLst>
                                  <p:childTnLst>
                                    <p:animMotion origin="layout" path="M 3.05556E-6 7.40741E-7 L 0.40902 -0.14259 " pathEditMode="relative" rAng="0" ptsTypes="AA">
                                      <p:cBhvr>
                                        <p:cTn id="44" dur="2000" fill="hold"/>
                                        <p:tgtEl>
                                          <p:spTgt spid="7"/>
                                        </p:tgtEl>
                                        <p:attrNameLst>
                                          <p:attrName>ppt_x</p:attrName>
                                          <p:attrName>ppt_y</p:attrName>
                                        </p:attrNameLst>
                                      </p:cBhvr>
                                      <p:rCtr x="20451" y="-7130"/>
                                    </p:animMotion>
                                  </p:childTnLst>
                                </p:cTn>
                              </p:par>
                              <p:par>
                                <p:cTn id="45" presetID="42" presetClass="path" presetSubtype="0" accel="50000" decel="50000" fill="hold" grpId="1" nodeType="withEffect">
                                  <p:stCondLst>
                                    <p:cond delay="0"/>
                                  </p:stCondLst>
                                  <p:childTnLst>
                                    <p:animMotion origin="layout" path="M -1.66667E-6 7.40741E-7 L -0.35746 -0.04514 " pathEditMode="relative" rAng="0" ptsTypes="AA">
                                      <p:cBhvr>
                                        <p:cTn id="46" dur="2000" fill="hold"/>
                                        <p:tgtEl>
                                          <p:spTgt spid="8"/>
                                        </p:tgtEl>
                                        <p:attrNameLst>
                                          <p:attrName>ppt_x</p:attrName>
                                          <p:attrName>ppt_y</p:attrName>
                                        </p:attrNameLst>
                                      </p:cBhvr>
                                      <p:rCtr x="-17882" y="-2269"/>
                                    </p:animMotion>
                                  </p:childTnLst>
                                </p:cTn>
                              </p:par>
                              <p:par>
                                <p:cTn id="47" presetID="42" presetClass="path" presetSubtype="0" accel="50000" decel="50000" fill="hold" grpId="1" nodeType="withEffect">
                                  <p:stCondLst>
                                    <p:cond delay="0"/>
                                  </p:stCondLst>
                                  <p:childTnLst>
                                    <p:animMotion origin="layout" path="M 1.94444E-6 -4.44444E-6 L 0.16146 -0.04444 " pathEditMode="relative" rAng="0" ptsTypes="AA">
                                      <p:cBhvr>
                                        <p:cTn id="48" dur="2000" fill="hold"/>
                                        <p:tgtEl>
                                          <p:spTgt spid="9"/>
                                        </p:tgtEl>
                                        <p:attrNameLst>
                                          <p:attrName>ppt_x</p:attrName>
                                          <p:attrName>ppt_y</p:attrName>
                                        </p:attrNameLst>
                                      </p:cBhvr>
                                      <p:rCtr x="8073" y="-2222"/>
                                    </p:animMotion>
                                  </p:childTnLst>
                                </p:cTn>
                              </p:par>
                              <p:par>
                                <p:cTn id="49" presetID="42" presetClass="path" presetSubtype="0" accel="50000" decel="50000" fill="hold" grpId="1" nodeType="withEffect">
                                  <p:stCondLst>
                                    <p:cond delay="0"/>
                                  </p:stCondLst>
                                  <p:childTnLst>
                                    <p:animMotion origin="layout" path="M -8.33333E-7 -4.44444E-6 L -0.30347 0.05255 " pathEditMode="relative" rAng="0" ptsTypes="AA">
                                      <p:cBhvr>
                                        <p:cTn id="50" dur="2000" fill="hold"/>
                                        <p:tgtEl>
                                          <p:spTgt spid="10"/>
                                        </p:tgtEl>
                                        <p:attrNameLst>
                                          <p:attrName>ppt_x</p:attrName>
                                          <p:attrName>ppt_y</p:attrName>
                                        </p:attrNameLst>
                                      </p:cBhvr>
                                      <p:rCtr x="-15174" y="2616"/>
                                    </p:animMotion>
                                  </p:childTnLst>
                                </p:cTn>
                              </p:par>
                              <p:par>
                                <p:cTn id="51" presetID="10" presetClass="exit" presetSubtype="0" fill="hold" grpId="1" nodeType="withEffect">
                                  <p:stCondLst>
                                    <p:cond delay="0"/>
                                  </p:stCondLst>
                                  <p:childTnLst>
                                    <p:animEffect transition="out" filter="fade">
                                      <p:cBhvr>
                                        <p:cTn id="52" dur="1250"/>
                                        <p:tgtEl>
                                          <p:spTgt spid="3074"/>
                                        </p:tgtEl>
                                      </p:cBhvr>
                                    </p:animEffect>
                                    <p:set>
                                      <p:cBhvr>
                                        <p:cTn id="53" dur="1" fill="hold">
                                          <p:stCondLst>
                                            <p:cond delay="1249"/>
                                          </p:stCondLst>
                                        </p:cTn>
                                        <p:tgtEl>
                                          <p:spTgt spid="3074"/>
                                        </p:tgtEl>
                                        <p:attrNameLst>
                                          <p:attrName>style.visibility</p:attrName>
                                        </p:attrNameLst>
                                      </p:cBhvr>
                                      <p:to>
                                        <p:strVal val="hidden"/>
                                      </p:to>
                                    </p:se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250"/>
                                        <p:tgtEl>
                                          <p:spTgt spid="2"/>
                                        </p:tgtEl>
                                      </p:cBhvr>
                                    </p:animEffect>
                                  </p:childTnLst>
                                </p:cTn>
                              </p:par>
                              <p:par>
                                <p:cTn id="58" presetID="10" presetClass="exit" presetSubtype="0" fill="hold" grpId="2" nodeType="withEffect">
                                  <p:stCondLst>
                                    <p:cond delay="0"/>
                                  </p:stCondLst>
                                  <p:childTnLst>
                                    <p:animEffect transition="out" filter="fade">
                                      <p:cBhvr>
                                        <p:cTn id="59" dur="500"/>
                                        <p:tgtEl>
                                          <p:spTgt spid="4"/>
                                        </p:tgtEl>
                                      </p:cBhvr>
                                    </p:animEffect>
                                    <p:set>
                                      <p:cBhvr>
                                        <p:cTn id="60" dur="1" fill="hold">
                                          <p:stCondLst>
                                            <p:cond delay="499"/>
                                          </p:stCondLst>
                                        </p:cTn>
                                        <p:tgtEl>
                                          <p:spTgt spid="4"/>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5"/>
                                        </p:tgtEl>
                                      </p:cBhvr>
                                    </p:animEffect>
                                    <p:set>
                                      <p:cBhvr>
                                        <p:cTn id="63" dur="1" fill="hold">
                                          <p:stCondLst>
                                            <p:cond delay="499"/>
                                          </p:stCondLst>
                                        </p:cTn>
                                        <p:tgtEl>
                                          <p:spTgt spid="5"/>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DA83EF-3BC2-467E-9130-015111B8D313}"/>
              </a:ext>
            </a:extLst>
          </p:cNvPr>
          <p:cNvSpPr txBox="1">
            <a:spLocks/>
          </p:cNvSpPr>
          <p:nvPr/>
        </p:nvSpPr>
        <p:spPr>
          <a:xfrm>
            <a:off x="2542091" y="3820130"/>
            <a:ext cx="84078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a:t>
            </a:r>
          </a:p>
        </p:txBody>
      </p:sp>
      <p:sp>
        <p:nvSpPr>
          <p:cNvPr id="3074" name="Rectangle 2"/>
          <p:cNvSpPr>
            <a:spLocks noGrp="1" noChangeArrowheads="1"/>
          </p:cNvSpPr>
          <p:nvPr>
            <p:ph type="title"/>
          </p:nvPr>
        </p:nvSpPr>
        <p:spPr>
          <a:xfrm>
            <a:off x="489284" y="2424280"/>
            <a:ext cx="8229600" cy="232418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“Knowing what's right          doesn't mean much unless you   do what's right.”</a:t>
            </a:r>
            <a:endParaRPr lang="en-US" altLang="en-US" sz="3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8BBE8023-B7E7-4FB9-B5FB-17A02BE9FE2C}"/>
              </a:ext>
            </a:extLst>
          </p:cNvPr>
          <p:cNvPicPr>
            <a:picLocks noChangeAspect="1"/>
          </p:cNvPicPr>
          <p:nvPr/>
        </p:nvPicPr>
        <p:blipFill>
          <a:blip r:embed="rId3"/>
          <a:stretch>
            <a:fillRect/>
          </a:stretch>
        </p:blipFill>
        <p:spPr>
          <a:xfrm>
            <a:off x="3691053" y="2680172"/>
            <a:ext cx="2611271" cy="1185824"/>
          </a:xfrm>
          <a:prstGeom prst="rect">
            <a:avLst/>
          </a:prstGeom>
        </p:spPr>
      </p:pic>
      <p:sp>
        <p:nvSpPr>
          <p:cNvPr id="5" name="Rectangle 2">
            <a:extLst>
              <a:ext uri="{FF2B5EF4-FFF2-40B4-BE49-F238E27FC236}">
                <a16:creationId xmlns:a16="http://schemas.microsoft.com/office/drawing/2014/main" id="{40C9B0D0-7AF9-4DAA-B215-36D40FAA90B2}"/>
              </a:ext>
            </a:extLst>
          </p:cNvPr>
          <p:cNvSpPr txBox="1">
            <a:spLocks noChangeArrowheads="1"/>
          </p:cNvSpPr>
          <p:nvPr/>
        </p:nvSpPr>
        <p:spPr bwMode="auto">
          <a:xfrm>
            <a:off x="2473857" y="3855869"/>
            <a:ext cx="97898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do</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a:extLst>
              <a:ext uri="{FF2B5EF4-FFF2-40B4-BE49-F238E27FC236}">
                <a16:creationId xmlns:a16="http://schemas.microsoft.com/office/drawing/2014/main" id="{8AC6F225-E20E-4159-8BAF-DA9ECF33B316}"/>
              </a:ext>
            </a:extLst>
          </p:cNvPr>
          <p:cNvSpPr txBox="1">
            <a:spLocks noChangeArrowheads="1"/>
          </p:cNvSpPr>
          <p:nvPr/>
        </p:nvSpPr>
        <p:spPr bwMode="auto">
          <a:xfrm>
            <a:off x="3603852" y="1600276"/>
            <a:ext cx="97898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do</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68245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nodeType="withEffect">
                                  <p:stCondLst>
                                    <p:cond delay="10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set>
                                      <p:cBhvr>
                                        <p:cTn id="8" dur="1" fill="hold">
                                          <p:stCondLst>
                                            <p:cond delay="999"/>
                                          </p:stCondLst>
                                        </p:cTn>
                                        <p:tgtEl>
                                          <p:spTgt spid="3"/>
                                        </p:tgtEl>
                                        <p:attrNameLst>
                                          <p:attrName>style.visibility</p:attrName>
                                        </p:attrNameLst>
                                      </p:cBhvr>
                                      <p:to>
                                        <p:strVal val="hidden"/>
                                      </p:to>
                                    </p:set>
                                  </p:childTnLst>
                                </p:cTn>
                              </p:par>
                              <p:par>
                                <p:cTn id="9" presetID="8" presetClass="emph" presetSubtype="0" fill="hold" nodeType="withEffect">
                                  <p:stCondLst>
                                    <p:cond delay="100"/>
                                  </p:stCondLst>
                                  <p:childTnLst>
                                    <p:animRot by="28800000">
                                      <p:cBhvr>
                                        <p:cTn id="10" dur="1000" fill="hold"/>
                                        <p:tgtEl>
                                          <p:spTgt spid="3"/>
                                        </p:tgtEl>
                                        <p:attrNameLst>
                                          <p:attrName>r</p:attrName>
                                        </p:attrNameLst>
                                      </p:cBhvr>
                                    </p:animRot>
                                  </p:childTnLst>
                                </p:cTn>
                              </p:par>
                              <p:par>
                                <p:cTn id="11" presetID="6" presetClass="entr" presetSubtype="16" fill="hold" grpId="0" nodeType="withEffect">
                                  <p:stCondLst>
                                    <p:cond delay="500"/>
                                  </p:stCondLst>
                                  <p:childTnLst>
                                    <p:set>
                                      <p:cBhvr>
                                        <p:cTn id="12" dur="1" fill="hold">
                                          <p:stCondLst>
                                            <p:cond delay="0"/>
                                          </p:stCondLst>
                                        </p:cTn>
                                        <p:tgtEl>
                                          <p:spTgt spid="3074"/>
                                        </p:tgtEl>
                                        <p:attrNameLst>
                                          <p:attrName>style.visibility</p:attrName>
                                        </p:attrNameLst>
                                      </p:cBhvr>
                                      <p:to>
                                        <p:strVal val="visible"/>
                                      </p:to>
                                    </p:set>
                                    <p:animEffect transition="in" filter="circle(in)">
                                      <p:cBhvr>
                                        <p:cTn id="13" dur="10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50"/>
                                        <p:tgtEl>
                                          <p:spTgt spid="5"/>
                                        </p:tgtEl>
                                      </p:cBhvr>
                                    </p:animEffect>
                                  </p:childTnLst>
                                </p:cTn>
                              </p:par>
                              <p:par>
                                <p:cTn id="26" presetID="42" presetClass="path" presetSubtype="0" accel="50000" decel="50000" fill="hold" grpId="1" nodeType="withEffect">
                                  <p:stCondLst>
                                    <p:cond delay="0"/>
                                  </p:stCondLst>
                                  <p:childTnLst>
                                    <p:animMotion origin="layout" path="M 1.66667E-6 -4.81481E-6 L 0.12378 -0.3287 " pathEditMode="relative" rAng="0" ptsTypes="AA">
                                      <p:cBhvr>
                                        <p:cTn id="27" dur="1750" fill="hold"/>
                                        <p:tgtEl>
                                          <p:spTgt spid="5"/>
                                        </p:tgtEl>
                                        <p:attrNameLst>
                                          <p:attrName>ppt_x</p:attrName>
                                          <p:attrName>ppt_y</p:attrName>
                                        </p:attrNameLst>
                                      </p:cBhvr>
                                      <p:rCtr x="6181" y="-16435"/>
                                    </p:animMotion>
                                  </p:childTnLst>
                                </p:cTn>
                              </p:par>
                              <p:par>
                                <p:cTn id="28" presetID="10" presetClass="exit" presetSubtype="0" fill="hold" grpId="1" nodeType="withEffect">
                                  <p:stCondLst>
                                    <p:cond delay="0"/>
                                  </p:stCondLst>
                                  <p:childTnLst>
                                    <p:animEffect transition="out" filter="fade">
                                      <p:cBhvr>
                                        <p:cTn id="29" dur="1250"/>
                                        <p:tgtEl>
                                          <p:spTgt spid="3074"/>
                                        </p:tgtEl>
                                      </p:cBhvr>
                                    </p:animEffect>
                                    <p:set>
                                      <p:cBhvr>
                                        <p:cTn id="30" dur="1" fill="hold">
                                          <p:stCondLst>
                                            <p:cond delay="1249"/>
                                          </p:stCondLst>
                                        </p:cTn>
                                        <p:tgtEl>
                                          <p:spTgt spid="3074"/>
                                        </p:tgtEl>
                                        <p:attrNameLst>
                                          <p:attrName>style.visibility</p:attrName>
                                        </p:attrNameLst>
                                      </p:cBhvr>
                                      <p:to>
                                        <p:strVal val="hidden"/>
                                      </p:to>
                                    </p:set>
                                  </p:childTnLst>
                                </p:cTn>
                              </p:par>
                              <p:par>
                                <p:cTn id="31" presetID="10" presetClass="exit" presetSubtype="0" fill="hold" grpId="2" nodeType="withEffect">
                                  <p:stCondLst>
                                    <p:cond delay="0"/>
                                  </p:stCondLst>
                                  <p:childTnLst>
                                    <p:animEffect transition="out" filter="fade">
                                      <p:cBhvr>
                                        <p:cTn id="32" dur="250"/>
                                        <p:tgtEl>
                                          <p:spTgt spid="4"/>
                                        </p:tgtEl>
                                      </p:cBhvr>
                                    </p:animEffect>
                                    <p:set>
                                      <p:cBhvr>
                                        <p:cTn id="33"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1158" y="900280"/>
            <a:ext cx="8229600" cy="489092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man who really counts in the world is the doer, not the mere critic -- the man who actually does the work, even if roughly and imperfectly, not the man who only talks or writes about how        it ought to be done.”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BAAD00DA-A837-4324-A45F-56AB7CEABB3C}"/>
              </a:ext>
            </a:extLst>
          </p:cNvPr>
          <p:cNvSpPr txBox="1">
            <a:spLocks noChangeArrowheads="1"/>
          </p:cNvSpPr>
          <p:nvPr/>
        </p:nvSpPr>
        <p:spPr bwMode="auto">
          <a:xfrm>
            <a:off x="3603852" y="1600276"/>
            <a:ext cx="97898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do</a:t>
            </a:r>
          </a:p>
        </p:txBody>
      </p:sp>
      <p:sp>
        <p:nvSpPr>
          <p:cNvPr id="4" name="Rectangle 2" hidden="1">
            <a:extLst>
              <a:ext uri="{FF2B5EF4-FFF2-40B4-BE49-F238E27FC236}">
                <a16:creationId xmlns:a16="http://schemas.microsoft.com/office/drawing/2014/main" id="{5D81B17C-1B40-4896-BC2F-17CAB1E88871}"/>
              </a:ext>
            </a:extLst>
          </p:cNvPr>
          <p:cNvSpPr txBox="1">
            <a:spLocks noChangeArrowheads="1"/>
          </p:cNvSpPr>
          <p:nvPr/>
        </p:nvSpPr>
        <p:spPr bwMode="auto">
          <a:xfrm>
            <a:off x="5082215" y="1982684"/>
            <a:ext cx="82257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do</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59028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3"/>
                                        </p:tgtEl>
                                      </p:cBhvr>
                                    </p:animEffect>
                                    <p:set>
                                      <p:cBhvr>
                                        <p:cTn id="13" dur="1" fill="hold">
                                          <p:stCondLst>
                                            <p:cond delay="24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50"/>
                                        <p:tgtEl>
                                          <p:spTgt spid="3"/>
                                        </p:tgtEl>
                                      </p:cBhvr>
                                    </p:animEffect>
                                  </p:childTnLst>
                                </p:cTn>
                              </p:par>
                              <p:par>
                                <p:cTn id="19" presetID="42" presetClass="path" presetSubtype="0" accel="50000" decel="50000" fill="hold" grpId="1" nodeType="withEffect">
                                  <p:stCondLst>
                                    <p:cond delay="0"/>
                                  </p:stCondLst>
                                  <p:childTnLst>
                                    <p:animMotion origin="layout" path="M 5.55556E-7 3.7037E-7 L 0.15295 0.05579 " pathEditMode="relative" rAng="0" ptsTypes="AA">
                                      <p:cBhvr>
                                        <p:cTn id="20" dur="1750" fill="hold"/>
                                        <p:tgtEl>
                                          <p:spTgt spid="3"/>
                                        </p:tgtEl>
                                        <p:attrNameLst>
                                          <p:attrName>ppt_x</p:attrName>
                                          <p:attrName>ppt_y</p:attrName>
                                        </p:attrNameLst>
                                      </p:cBhvr>
                                      <p:rCtr x="7639" y="2778"/>
                                    </p:animMotion>
                                  </p:childTnLst>
                                </p:cTn>
                              </p:par>
                              <p:par>
                                <p:cTn id="21" presetID="10" presetClass="exit" presetSubtype="0" fill="hold" grpId="1" nodeType="withEffect">
                                  <p:stCondLst>
                                    <p:cond delay="0"/>
                                  </p:stCondLst>
                                  <p:childTnLst>
                                    <p:animEffect transition="out" filter="fade">
                                      <p:cBhvr>
                                        <p:cTn id="22" dur="1000"/>
                                        <p:tgtEl>
                                          <p:spTgt spid="3074"/>
                                        </p:tgtEl>
                                      </p:cBhvr>
                                    </p:animEffect>
                                    <p:set>
                                      <p:cBhvr>
                                        <p:cTn id="23" dur="1" fill="hold">
                                          <p:stCondLst>
                                            <p:cond delay="9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P spid="3"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5327" y="1285290"/>
            <a:ext cx="8229600" cy="421715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wise and honorable and Christian thing to do is to treat each black man and each white man (or any person) on his merits as a man, giving him no more and no less than he is worthy to have.”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B019345C-4A58-493C-84ED-9C602463B23D}"/>
              </a:ext>
            </a:extLst>
          </p:cNvPr>
          <p:cNvSpPr txBox="1">
            <a:spLocks noChangeArrowheads="1"/>
          </p:cNvSpPr>
          <p:nvPr/>
        </p:nvSpPr>
        <p:spPr bwMode="auto">
          <a:xfrm>
            <a:off x="5082215" y="1982684"/>
            <a:ext cx="82257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do</a:t>
            </a:r>
          </a:p>
        </p:txBody>
      </p:sp>
      <p:sp>
        <p:nvSpPr>
          <p:cNvPr id="4" name="Title 1">
            <a:extLst>
              <a:ext uri="{FF2B5EF4-FFF2-40B4-BE49-F238E27FC236}">
                <a16:creationId xmlns:a16="http://schemas.microsoft.com/office/drawing/2014/main" id="{F7E1B59E-408E-49AF-A8B8-A72B9546A1E9}"/>
              </a:ext>
            </a:extLst>
          </p:cNvPr>
          <p:cNvSpPr txBox="1">
            <a:spLocks/>
          </p:cNvSpPr>
          <p:nvPr/>
        </p:nvSpPr>
        <p:spPr>
          <a:xfrm>
            <a:off x="3434861" y="4185138"/>
            <a:ext cx="2555631"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impartial</a:t>
            </a:r>
          </a:p>
        </p:txBody>
      </p:sp>
    </p:spTree>
    <p:extLst>
      <p:ext uri="{BB962C8B-B14F-4D97-AF65-F5344CB8AC3E}">
        <p14:creationId xmlns:p14="http://schemas.microsoft.com/office/powerpoint/2010/main" val="990823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3"/>
                                        </p:tgtEl>
                                      </p:cBhvr>
                                    </p:animEffect>
                                    <p:set>
                                      <p:cBhvr>
                                        <p:cTn id="14" dur="1" fill="hold">
                                          <p:stCondLst>
                                            <p:cond delay="24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stCondLst>
                                            <p:cond delay="0"/>
                                          </p:stCondLst>
                                        </p:cTn>
                                        <p:tgtEl>
                                          <p:spTgt spid="4"/>
                                        </p:tgtEl>
                                      </p:cBhvr>
                                    </p:animEffect>
                                    <p:anim to="" calcmode="lin" valueType="num">
                                      <p:cBhvr>
                                        <p:cTn id="20"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2"/>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69076" y="1675926"/>
            <a:ext cx="8229600" cy="350171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For the Scripture says, "You shall not muzzle an ox while it treads out the grain," and, "The laborer is worthy of his wages."                  </a:t>
            </a:r>
            <a:r>
              <a:rPr lang="en-US" altLang="en-US" sz="3200"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Timothy 5:18</a:t>
            </a:r>
            <a:r>
              <a:rPr lang="en-US" altLang="en-US" sz="40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2663988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89284" y="2696996"/>
            <a:ext cx="8229600" cy="182687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“Speak softly and carry a big stick; you will go far.”</a:t>
            </a:r>
            <a:endParaRPr lang="en-US" altLang="en-US" sz="3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84279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01880" y="5023737"/>
            <a:ext cx="8686800" cy="98145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26. Theodore Roosevelt (1901-1909)</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AA285C46-B00C-46AE-803B-1618B31A8CD5}"/>
              </a:ext>
            </a:extLst>
          </p:cNvPr>
          <p:cNvSpPr txBox="1">
            <a:spLocks noChangeArrowheads="1"/>
          </p:cNvSpPr>
          <p:nvPr/>
        </p:nvSpPr>
        <p:spPr bwMode="auto">
          <a:xfrm>
            <a:off x="3540972" y="4320260"/>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Part  1 </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8019565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48707" y="2056266"/>
            <a:ext cx="7846585" cy="274546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So then, my beloved brethren, let every man be swift to hear, slow to speak, slow to wrath;      </a:t>
            </a:r>
            <a:r>
              <a:rPr lang="en-US" altLang="en-US" sz="3200"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James 1:19</a:t>
            </a:r>
            <a:r>
              <a:rPr lang="en-US" altLang="en-US" sz="40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39025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89284" y="2376153"/>
            <a:ext cx="8229600" cy="242043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“It is no use to preach to [children] if you do not act decently yourself.”</a:t>
            </a:r>
            <a:endParaRPr lang="en-US" altLang="en-US" sz="3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31392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88757" y="274638"/>
            <a:ext cx="8510337"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“There can be nothing in the world more beautiful than the Yosemite, the groves of the giant sequoias and redwoods, the Canyon of the Colorado, the Canyon of the Yellowstone, the Three Tetons; and our people should see to it that they are preserved for their children and their children's children forever, with their majestic beauty all unmarred.”</a:t>
            </a:r>
          </a:p>
        </p:txBody>
      </p:sp>
    </p:spTree>
    <p:extLst>
      <p:ext uri="{BB962C8B-B14F-4D97-AF65-F5344CB8AC3E}">
        <p14:creationId xmlns:p14="http://schemas.microsoft.com/office/powerpoint/2010/main" val="1008732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26128AE-81E7-4864-B42C-3CC9DC19B3C0}"/>
              </a:ext>
            </a:extLst>
          </p:cNvPr>
          <p:cNvSpPr txBox="1">
            <a:spLocks/>
          </p:cNvSpPr>
          <p:nvPr/>
        </p:nvSpPr>
        <p:spPr>
          <a:xfrm>
            <a:off x="2218304" y="4977356"/>
            <a:ext cx="229906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our duty</a:t>
            </a:r>
          </a:p>
        </p:txBody>
      </p:sp>
      <p:sp>
        <p:nvSpPr>
          <p:cNvPr id="4" name="Title 1">
            <a:extLst>
              <a:ext uri="{FF2B5EF4-FFF2-40B4-BE49-F238E27FC236}">
                <a16:creationId xmlns:a16="http://schemas.microsoft.com/office/drawing/2014/main" id="{A94CC379-F2B7-4D37-BBB2-927D5498492B}"/>
              </a:ext>
            </a:extLst>
          </p:cNvPr>
          <p:cNvSpPr txBox="1">
            <a:spLocks/>
          </p:cNvSpPr>
          <p:nvPr/>
        </p:nvSpPr>
        <p:spPr>
          <a:xfrm>
            <a:off x="590209" y="3640183"/>
            <a:ext cx="306977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praise Him</a:t>
            </a:r>
          </a:p>
        </p:txBody>
      </p:sp>
      <p:sp>
        <p:nvSpPr>
          <p:cNvPr id="5" name="Title 1">
            <a:extLst>
              <a:ext uri="{FF2B5EF4-FFF2-40B4-BE49-F238E27FC236}">
                <a16:creationId xmlns:a16="http://schemas.microsoft.com/office/drawing/2014/main" id="{22018789-D1C8-4A92-B98C-02F1C6D59BC1}"/>
              </a:ext>
            </a:extLst>
          </p:cNvPr>
          <p:cNvSpPr txBox="1">
            <a:spLocks/>
          </p:cNvSpPr>
          <p:nvPr/>
        </p:nvSpPr>
        <p:spPr>
          <a:xfrm>
            <a:off x="1313427" y="3019900"/>
            <a:ext cx="1449977" cy="8130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Give</a:t>
            </a:r>
          </a:p>
        </p:txBody>
      </p:sp>
      <p:sp>
        <p:nvSpPr>
          <p:cNvPr id="6" name="Title 1">
            <a:extLst>
              <a:ext uri="{FF2B5EF4-FFF2-40B4-BE49-F238E27FC236}">
                <a16:creationId xmlns:a16="http://schemas.microsoft.com/office/drawing/2014/main" id="{227C8A9E-21B2-481D-9100-B0EC4EC2FE4C}"/>
              </a:ext>
            </a:extLst>
          </p:cNvPr>
          <p:cNvSpPr txBox="1">
            <a:spLocks/>
          </p:cNvSpPr>
          <p:nvPr/>
        </p:nvSpPr>
        <p:spPr>
          <a:xfrm>
            <a:off x="5782083" y="2290015"/>
            <a:ext cx="194636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thanks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“Rarely has any people enjoyed greater prosperity than we are now enjoying. For this we render heartfelt and solemn thanks to the Giver of Good; and we seek to praise Him - not by words only -but by deeds, by the way in which we do our duty to ourselves and to our fellow men.”</a:t>
            </a:r>
            <a:endParaRPr lang="en-US" altLang="en-US" sz="3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43427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0"/>
                                  </p:stCondLst>
                                  <p:childTnLst>
                                    <p:set>
                                      <p:cBhvr override="childStyle">
                                        <p:cTn id="28" dur="500" fill="hold"/>
                                        <p:tgtEl>
                                          <p:spTgt spid="5"/>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18" presetClass="emph" presetSubtype="0" fill="hold" grpId="1" nodeType="withEffect">
                                  <p:stCondLst>
                                    <p:cond delay="400"/>
                                  </p:stCondLst>
                                  <p:childTnLst>
                                    <p:set>
                                      <p:cBhvr override="childStyle">
                                        <p:cTn id="33" dur="50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P spid="307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003465" y="2412196"/>
            <a:ext cx="7178634" cy="237355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Thus also faith by itself, if it does not have works, is dead. </a:t>
            </a:r>
            <a:r>
              <a:rPr lang="en-US" altLang="en-US" sz="3200"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James 2:17</a:t>
            </a:r>
            <a:r>
              <a:rPr lang="en-US" altLang="en-US" sz="40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815757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178" y="0"/>
            <a:ext cx="7138930" cy="685800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22264"/>
          <a:stretch/>
        </p:blipFill>
        <p:spPr>
          <a:xfrm>
            <a:off x="-95003" y="0"/>
            <a:ext cx="9239003" cy="6858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088" y="60160"/>
            <a:ext cx="7805705" cy="6723314"/>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247" y="637673"/>
            <a:ext cx="8818466" cy="5654842"/>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11516" t="9091" r="15315" b="13544"/>
          <a:stretch/>
        </p:blipFill>
        <p:spPr>
          <a:xfrm>
            <a:off x="2033337" y="974561"/>
            <a:ext cx="4969042" cy="5017170"/>
          </a:xfrm>
          <a:prstGeom prst="rect">
            <a:avLst/>
          </a:prstGeom>
        </p:spPr>
      </p:pic>
      <p:pic>
        <p:nvPicPr>
          <p:cNvPr id="9" name="Picture 8">
            <a:extLst>
              <a:ext uri="{FF2B5EF4-FFF2-40B4-BE49-F238E27FC236}">
                <a16:creationId xmlns:a16="http://schemas.microsoft.com/office/drawing/2014/main" id="{7C61CD7E-B7B5-46D3-8283-386F5E20F3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2000" y="38100"/>
            <a:ext cx="5080000" cy="6781800"/>
          </a:xfrm>
          <a:prstGeom prst="rect">
            <a:avLst/>
          </a:prstGeom>
        </p:spPr>
      </p:pic>
    </p:spTree>
    <p:extLst>
      <p:ext uri="{BB962C8B-B14F-4D97-AF65-F5344CB8AC3E}">
        <p14:creationId xmlns:p14="http://schemas.microsoft.com/office/powerpoint/2010/main" val="405429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 presetClass="exit" presetSubtype="0" fill="hold" nodeType="afterEffect">
                                  <p:stCondLst>
                                    <p:cond delay="0"/>
                                  </p:stCondLst>
                                  <p:childTnLst>
                                    <p:set>
                                      <p:cBhvr>
                                        <p:cTn id="17" dur="1" fill="hold">
                                          <p:stCondLst>
                                            <p:cond delay="0"/>
                                          </p:stCondLst>
                                        </p:cTn>
                                        <p:tgtEl>
                                          <p:spTgt spid="2"/>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1+#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ox(out)">
                                      <p:cBhvr>
                                        <p:cTn id="38" dur="10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65"/>
            <a:ext cx="9144000" cy="697112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2597" y="-17958"/>
            <a:ext cx="5581404" cy="697971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5082639" cy="687586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69038">
            <a:off x="1762165" y="316015"/>
            <a:ext cx="5329273" cy="6274789"/>
          </a:xfrm>
          <a:prstGeom prst="rect">
            <a:avLst/>
          </a:prstGeom>
        </p:spPr>
      </p:pic>
    </p:spTree>
    <p:extLst>
      <p:ext uri="{BB962C8B-B14F-4D97-AF65-F5344CB8AC3E}">
        <p14:creationId xmlns:p14="http://schemas.microsoft.com/office/powerpoint/2010/main" val="3400411838"/>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4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400"/>
                            </p:stCondLst>
                            <p:childTnLst>
                              <p:par>
                                <p:cTn id="14" presetID="1" presetClass="exit" presetSubtype="0" fill="hold" nodeType="afterEffect">
                                  <p:stCondLst>
                                    <p:cond delay="0"/>
                                  </p:stCondLst>
                                  <p:childTnLst>
                                    <p:set>
                                      <p:cBhvr>
                                        <p:cTn id="15" dur="1" fill="hold">
                                          <p:stCondLst>
                                            <p:cond delay="0"/>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 presetClass="exit" presetSubtype="0" fill="hold" nodeType="afterEffect">
                                  <p:stCondLst>
                                    <p:cond delay="0"/>
                                  </p:stCondLst>
                                  <p:childTnLst>
                                    <p:set>
                                      <p:cBhvr>
                                        <p:cTn id="25" dur="1" fill="hold">
                                          <p:stCondLst>
                                            <p:cond delay="0"/>
                                          </p:stCondLst>
                                        </p:cTn>
                                        <p:tgtEl>
                                          <p:spTgt spid="3"/>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out)">
                                      <p:cBhvr>
                                        <p:cTn id="3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45E5F0-E858-4844-9E5F-D8D21CF6A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907" y="1016272"/>
            <a:ext cx="8789073" cy="4724127"/>
          </a:xfrm>
          <a:prstGeom prst="rect">
            <a:avLst/>
          </a:prstGeom>
        </p:spPr>
      </p:pic>
    </p:spTree>
    <p:extLst>
      <p:ext uri="{BB962C8B-B14F-4D97-AF65-F5344CB8AC3E}">
        <p14:creationId xmlns:p14="http://schemas.microsoft.com/office/powerpoint/2010/main" val="304334072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655" y="0"/>
            <a:ext cx="6880937"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228" y="0"/>
            <a:ext cx="7104482" cy="6858000"/>
          </a:xfrm>
          <a:prstGeom prst="rect">
            <a:avLst/>
          </a:prstGeom>
        </p:spPr>
      </p:pic>
    </p:spTree>
    <p:extLst>
      <p:ext uri="{BB962C8B-B14F-4D97-AF65-F5344CB8AC3E}">
        <p14:creationId xmlns:p14="http://schemas.microsoft.com/office/powerpoint/2010/main" val="16917789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 presetClass="exit" presetSubtype="0" fill="hold" nodeType="after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53863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32213" y="2815958"/>
            <a:ext cx="7297387" cy="217167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 thorough knowledge          of the Bible is worth more than a college education.”</a:t>
            </a:r>
            <a:endParaRPr lang="en-US" altLang="en-US" sz="3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2BB181A7-4070-4532-95F4-3329415AB3D0}"/>
              </a:ext>
            </a:extLst>
          </p:cNvPr>
          <p:cNvSpPr txBox="1">
            <a:spLocks noChangeArrowheads="1"/>
          </p:cNvSpPr>
          <p:nvPr/>
        </p:nvSpPr>
        <p:spPr bwMode="auto">
          <a:xfrm>
            <a:off x="2952519" y="3498081"/>
            <a:ext cx="138146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Bible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hidden="1">
            <a:extLst>
              <a:ext uri="{FF2B5EF4-FFF2-40B4-BE49-F238E27FC236}">
                <a16:creationId xmlns:a16="http://schemas.microsoft.com/office/drawing/2014/main" id="{75180C3F-B86A-45DD-AFF4-21436BB791FF}"/>
              </a:ext>
            </a:extLst>
          </p:cNvPr>
          <p:cNvSpPr txBox="1">
            <a:spLocks noChangeArrowheads="1"/>
          </p:cNvSpPr>
          <p:nvPr/>
        </p:nvSpPr>
        <p:spPr bwMode="auto">
          <a:xfrm>
            <a:off x="5205547" y="2095787"/>
            <a:ext cx="138146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Bible</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751598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childTnLst>
                                </p:cTn>
                              </p:par>
                              <p:par>
                                <p:cTn id="14" presetID="6" presetClass="emph" presetSubtype="0" fill="hold" grpId="2" nodeType="withEffect">
                                  <p:stCondLst>
                                    <p:cond delay="0"/>
                                  </p:stCondLst>
                                  <p:childTnLst>
                                    <p:animScale>
                                      <p:cBhvr>
                                        <p:cTn id="15" dur="2000" fill="hold"/>
                                        <p:tgtEl>
                                          <p:spTgt spid="3"/>
                                        </p:tgtEl>
                                      </p:cBhvr>
                                      <p:by x="92000" y="92000"/>
                                    </p:animScale>
                                  </p:childTnLst>
                                </p:cTn>
                              </p:par>
                              <p:par>
                                <p:cTn id="16" presetID="42" presetClass="path" presetSubtype="0" accel="50000" decel="50000" fill="hold" grpId="1" nodeType="withEffect">
                                  <p:stCondLst>
                                    <p:cond delay="0"/>
                                  </p:stCondLst>
                                  <p:childTnLst>
                                    <p:animMotion origin="layout" path="M 2.5E-6 -1.48148E-6 L 0.24653 -0.20486 " pathEditMode="relative" rAng="0" ptsTypes="AA">
                                      <p:cBhvr>
                                        <p:cTn id="17" dur="2000" fill="hold"/>
                                        <p:tgtEl>
                                          <p:spTgt spid="3"/>
                                        </p:tgtEl>
                                        <p:attrNameLst>
                                          <p:attrName>ppt_x</p:attrName>
                                          <p:attrName>ppt_y</p:attrName>
                                        </p:attrNameLst>
                                      </p:cBhvr>
                                      <p:rCtr x="12326" y="-10255"/>
                                    </p:animMotion>
                                  </p:childTnLst>
                                </p:cTn>
                              </p:par>
                              <p:par>
                                <p:cTn id="18" presetID="10" presetClass="exit" presetSubtype="0" fill="hold" grpId="1" nodeType="withEffect">
                                  <p:stCondLst>
                                    <p:cond delay="0"/>
                                  </p:stCondLst>
                                  <p:childTnLst>
                                    <p:animEffect transition="out" filter="fade">
                                      <p:cBhvr>
                                        <p:cTn id="19" dur="1250"/>
                                        <p:tgtEl>
                                          <p:spTgt spid="3074"/>
                                        </p:tgtEl>
                                      </p:cBhvr>
                                    </p:animEffect>
                                    <p:set>
                                      <p:cBhvr>
                                        <p:cTn id="20"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P spid="3" grpId="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453" y="0"/>
            <a:ext cx="10261347" cy="6858000"/>
          </a:xfrm>
          <a:prstGeom prst="rect">
            <a:avLst/>
          </a:prstGeom>
        </p:spPr>
      </p:pic>
    </p:spTree>
    <p:extLst>
      <p:ext uri="{BB962C8B-B14F-4D97-AF65-F5344CB8AC3E}">
        <p14:creationId xmlns:p14="http://schemas.microsoft.com/office/powerpoint/2010/main" val="3688814773"/>
      </p:ext>
    </p:extLst>
  </p:cSld>
  <p:clrMapOvr>
    <a:masterClrMapping/>
  </p:clrMapOvr>
  <p:transition spd="slow">
    <p:wedg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DED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73943" cy="707922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121" y="-6777"/>
            <a:ext cx="6828503" cy="686477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78077"/>
            <a:ext cx="9155936" cy="5279923"/>
          </a:xfrm>
          <a:prstGeom prst="rect">
            <a:avLst/>
          </a:prstGeom>
        </p:spPr>
      </p:pic>
    </p:spTree>
    <p:extLst>
      <p:ext uri="{BB962C8B-B14F-4D97-AF65-F5344CB8AC3E}">
        <p14:creationId xmlns:p14="http://schemas.microsoft.com/office/powerpoint/2010/main" val="16007650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10" presetClass="exit" presetSubtype="0" fill="hold" nodeType="withEffect">
                                  <p:stCondLst>
                                    <p:cond delay="25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0" presetClass="exit" presetSubtype="0" fill="hold" nodeType="withEffect">
                                  <p:stCondLst>
                                    <p:cond delay="500"/>
                                  </p:stCondLst>
                                  <p:childTnLst>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196" r="4664"/>
          <a:stretch/>
        </p:blipFill>
        <p:spPr>
          <a:xfrm>
            <a:off x="0" y="0"/>
            <a:ext cx="9144000" cy="7179276"/>
          </a:xfrm>
          <a:prstGeom prst="rect">
            <a:avLst/>
          </a:prstGeom>
        </p:spPr>
      </p:pic>
    </p:spTree>
    <p:extLst>
      <p:ext uri="{BB962C8B-B14F-4D97-AF65-F5344CB8AC3E}">
        <p14:creationId xmlns:p14="http://schemas.microsoft.com/office/powerpoint/2010/main" val="11926753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4" y="0"/>
            <a:ext cx="9258181" cy="6858000"/>
          </a:xfrm>
          <a:prstGeom prst="rect">
            <a:avLst/>
          </a:prstGeom>
        </p:spPr>
      </p:pic>
    </p:spTree>
    <p:extLst>
      <p:ext uri="{BB962C8B-B14F-4D97-AF65-F5344CB8AC3E}">
        <p14:creationId xmlns:p14="http://schemas.microsoft.com/office/powerpoint/2010/main" val="297183585"/>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248" y="0"/>
            <a:ext cx="9538248"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7172384"/>
          </a:xfrm>
          <a:prstGeom prst="rect">
            <a:avLst/>
          </a:prstGeom>
        </p:spPr>
      </p:pic>
      <p:pic>
        <p:nvPicPr>
          <p:cNvPr id="3" name="Picture 2" hidden="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2975" y="0"/>
            <a:ext cx="5143500" cy="6858000"/>
          </a:xfrm>
          <a:prstGeom prst="rect">
            <a:avLst/>
          </a:prstGeom>
        </p:spPr>
      </p:pic>
    </p:spTree>
    <p:extLst>
      <p:ext uri="{BB962C8B-B14F-4D97-AF65-F5344CB8AC3E}">
        <p14:creationId xmlns:p14="http://schemas.microsoft.com/office/powerpoint/2010/main" val="459109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52" presetClass="exit" presetSubtype="0" fill="hold" nodeType="withEffect">
                                  <p:stCondLst>
                                    <p:cond delay="0"/>
                                  </p:stCondLst>
                                  <p:childTnLst>
                                    <p:animScale>
                                      <p:cBhvr>
                                        <p:cTn id="16" dur="1000" accel="50000">
                                          <p:stCondLst>
                                            <p:cond delay="0"/>
                                          </p:stCondLst>
                                        </p:cTn>
                                        <p:tgtEl>
                                          <p:spTgt spid="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7" dur="1000" accel="50000">
                                          <p:stCondLst>
                                            <p:cond delay="0"/>
                                          </p:stCondLst>
                                        </p:cTn>
                                        <p:tgtEl>
                                          <p:spTgt spid="3"/>
                                        </p:tgtEl>
                                        <p:attrNameLst>
                                          <p:attrName>ppt_x</p:attrName>
                                          <p:attrName>ppt_y</p:attrName>
                                        </p:attrNameLst>
                                      </p:cBhvr>
                                    </p:animMotion>
                                    <p:animEffect transition="out" filter="fade">
                                      <p:cBhvr>
                                        <p:cTn id="18" dur="1000"/>
                                        <p:tgtEl>
                                          <p:spTgt spid="3"/>
                                        </p:tgtEl>
                                      </p:cBhvr>
                                    </p:animEffect>
                                    <p:set>
                                      <p:cBhvr>
                                        <p:cTn id="19"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32321185"/>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827F90-E76A-41BD-8D39-B953F9CEE1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CE8784F6-17FC-45C2-A9A8-7CA41D2C43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63" r="1"/>
          <a:stretch/>
        </p:blipFill>
        <p:spPr>
          <a:xfrm>
            <a:off x="0" y="0"/>
            <a:ext cx="9144000" cy="6858000"/>
          </a:xfrm>
          <a:prstGeom prst="rect">
            <a:avLst/>
          </a:prstGeom>
        </p:spPr>
      </p:pic>
      <p:pic>
        <p:nvPicPr>
          <p:cNvPr id="23" name="Picture 22">
            <a:extLst>
              <a:ext uri="{FF2B5EF4-FFF2-40B4-BE49-F238E27FC236}">
                <a16:creationId xmlns:a16="http://schemas.microsoft.com/office/drawing/2014/main" id="{8334B478-07F1-4C92-9098-F31FD6DB86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78077"/>
            <a:ext cx="9155936" cy="5279923"/>
          </a:xfrm>
          <a:prstGeom prst="rect">
            <a:avLst/>
          </a:prstGeom>
        </p:spPr>
      </p:pic>
      <p:pic>
        <p:nvPicPr>
          <p:cNvPr id="7" name="Picture 6">
            <a:extLst>
              <a:ext uri="{FF2B5EF4-FFF2-40B4-BE49-F238E27FC236}">
                <a16:creationId xmlns:a16="http://schemas.microsoft.com/office/drawing/2014/main" id="{06F55A1A-9184-4A83-BACD-D9CA73CC61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178" y="0"/>
            <a:ext cx="7138930" cy="6858000"/>
          </a:xfrm>
          <a:prstGeom prst="rect">
            <a:avLst/>
          </a:prstGeom>
        </p:spPr>
      </p:pic>
      <p:pic>
        <p:nvPicPr>
          <p:cNvPr id="9" name="Picture 8">
            <a:extLst>
              <a:ext uri="{FF2B5EF4-FFF2-40B4-BE49-F238E27FC236}">
                <a16:creationId xmlns:a16="http://schemas.microsoft.com/office/drawing/2014/main" id="{EBC1DB69-42DB-4883-B6FE-0CD5E15358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088" y="60160"/>
            <a:ext cx="7805705" cy="6723314"/>
          </a:xfrm>
          <a:prstGeom prst="rect">
            <a:avLst/>
          </a:prstGeom>
        </p:spPr>
      </p:pic>
      <p:pic>
        <p:nvPicPr>
          <p:cNvPr id="29" name="Picture 28">
            <a:extLst>
              <a:ext uri="{FF2B5EF4-FFF2-40B4-BE49-F238E27FC236}">
                <a16:creationId xmlns:a16="http://schemas.microsoft.com/office/drawing/2014/main" id="{7A37ECF3-31A0-4B9D-9746-8123E754D0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2000" y="38100"/>
            <a:ext cx="5080000" cy="6781800"/>
          </a:xfrm>
          <a:prstGeom prst="rect">
            <a:avLst/>
          </a:prstGeom>
        </p:spPr>
      </p:pic>
      <p:pic>
        <p:nvPicPr>
          <p:cNvPr id="10" name="Picture 9">
            <a:extLst>
              <a:ext uri="{FF2B5EF4-FFF2-40B4-BE49-F238E27FC236}">
                <a16:creationId xmlns:a16="http://schemas.microsoft.com/office/drawing/2014/main" id="{D41AC79A-2BCF-4CB9-A1B3-3AF861FD12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247" y="637673"/>
            <a:ext cx="8818466" cy="5654842"/>
          </a:xfrm>
          <a:prstGeom prst="rect">
            <a:avLst/>
          </a:prstGeom>
        </p:spPr>
      </p:pic>
      <p:pic>
        <p:nvPicPr>
          <p:cNvPr id="11" name="Picture 10">
            <a:extLst>
              <a:ext uri="{FF2B5EF4-FFF2-40B4-BE49-F238E27FC236}">
                <a16:creationId xmlns:a16="http://schemas.microsoft.com/office/drawing/2014/main" id="{AA1501E4-B020-4CBE-852F-01FBC6C27A4A}"/>
              </a:ext>
            </a:extLst>
          </p:cNvPr>
          <p:cNvPicPr>
            <a:picLocks noChangeAspect="1"/>
          </p:cNvPicPr>
          <p:nvPr/>
        </p:nvPicPr>
        <p:blipFill rotWithShape="1">
          <a:blip r:embed="rId9">
            <a:extLst>
              <a:ext uri="{28A0092B-C50C-407E-A947-70E740481C1C}">
                <a14:useLocalDpi xmlns:a14="http://schemas.microsoft.com/office/drawing/2010/main" val="0"/>
              </a:ext>
            </a:extLst>
          </a:blip>
          <a:srcRect l="11516" t="9091" r="15315" b="13544"/>
          <a:stretch/>
        </p:blipFill>
        <p:spPr>
          <a:xfrm>
            <a:off x="2033337" y="974561"/>
            <a:ext cx="4969042" cy="5017170"/>
          </a:xfrm>
          <a:prstGeom prst="rect">
            <a:avLst/>
          </a:prstGeom>
        </p:spPr>
      </p:pic>
      <p:pic>
        <p:nvPicPr>
          <p:cNvPr id="12" name="Picture 11">
            <a:extLst>
              <a:ext uri="{FF2B5EF4-FFF2-40B4-BE49-F238E27FC236}">
                <a16:creationId xmlns:a16="http://schemas.microsoft.com/office/drawing/2014/main" id="{CB7A6B07-4078-4564-806B-56DD48EB14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4065"/>
            <a:ext cx="9144000" cy="6971129"/>
          </a:xfrm>
          <a:prstGeom prst="rect">
            <a:avLst/>
          </a:prstGeom>
        </p:spPr>
      </p:pic>
      <p:pic>
        <p:nvPicPr>
          <p:cNvPr id="21" name="Picture 20">
            <a:extLst>
              <a:ext uri="{FF2B5EF4-FFF2-40B4-BE49-F238E27FC236}">
                <a16:creationId xmlns:a16="http://schemas.microsoft.com/office/drawing/2014/main" id="{471A7E3B-A3E5-4951-BC7F-9F99CB117202}"/>
              </a:ext>
            </a:extLst>
          </p:cNvPr>
          <p:cNvPicPr>
            <a:picLocks noChangeAspect="1"/>
          </p:cNvPicPr>
          <p:nvPr/>
        </p:nvPicPr>
        <p:blipFill rotWithShape="1">
          <a:blip r:embed="rId11">
            <a:extLst>
              <a:ext uri="{28A0092B-C50C-407E-A947-70E740481C1C}">
                <a14:useLocalDpi xmlns:a14="http://schemas.microsoft.com/office/drawing/2010/main" val="0"/>
              </a:ext>
            </a:extLst>
          </a:blip>
          <a:srcRect b="3125"/>
          <a:stretch/>
        </p:blipFill>
        <p:spPr>
          <a:xfrm>
            <a:off x="-1" y="0"/>
            <a:ext cx="9173943" cy="6858000"/>
          </a:xfrm>
          <a:prstGeom prst="rect">
            <a:avLst/>
          </a:prstGeom>
        </p:spPr>
      </p:pic>
      <p:pic>
        <p:nvPicPr>
          <p:cNvPr id="13" name="Picture 12">
            <a:extLst>
              <a:ext uri="{FF2B5EF4-FFF2-40B4-BE49-F238E27FC236}">
                <a16:creationId xmlns:a16="http://schemas.microsoft.com/office/drawing/2014/main" id="{1BB717ED-7D37-4EED-87AE-09E537BE31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62597" y="-17958"/>
            <a:ext cx="5581404" cy="6979717"/>
          </a:xfrm>
          <a:prstGeom prst="rect">
            <a:avLst/>
          </a:prstGeom>
        </p:spPr>
      </p:pic>
      <p:pic>
        <p:nvPicPr>
          <p:cNvPr id="14" name="Picture 13">
            <a:extLst>
              <a:ext uri="{FF2B5EF4-FFF2-40B4-BE49-F238E27FC236}">
                <a16:creationId xmlns:a16="http://schemas.microsoft.com/office/drawing/2014/main" id="{97B8D9B7-5DF6-41C1-9AE6-E536E6608D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1"/>
            <a:ext cx="5082639" cy="6875863"/>
          </a:xfrm>
          <a:prstGeom prst="rect">
            <a:avLst/>
          </a:prstGeom>
        </p:spPr>
      </p:pic>
      <p:pic>
        <p:nvPicPr>
          <p:cNvPr id="15" name="Picture 14">
            <a:extLst>
              <a:ext uri="{FF2B5EF4-FFF2-40B4-BE49-F238E27FC236}">
                <a16:creationId xmlns:a16="http://schemas.microsoft.com/office/drawing/2014/main" id="{D7A7BB6C-F277-44D1-8482-2EFFAC950C6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5">
            <a:extLst>
              <a:ext uri="{FF2B5EF4-FFF2-40B4-BE49-F238E27FC236}">
                <a16:creationId xmlns:a16="http://schemas.microsoft.com/office/drawing/2014/main" id="{64351224-43A5-44B9-8F4C-51015695C294}"/>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69038">
            <a:off x="1762165" y="316015"/>
            <a:ext cx="5329273" cy="6274789"/>
          </a:xfrm>
          <a:prstGeom prst="rect">
            <a:avLst/>
          </a:prstGeom>
        </p:spPr>
      </p:pic>
      <p:pic>
        <p:nvPicPr>
          <p:cNvPr id="17" name="Picture 16">
            <a:extLst>
              <a:ext uri="{FF2B5EF4-FFF2-40B4-BE49-F238E27FC236}">
                <a16:creationId xmlns:a16="http://schemas.microsoft.com/office/drawing/2014/main" id="{B62DF0FF-3F47-4B5E-B7E1-A7416A93052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2907" y="1016272"/>
            <a:ext cx="8789073" cy="4724127"/>
          </a:xfrm>
          <a:prstGeom prst="rect">
            <a:avLst/>
          </a:prstGeom>
        </p:spPr>
      </p:pic>
      <p:pic>
        <p:nvPicPr>
          <p:cNvPr id="18" name="Picture 17">
            <a:extLst>
              <a:ext uri="{FF2B5EF4-FFF2-40B4-BE49-F238E27FC236}">
                <a16:creationId xmlns:a16="http://schemas.microsoft.com/office/drawing/2014/main" id="{35D77E35-AA07-44D0-9BC1-A52A4A115A4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80655" y="0"/>
            <a:ext cx="6880937" cy="6858000"/>
          </a:xfrm>
          <a:prstGeom prst="rect">
            <a:avLst/>
          </a:prstGeom>
        </p:spPr>
      </p:pic>
      <p:pic>
        <p:nvPicPr>
          <p:cNvPr id="19" name="Picture 18">
            <a:extLst>
              <a:ext uri="{FF2B5EF4-FFF2-40B4-BE49-F238E27FC236}">
                <a16:creationId xmlns:a16="http://schemas.microsoft.com/office/drawing/2014/main" id="{A745BA80-575E-4F0E-AC22-D76F2E0BE90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7228" y="0"/>
            <a:ext cx="7104482" cy="6858000"/>
          </a:xfrm>
          <a:prstGeom prst="rect">
            <a:avLst/>
          </a:prstGeom>
        </p:spPr>
      </p:pic>
      <p:pic>
        <p:nvPicPr>
          <p:cNvPr id="22" name="Picture 21">
            <a:extLst>
              <a:ext uri="{FF2B5EF4-FFF2-40B4-BE49-F238E27FC236}">
                <a16:creationId xmlns:a16="http://schemas.microsoft.com/office/drawing/2014/main" id="{D707DEB8-88EE-4DF3-ADFE-44D7B48EA44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65121" y="-6777"/>
            <a:ext cx="6828503" cy="6864777"/>
          </a:xfrm>
          <a:prstGeom prst="rect">
            <a:avLst/>
          </a:prstGeom>
        </p:spPr>
      </p:pic>
      <p:pic>
        <p:nvPicPr>
          <p:cNvPr id="24" name="Picture 23">
            <a:extLst>
              <a:ext uri="{FF2B5EF4-FFF2-40B4-BE49-F238E27FC236}">
                <a16:creationId xmlns:a16="http://schemas.microsoft.com/office/drawing/2014/main" id="{B350C90C-3284-409D-968D-CF43F2D6B053}"/>
              </a:ext>
            </a:extLst>
          </p:cNvPr>
          <p:cNvPicPr>
            <a:picLocks noChangeAspect="1"/>
          </p:cNvPicPr>
          <p:nvPr/>
        </p:nvPicPr>
        <p:blipFill rotWithShape="1">
          <a:blip r:embed="rId20">
            <a:extLst>
              <a:ext uri="{28A0092B-C50C-407E-A947-70E740481C1C}">
                <a14:useLocalDpi xmlns:a14="http://schemas.microsoft.com/office/drawing/2010/main" val="0"/>
              </a:ext>
            </a:extLst>
          </a:blip>
          <a:srcRect l="9196" r="4664" b="4475"/>
          <a:stretch/>
        </p:blipFill>
        <p:spPr>
          <a:xfrm>
            <a:off x="0" y="0"/>
            <a:ext cx="9144000" cy="6858000"/>
          </a:xfrm>
          <a:prstGeom prst="rect">
            <a:avLst/>
          </a:prstGeom>
        </p:spPr>
      </p:pic>
      <p:pic>
        <p:nvPicPr>
          <p:cNvPr id="25" name="Picture 24">
            <a:extLst>
              <a:ext uri="{FF2B5EF4-FFF2-40B4-BE49-F238E27FC236}">
                <a16:creationId xmlns:a16="http://schemas.microsoft.com/office/drawing/2014/main" id="{371B8B4D-3E01-40DE-B36B-942C1C2C1BA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304" y="0"/>
            <a:ext cx="9258181" cy="6858000"/>
          </a:xfrm>
          <a:prstGeom prst="rect">
            <a:avLst/>
          </a:prstGeom>
        </p:spPr>
      </p:pic>
      <p:pic>
        <p:nvPicPr>
          <p:cNvPr id="26" name="Picture 25">
            <a:extLst>
              <a:ext uri="{FF2B5EF4-FFF2-40B4-BE49-F238E27FC236}">
                <a16:creationId xmlns:a16="http://schemas.microsoft.com/office/drawing/2014/main" id="{38A58AB0-E0C6-4F99-9DAC-02526C6C697D}"/>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4134"/>
          <a:stretch/>
        </p:blipFill>
        <p:spPr>
          <a:xfrm>
            <a:off x="0" y="0"/>
            <a:ext cx="9144000" cy="6858000"/>
          </a:xfrm>
          <a:prstGeom prst="rect">
            <a:avLst/>
          </a:prstGeom>
        </p:spPr>
      </p:pic>
      <p:pic>
        <p:nvPicPr>
          <p:cNvPr id="20" name="Picture 19">
            <a:extLst>
              <a:ext uri="{FF2B5EF4-FFF2-40B4-BE49-F238E27FC236}">
                <a16:creationId xmlns:a16="http://schemas.microsoft.com/office/drawing/2014/main" id="{AEEBD0A4-760E-47AA-8642-F69E21C3234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7" name="Picture 26">
            <a:extLst>
              <a:ext uri="{FF2B5EF4-FFF2-40B4-BE49-F238E27FC236}">
                <a16:creationId xmlns:a16="http://schemas.microsoft.com/office/drawing/2014/main" id="{B3731419-40DB-4992-82BB-E812EB1A65A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4383"/>
          <a:stretch/>
        </p:blipFill>
        <p:spPr>
          <a:xfrm>
            <a:off x="0" y="0"/>
            <a:ext cx="9144000" cy="6858000"/>
          </a:xfrm>
          <a:prstGeom prst="rect">
            <a:avLst/>
          </a:prstGeom>
        </p:spPr>
      </p:pic>
      <p:pic>
        <p:nvPicPr>
          <p:cNvPr id="28" name="Picture 27">
            <a:extLst>
              <a:ext uri="{FF2B5EF4-FFF2-40B4-BE49-F238E27FC236}">
                <a16:creationId xmlns:a16="http://schemas.microsoft.com/office/drawing/2014/main" id="{CF4338A2-775C-436B-8F36-BE29D68D9AF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rotWithShape="1">
          <a:blip r:embed="rId26">
            <a:extLst>
              <a:ext uri="{28A0092B-C50C-407E-A947-70E740481C1C}">
                <a14:useLocalDpi xmlns:a14="http://schemas.microsoft.com/office/drawing/2010/main" val="0"/>
              </a:ext>
            </a:extLst>
          </a:blip>
          <a:srcRect l="11123"/>
          <a:stretch/>
        </p:blipFill>
        <p:spPr>
          <a:xfrm>
            <a:off x="0" y="1"/>
            <a:ext cx="9144000" cy="6858000"/>
          </a:xfrm>
          <a:prstGeom prst="rect">
            <a:avLst/>
          </a:prstGeom>
        </p:spPr>
      </p:pic>
      <p:pic>
        <p:nvPicPr>
          <p:cNvPr id="5" name="Picture 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520440" y="0"/>
            <a:ext cx="5623560" cy="6858000"/>
          </a:xfrm>
          <a:prstGeom prst="rect">
            <a:avLst/>
          </a:prstGeom>
        </p:spPr>
      </p:pic>
      <p:pic>
        <p:nvPicPr>
          <p:cNvPr id="4" name="Picture 3"/>
          <p:cNvPicPr>
            <a:picLocks noChangeAspect="1"/>
          </p:cNvPicPr>
          <p:nvPr/>
        </p:nvPicPr>
        <p:blipFill rotWithShape="1">
          <a:blip r:embed="rId28" cstate="print">
            <a:extLst>
              <a:ext uri="{28A0092B-C50C-407E-A947-70E740481C1C}">
                <a14:useLocalDpi xmlns:a14="http://schemas.microsoft.com/office/drawing/2010/main" val="0"/>
              </a:ext>
            </a:extLst>
          </a:blip>
          <a:srcRect b="6918"/>
          <a:stretch/>
        </p:blipFill>
        <p:spPr>
          <a:xfrm>
            <a:off x="1224116" y="1"/>
            <a:ext cx="6445045" cy="6858000"/>
          </a:xfrm>
          <a:prstGeom prst="rect">
            <a:avLst/>
          </a:prstGeom>
        </p:spPr>
      </p:pic>
    </p:spTree>
    <p:extLst>
      <p:ext uri="{BB962C8B-B14F-4D97-AF65-F5344CB8AC3E}">
        <p14:creationId xmlns:p14="http://schemas.microsoft.com/office/powerpoint/2010/main" val="225230167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827F90-E76A-41BD-8D39-B953F9CEE1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1877" y="1"/>
            <a:ext cx="1617784" cy="1213338"/>
          </a:xfrm>
          <a:prstGeom prst="rect">
            <a:avLst/>
          </a:prstGeom>
        </p:spPr>
      </p:pic>
      <p:pic>
        <p:nvPicPr>
          <p:cNvPr id="8" name="Picture 7">
            <a:extLst>
              <a:ext uri="{FF2B5EF4-FFF2-40B4-BE49-F238E27FC236}">
                <a16:creationId xmlns:a16="http://schemas.microsoft.com/office/drawing/2014/main" id="{CE8784F6-17FC-45C2-A9A8-7CA41D2C43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63" r="1"/>
          <a:stretch/>
        </p:blipFill>
        <p:spPr>
          <a:xfrm>
            <a:off x="7526214" y="0"/>
            <a:ext cx="1617785" cy="1213339"/>
          </a:xfrm>
          <a:prstGeom prst="rect">
            <a:avLst/>
          </a:prstGeom>
        </p:spPr>
      </p:pic>
      <p:pic>
        <p:nvPicPr>
          <p:cNvPr id="23" name="Picture 22">
            <a:extLst>
              <a:ext uri="{FF2B5EF4-FFF2-40B4-BE49-F238E27FC236}">
                <a16:creationId xmlns:a16="http://schemas.microsoft.com/office/drawing/2014/main" id="{8334B478-07F1-4C92-9098-F31FD6DB86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0698" y="1195753"/>
            <a:ext cx="3293302" cy="2018501"/>
          </a:xfrm>
          <a:prstGeom prst="rect">
            <a:avLst/>
          </a:prstGeom>
        </p:spPr>
      </p:pic>
      <p:pic>
        <p:nvPicPr>
          <p:cNvPr id="7" name="Picture 6">
            <a:extLst>
              <a:ext uri="{FF2B5EF4-FFF2-40B4-BE49-F238E27FC236}">
                <a16:creationId xmlns:a16="http://schemas.microsoft.com/office/drawing/2014/main" id="{06F55A1A-9184-4A83-BACD-D9CA73CC61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0783" y="700368"/>
            <a:ext cx="1214492" cy="1166700"/>
          </a:xfrm>
          <a:prstGeom prst="rect">
            <a:avLst/>
          </a:prstGeom>
        </p:spPr>
      </p:pic>
      <p:pic>
        <p:nvPicPr>
          <p:cNvPr id="9" name="Picture 8">
            <a:extLst>
              <a:ext uri="{FF2B5EF4-FFF2-40B4-BE49-F238E27FC236}">
                <a16:creationId xmlns:a16="http://schemas.microsoft.com/office/drawing/2014/main" id="{EBC1DB69-42DB-4883-B6FE-0CD5E15358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1078523" cy="1110722"/>
          </a:xfrm>
          <a:prstGeom prst="rect">
            <a:avLst/>
          </a:prstGeom>
        </p:spPr>
      </p:pic>
      <p:pic>
        <p:nvPicPr>
          <p:cNvPr id="10" name="Picture 9">
            <a:extLst>
              <a:ext uri="{FF2B5EF4-FFF2-40B4-BE49-F238E27FC236}">
                <a16:creationId xmlns:a16="http://schemas.microsoft.com/office/drawing/2014/main" id="{D41AC79A-2BCF-4CB9-A1B3-3AF861FD12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5078" y="0"/>
            <a:ext cx="1371600" cy="1078523"/>
          </a:xfrm>
          <a:prstGeom prst="rect">
            <a:avLst/>
          </a:prstGeom>
        </p:spPr>
      </p:pic>
      <p:pic>
        <p:nvPicPr>
          <p:cNvPr id="29" name="Picture 28">
            <a:extLst>
              <a:ext uri="{FF2B5EF4-FFF2-40B4-BE49-F238E27FC236}">
                <a16:creationId xmlns:a16="http://schemas.microsoft.com/office/drawing/2014/main" id="{352D31D5-0CCA-4730-BB0E-EC5D04A403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42256" y="11723"/>
            <a:ext cx="764358" cy="1066800"/>
          </a:xfrm>
          <a:prstGeom prst="rect">
            <a:avLst/>
          </a:prstGeom>
        </p:spPr>
      </p:pic>
      <p:pic>
        <p:nvPicPr>
          <p:cNvPr id="11" name="Picture 10">
            <a:extLst>
              <a:ext uri="{FF2B5EF4-FFF2-40B4-BE49-F238E27FC236}">
                <a16:creationId xmlns:a16="http://schemas.microsoft.com/office/drawing/2014/main" id="{AA1501E4-B020-4CBE-852F-01FBC6C27A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516" t="9091" r="15315" b="13544"/>
          <a:stretch/>
        </p:blipFill>
        <p:spPr>
          <a:xfrm>
            <a:off x="3106615" y="0"/>
            <a:ext cx="902678" cy="1070689"/>
          </a:xfrm>
          <a:prstGeom prst="rect">
            <a:avLst/>
          </a:prstGeom>
        </p:spPr>
      </p:pic>
      <p:pic>
        <p:nvPicPr>
          <p:cNvPr id="12" name="Picture 11">
            <a:extLst>
              <a:ext uri="{FF2B5EF4-FFF2-40B4-BE49-F238E27FC236}">
                <a16:creationId xmlns:a16="http://schemas.microsoft.com/office/drawing/2014/main" id="{CB7A6B07-4078-4564-806B-56DD48EB141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860431"/>
            <a:ext cx="2203938" cy="1680221"/>
          </a:xfrm>
          <a:prstGeom prst="rect">
            <a:avLst/>
          </a:prstGeom>
        </p:spPr>
      </p:pic>
      <p:pic>
        <p:nvPicPr>
          <p:cNvPr id="21" name="Picture 20">
            <a:extLst>
              <a:ext uri="{FF2B5EF4-FFF2-40B4-BE49-F238E27FC236}">
                <a16:creationId xmlns:a16="http://schemas.microsoft.com/office/drawing/2014/main" id="{471A7E3B-A3E5-4951-BC7F-9F99CB11720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3125"/>
          <a:stretch/>
        </p:blipFill>
        <p:spPr>
          <a:xfrm>
            <a:off x="5767754" y="3176687"/>
            <a:ext cx="2352189" cy="1758383"/>
          </a:xfrm>
          <a:prstGeom prst="rect">
            <a:avLst/>
          </a:prstGeom>
        </p:spPr>
      </p:pic>
      <p:pic>
        <p:nvPicPr>
          <p:cNvPr id="13" name="Picture 12">
            <a:extLst>
              <a:ext uri="{FF2B5EF4-FFF2-40B4-BE49-F238E27FC236}">
                <a16:creationId xmlns:a16="http://schemas.microsoft.com/office/drawing/2014/main" id="{1BB717ED-7D37-4EED-87AE-09E537BE31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83382" y="1875691"/>
            <a:ext cx="1854709" cy="2319371"/>
          </a:xfrm>
          <a:prstGeom prst="rect">
            <a:avLst/>
          </a:prstGeom>
        </p:spPr>
      </p:pic>
      <p:pic>
        <p:nvPicPr>
          <p:cNvPr id="14" name="Picture 13">
            <a:extLst>
              <a:ext uri="{FF2B5EF4-FFF2-40B4-BE49-F238E27FC236}">
                <a16:creationId xmlns:a16="http://schemas.microsoft.com/office/drawing/2014/main" id="{97B8D9B7-5DF6-41C1-9AE6-E536E6608DB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76541" y="1078522"/>
            <a:ext cx="1609306" cy="2177091"/>
          </a:xfrm>
          <a:prstGeom prst="rect">
            <a:avLst/>
          </a:prstGeom>
        </p:spPr>
      </p:pic>
      <p:pic>
        <p:nvPicPr>
          <p:cNvPr id="15" name="Picture 14">
            <a:extLst>
              <a:ext uri="{FF2B5EF4-FFF2-40B4-BE49-F238E27FC236}">
                <a16:creationId xmlns:a16="http://schemas.microsoft.com/office/drawing/2014/main" id="{D7A7BB6C-F277-44D1-8482-2EFFAC950C6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090246"/>
            <a:ext cx="2391509" cy="1793632"/>
          </a:xfrm>
          <a:prstGeom prst="rect">
            <a:avLst/>
          </a:prstGeom>
        </p:spPr>
      </p:pic>
      <p:pic>
        <p:nvPicPr>
          <p:cNvPr id="17" name="Picture 16">
            <a:extLst>
              <a:ext uri="{FF2B5EF4-FFF2-40B4-BE49-F238E27FC236}">
                <a16:creationId xmlns:a16="http://schemas.microsoft.com/office/drawing/2014/main" id="{B62DF0FF-3F47-4B5E-B7E1-A7416A93052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21096" y="3259016"/>
            <a:ext cx="1788451" cy="1055076"/>
          </a:xfrm>
          <a:prstGeom prst="rect">
            <a:avLst/>
          </a:prstGeom>
        </p:spPr>
      </p:pic>
      <p:pic>
        <p:nvPicPr>
          <p:cNvPr id="16" name="Picture 15">
            <a:extLst>
              <a:ext uri="{FF2B5EF4-FFF2-40B4-BE49-F238E27FC236}">
                <a16:creationId xmlns:a16="http://schemas.microsoft.com/office/drawing/2014/main" id="{64351224-43A5-44B9-8F4C-51015695C294}"/>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69038">
            <a:off x="1507648" y="2128737"/>
            <a:ext cx="1559337" cy="1835994"/>
          </a:xfrm>
          <a:prstGeom prst="rect">
            <a:avLst/>
          </a:prstGeom>
        </p:spPr>
      </p:pic>
      <p:pic>
        <p:nvPicPr>
          <p:cNvPr id="18" name="Picture 17">
            <a:extLst>
              <a:ext uri="{FF2B5EF4-FFF2-40B4-BE49-F238E27FC236}">
                <a16:creationId xmlns:a16="http://schemas.microsoft.com/office/drawing/2014/main" id="{35D77E35-AA07-44D0-9BC1-A52A4A115A4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980371" y="0"/>
            <a:ext cx="1952540" cy="1946031"/>
          </a:xfrm>
          <a:prstGeom prst="rect">
            <a:avLst/>
          </a:prstGeom>
        </p:spPr>
      </p:pic>
      <p:pic>
        <p:nvPicPr>
          <p:cNvPr id="19" name="Picture 18">
            <a:extLst>
              <a:ext uri="{FF2B5EF4-FFF2-40B4-BE49-F238E27FC236}">
                <a16:creationId xmlns:a16="http://schemas.microsoft.com/office/drawing/2014/main" id="{A745BA80-575E-4F0E-AC22-D76F2E0BE90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14570" y="2813538"/>
            <a:ext cx="1129430" cy="1090246"/>
          </a:xfrm>
          <a:prstGeom prst="rect">
            <a:avLst/>
          </a:prstGeom>
        </p:spPr>
      </p:pic>
      <p:pic>
        <p:nvPicPr>
          <p:cNvPr id="22" name="Picture 21">
            <a:extLst>
              <a:ext uri="{FF2B5EF4-FFF2-40B4-BE49-F238E27FC236}">
                <a16:creationId xmlns:a16="http://schemas.microsoft.com/office/drawing/2014/main" id="{D707DEB8-88EE-4DF3-ADFE-44D7B48EA44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090437" y="3876649"/>
            <a:ext cx="1053563" cy="1059160"/>
          </a:xfrm>
          <a:prstGeom prst="rect">
            <a:avLst/>
          </a:prstGeom>
        </p:spPr>
      </p:pic>
      <p:pic>
        <p:nvPicPr>
          <p:cNvPr id="24" name="Picture 23">
            <a:extLst>
              <a:ext uri="{FF2B5EF4-FFF2-40B4-BE49-F238E27FC236}">
                <a16:creationId xmlns:a16="http://schemas.microsoft.com/office/drawing/2014/main" id="{B350C90C-3284-409D-968D-CF43F2D6B053}"/>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9196" r="4664" b="4475"/>
          <a:stretch/>
        </p:blipFill>
        <p:spPr>
          <a:xfrm>
            <a:off x="1101968" y="4548554"/>
            <a:ext cx="1172309" cy="879232"/>
          </a:xfrm>
          <a:prstGeom prst="rect">
            <a:avLst/>
          </a:prstGeom>
        </p:spPr>
      </p:pic>
      <p:pic>
        <p:nvPicPr>
          <p:cNvPr id="25" name="Picture 24">
            <a:extLst>
              <a:ext uri="{FF2B5EF4-FFF2-40B4-BE49-F238E27FC236}">
                <a16:creationId xmlns:a16="http://schemas.microsoft.com/office/drawing/2014/main" id="{371B8B4D-3E01-40DE-B36B-942C1C2C1BA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4525108"/>
            <a:ext cx="1262929" cy="935515"/>
          </a:xfrm>
          <a:prstGeom prst="rect">
            <a:avLst/>
          </a:prstGeom>
        </p:spPr>
      </p:pic>
      <p:pic>
        <p:nvPicPr>
          <p:cNvPr id="26" name="Picture 25">
            <a:extLst>
              <a:ext uri="{FF2B5EF4-FFF2-40B4-BE49-F238E27FC236}">
                <a16:creationId xmlns:a16="http://schemas.microsoft.com/office/drawing/2014/main" id="{38A58AB0-E0C6-4F99-9DAC-02526C6C697D}"/>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4134"/>
          <a:stretch/>
        </p:blipFill>
        <p:spPr>
          <a:xfrm>
            <a:off x="1922584" y="5275384"/>
            <a:ext cx="2110154" cy="1582616"/>
          </a:xfrm>
          <a:prstGeom prst="rect">
            <a:avLst/>
          </a:prstGeom>
        </p:spPr>
      </p:pic>
      <p:pic>
        <p:nvPicPr>
          <p:cNvPr id="20" name="Picture 19">
            <a:extLst>
              <a:ext uri="{FF2B5EF4-FFF2-40B4-BE49-F238E27FC236}">
                <a16:creationId xmlns:a16="http://schemas.microsoft.com/office/drawing/2014/main" id="{AEEBD0A4-760E-47AA-8642-F69E21C3234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250831" y="4331677"/>
            <a:ext cx="1779776" cy="1334832"/>
          </a:xfrm>
          <a:prstGeom prst="rect">
            <a:avLst/>
          </a:prstGeom>
        </p:spPr>
      </p:pic>
      <p:pic>
        <p:nvPicPr>
          <p:cNvPr id="27" name="Picture 26">
            <a:extLst>
              <a:ext uri="{FF2B5EF4-FFF2-40B4-BE49-F238E27FC236}">
                <a16:creationId xmlns:a16="http://schemas.microsoft.com/office/drawing/2014/main" id="{B3731419-40DB-4992-82BB-E812EB1A65A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4383"/>
          <a:stretch/>
        </p:blipFill>
        <p:spPr>
          <a:xfrm>
            <a:off x="-1" y="5416063"/>
            <a:ext cx="1922585" cy="1441938"/>
          </a:xfrm>
          <a:prstGeom prst="rect">
            <a:avLst/>
          </a:prstGeom>
        </p:spPr>
      </p:pic>
      <p:pic>
        <p:nvPicPr>
          <p:cNvPr id="28" name="Picture 27">
            <a:extLst>
              <a:ext uri="{FF2B5EF4-FFF2-40B4-BE49-F238E27FC236}">
                <a16:creationId xmlns:a16="http://schemas.microsoft.com/office/drawing/2014/main" id="{CF4338A2-775C-436B-8F36-BE29D68D9AF2}"/>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533661" y="4900246"/>
            <a:ext cx="2610339" cy="1957754"/>
          </a:xfrm>
          <a:prstGeom prst="rect">
            <a:avLst/>
          </a:prstGeom>
        </p:spPr>
      </p:pic>
      <p:pic>
        <p:nvPicPr>
          <p:cNvPr id="2" name="Picture 1"/>
          <p:cNvPicPr>
            <a:picLocks noChangeAspect="1"/>
          </p:cNvPicPr>
          <p:nvPr/>
        </p:nvPicPr>
        <p:blipFill rotWithShape="1">
          <a:blip r:embed="rId26" cstate="print">
            <a:extLst>
              <a:ext uri="{28A0092B-C50C-407E-A947-70E740481C1C}">
                <a14:useLocalDpi xmlns:a14="http://schemas.microsoft.com/office/drawing/2010/main" val="0"/>
              </a:ext>
            </a:extLst>
          </a:blip>
          <a:srcRect l="11123"/>
          <a:stretch/>
        </p:blipFill>
        <p:spPr>
          <a:xfrm>
            <a:off x="5196506" y="3481459"/>
            <a:ext cx="953479" cy="715109"/>
          </a:xfrm>
          <a:prstGeom prst="rect">
            <a:avLst/>
          </a:prstGeom>
        </p:spPr>
      </p:pic>
      <p:pic>
        <p:nvPicPr>
          <p:cNvPr id="5" name="Picture 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790940" y="5216769"/>
            <a:ext cx="619751" cy="755794"/>
          </a:xfrm>
          <a:prstGeom prst="rect">
            <a:avLst/>
          </a:prstGeom>
        </p:spPr>
      </p:pic>
      <p:pic>
        <p:nvPicPr>
          <p:cNvPr id="4" name="Picture 3"/>
          <p:cNvPicPr>
            <a:picLocks noChangeAspect="1"/>
          </p:cNvPicPr>
          <p:nvPr/>
        </p:nvPicPr>
        <p:blipFill rotWithShape="1">
          <a:blip r:embed="rId28" cstate="print">
            <a:extLst>
              <a:ext uri="{28A0092B-C50C-407E-A947-70E740481C1C}">
                <a14:useLocalDpi xmlns:a14="http://schemas.microsoft.com/office/drawing/2010/main" val="0"/>
              </a:ext>
            </a:extLst>
          </a:blip>
          <a:srcRect b="6918"/>
          <a:stretch/>
        </p:blipFill>
        <p:spPr>
          <a:xfrm>
            <a:off x="4026844" y="4196862"/>
            <a:ext cx="2500897" cy="2661138"/>
          </a:xfrm>
          <a:prstGeom prst="rect">
            <a:avLst/>
          </a:prstGeom>
        </p:spPr>
      </p:pic>
    </p:spTree>
    <p:extLst>
      <p:ext uri="{BB962C8B-B14F-4D97-AF65-F5344CB8AC3E}">
        <p14:creationId xmlns:p14="http://schemas.microsoft.com/office/powerpoint/2010/main" val="966611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8EE8E07E-C7CF-402E-BABA-83AD73BCE630}"/>
              </a:ext>
            </a:extLst>
          </p:cNvPr>
          <p:cNvPicPr>
            <a:picLocks noChangeAspect="1"/>
          </p:cNvPicPr>
          <p:nvPr/>
        </p:nvPicPr>
        <p:blipFill>
          <a:blip r:embed="rId2">
            <a:duotone>
              <a:srgbClr val="333399">
                <a:shade val="45000"/>
                <a:satMod val="135000"/>
              </a:srgbClr>
              <a:prstClr val="white"/>
            </a:duotone>
            <a:extLst>
              <a:ext uri="{28A0092B-C50C-407E-A947-70E740481C1C}">
                <a14:useLocalDpi xmlns:a14="http://schemas.microsoft.com/office/drawing/2010/main" val="0"/>
              </a:ext>
            </a:extLst>
          </a:blip>
          <a:stretch>
            <a:fillRect/>
          </a:stretch>
        </p:blipFill>
        <p:spPr>
          <a:xfrm>
            <a:off x="0" y="0"/>
            <a:ext cx="9346508" cy="6858000"/>
          </a:xfrm>
          <a:prstGeom prst="rect">
            <a:avLst/>
          </a:prstGeom>
        </p:spPr>
      </p:pic>
      <p:sp>
        <p:nvSpPr>
          <p:cNvPr id="5" name="Oval 4"/>
          <p:cNvSpPr/>
          <p:nvPr/>
        </p:nvSpPr>
        <p:spPr>
          <a:xfrm>
            <a:off x="2281237" y="-2976563"/>
            <a:ext cx="495300" cy="49530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4224337" y="-1123951"/>
            <a:ext cx="838200" cy="83820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p:cNvSpPr/>
          <p:nvPr/>
        </p:nvSpPr>
        <p:spPr>
          <a:xfrm>
            <a:off x="1785937" y="-2805113"/>
            <a:ext cx="990600" cy="99060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p:cNvSpPr/>
          <p:nvPr/>
        </p:nvSpPr>
        <p:spPr>
          <a:xfrm>
            <a:off x="4224337" y="-2390775"/>
            <a:ext cx="990600" cy="99060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p:cNvSpPr/>
          <p:nvPr/>
        </p:nvSpPr>
        <p:spPr>
          <a:xfrm>
            <a:off x="2386008" y="-1371601"/>
            <a:ext cx="1104900" cy="110490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p:cNvSpPr/>
          <p:nvPr/>
        </p:nvSpPr>
        <p:spPr>
          <a:xfrm>
            <a:off x="4491037" y="-3814763"/>
            <a:ext cx="990600" cy="99060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p:cNvSpPr/>
          <p:nvPr/>
        </p:nvSpPr>
        <p:spPr>
          <a:xfrm>
            <a:off x="681037" y="-4195763"/>
            <a:ext cx="495300" cy="49530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p:cNvSpPr/>
          <p:nvPr/>
        </p:nvSpPr>
        <p:spPr>
          <a:xfrm>
            <a:off x="7462837" y="-2805113"/>
            <a:ext cx="1104900" cy="110490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p:cNvSpPr/>
          <p:nvPr/>
        </p:nvSpPr>
        <p:spPr>
          <a:xfrm>
            <a:off x="7767637" y="-4105275"/>
            <a:ext cx="495300" cy="49530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p:cNvSpPr/>
          <p:nvPr/>
        </p:nvSpPr>
        <p:spPr>
          <a:xfrm>
            <a:off x="7710487" y="-5391151"/>
            <a:ext cx="1104900" cy="110490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p:cNvSpPr/>
          <p:nvPr/>
        </p:nvSpPr>
        <p:spPr>
          <a:xfrm>
            <a:off x="5210174" y="-2505075"/>
            <a:ext cx="495300" cy="49530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p:cNvSpPr/>
          <p:nvPr/>
        </p:nvSpPr>
        <p:spPr>
          <a:xfrm>
            <a:off x="6777037" y="-2657475"/>
            <a:ext cx="742950" cy="74295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p:cNvSpPr/>
          <p:nvPr/>
        </p:nvSpPr>
        <p:spPr>
          <a:xfrm>
            <a:off x="8262937" y="-2571750"/>
            <a:ext cx="838200" cy="83820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p:cNvSpPr/>
          <p:nvPr/>
        </p:nvSpPr>
        <p:spPr>
          <a:xfrm>
            <a:off x="-309563" y="-3471863"/>
            <a:ext cx="742950" cy="74295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4219574" y="-4714875"/>
            <a:ext cx="742950" cy="74295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p:cNvSpPr/>
          <p:nvPr/>
        </p:nvSpPr>
        <p:spPr>
          <a:xfrm>
            <a:off x="6505574" y="-5095875"/>
            <a:ext cx="838200" cy="83820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6862762" y="-3743325"/>
            <a:ext cx="990600" cy="99060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6034087" y="-242888"/>
            <a:ext cx="742950" cy="74295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p:cNvSpPr/>
          <p:nvPr/>
        </p:nvSpPr>
        <p:spPr>
          <a:xfrm>
            <a:off x="600073" y="-4657726"/>
            <a:ext cx="742950" cy="74295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5129210" y="-5900738"/>
            <a:ext cx="742950" cy="74295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7605710" y="-928688"/>
            <a:ext cx="742950" cy="74295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p:cNvSpPr/>
          <p:nvPr/>
        </p:nvSpPr>
        <p:spPr>
          <a:xfrm>
            <a:off x="519110" y="-1743076"/>
            <a:ext cx="742950" cy="74295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228598" y="-5724526"/>
            <a:ext cx="742950" cy="74295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Oval 31"/>
          <p:cNvSpPr/>
          <p:nvPr/>
        </p:nvSpPr>
        <p:spPr>
          <a:xfrm>
            <a:off x="5129210" y="-2209800"/>
            <a:ext cx="1104900" cy="110490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p:cNvSpPr/>
          <p:nvPr/>
        </p:nvSpPr>
        <p:spPr>
          <a:xfrm>
            <a:off x="433387" y="-3700463"/>
            <a:ext cx="1104900" cy="110490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p:cNvSpPr/>
          <p:nvPr/>
        </p:nvSpPr>
        <p:spPr>
          <a:xfrm>
            <a:off x="1985960" y="-5710238"/>
            <a:ext cx="1104900" cy="110490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p:cNvSpPr/>
          <p:nvPr/>
        </p:nvSpPr>
        <p:spPr>
          <a:xfrm>
            <a:off x="2005009" y="-3862387"/>
            <a:ext cx="742950" cy="74295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p:cNvSpPr/>
          <p:nvPr/>
        </p:nvSpPr>
        <p:spPr>
          <a:xfrm>
            <a:off x="2914645" y="-5048250"/>
            <a:ext cx="742950" cy="742950"/>
          </a:xfrm>
          <a:prstGeom prst="ellipse">
            <a:avLst/>
          </a:prstGeom>
          <a:gradFill flip="none" rotWithShape="1">
            <a:gsLst>
              <a:gs pos="0">
                <a:schemeClr val="bg1"/>
              </a:gs>
              <a:gs pos="20000">
                <a:schemeClr val="bg1">
                  <a:lumMod val="74000"/>
                </a:schemeClr>
              </a:gs>
              <a:gs pos="100000">
                <a:schemeClr val="accent1">
                  <a:tint val="23500"/>
                  <a:satMod val="160000"/>
                </a:schemeClr>
              </a:gs>
            </a:gsLst>
            <a:path path="circle">
              <a:fillToRect l="100000" b="100000"/>
            </a:path>
            <a:tileRect t="-100000" r="-100000"/>
          </a:gradFill>
          <a:ln>
            <a:noFill/>
          </a:ln>
          <a:effectLst>
            <a:softEdge rad="304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629771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repeatCount="indefinite" fill="hold" grpId="0" nodeType="clickEffect">
                                  <p:stCondLst>
                                    <p:cond delay="0"/>
                                  </p:stCondLst>
                                  <p:childTnLst>
                                    <p:anim calcmode="lin" valueType="num">
                                      <p:cBhvr additive="base">
                                        <p:cTn id="6" dur="2000"/>
                                        <p:tgtEl>
                                          <p:spTgt spid="5"/>
                                        </p:tgtEl>
                                        <p:attrNameLst>
                                          <p:attrName>ppt_x</p:attrName>
                                        </p:attrNameLst>
                                      </p:cBhvr>
                                      <p:tavLst>
                                        <p:tav tm="0">
                                          <p:val>
                                            <p:strVal val="ppt_x"/>
                                          </p:val>
                                        </p:tav>
                                        <p:tav tm="100000">
                                          <p:val>
                                            <p:strVal val="ppt_x"/>
                                          </p:val>
                                        </p:tav>
                                      </p:tavLst>
                                    </p:anim>
                                    <p:anim calcmode="lin" valueType="num">
                                      <p:cBhvr additive="base">
                                        <p:cTn id="7" dur="2000"/>
                                        <p:tgtEl>
                                          <p:spTgt spid="5"/>
                                        </p:tgtEl>
                                        <p:attrNameLst>
                                          <p:attrName>ppt_y</p:attrName>
                                        </p:attrNameLst>
                                      </p:cBhvr>
                                      <p:tavLst>
                                        <p:tav tm="0">
                                          <p:val>
                                            <p:strVal val="ppt_y"/>
                                          </p:val>
                                        </p:tav>
                                        <p:tav tm="100000">
                                          <p:val>
                                            <p:strVal val="1+ppt_h/2"/>
                                          </p:val>
                                        </p:tav>
                                      </p:tavLst>
                                    </p:anim>
                                    <p:set>
                                      <p:cBhvr>
                                        <p:cTn id="8" dur="1" fill="hold">
                                          <p:stCondLst>
                                            <p:cond delay="1999"/>
                                          </p:stCondLst>
                                        </p:cTn>
                                        <p:tgtEl>
                                          <p:spTgt spid="5"/>
                                        </p:tgtEl>
                                        <p:attrNameLst>
                                          <p:attrName>style.visibility</p:attrName>
                                        </p:attrNameLst>
                                      </p:cBhvr>
                                      <p:to>
                                        <p:strVal val="hidden"/>
                                      </p:to>
                                    </p:set>
                                  </p:childTnLst>
                                </p:cTn>
                              </p:par>
                              <p:par>
                                <p:cTn id="9" presetID="2" presetClass="exit" presetSubtype="4" repeatCount="indefinite" fill="hold" grpId="0" nodeType="withEffect">
                                  <p:stCondLst>
                                    <p:cond delay="0"/>
                                  </p:stCondLst>
                                  <p:childTnLst>
                                    <p:anim calcmode="lin" valueType="num">
                                      <p:cBhvr additive="base">
                                        <p:cTn id="10" dur="4000"/>
                                        <p:tgtEl>
                                          <p:spTgt spid="10"/>
                                        </p:tgtEl>
                                        <p:attrNameLst>
                                          <p:attrName>ppt_x</p:attrName>
                                        </p:attrNameLst>
                                      </p:cBhvr>
                                      <p:tavLst>
                                        <p:tav tm="0">
                                          <p:val>
                                            <p:strVal val="ppt_x"/>
                                          </p:val>
                                        </p:tav>
                                        <p:tav tm="100000">
                                          <p:val>
                                            <p:strVal val="ppt_x"/>
                                          </p:val>
                                        </p:tav>
                                      </p:tavLst>
                                    </p:anim>
                                    <p:anim calcmode="lin" valueType="num">
                                      <p:cBhvr additive="base">
                                        <p:cTn id="11" dur="4000"/>
                                        <p:tgtEl>
                                          <p:spTgt spid="10"/>
                                        </p:tgtEl>
                                        <p:attrNameLst>
                                          <p:attrName>ppt_y</p:attrName>
                                        </p:attrNameLst>
                                      </p:cBhvr>
                                      <p:tavLst>
                                        <p:tav tm="0">
                                          <p:val>
                                            <p:strVal val="ppt_y"/>
                                          </p:val>
                                        </p:tav>
                                        <p:tav tm="100000">
                                          <p:val>
                                            <p:strVal val="1+ppt_h/2"/>
                                          </p:val>
                                        </p:tav>
                                      </p:tavLst>
                                    </p:anim>
                                    <p:set>
                                      <p:cBhvr>
                                        <p:cTn id="12" dur="1" fill="hold">
                                          <p:stCondLst>
                                            <p:cond delay="3999"/>
                                          </p:stCondLst>
                                        </p:cTn>
                                        <p:tgtEl>
                                          <p:spTgt spid="10"/>
                                        </p:tgtEl>
                                        <p:attrNameLst>
                                          <p:attrName>style.visibility</p:attrName>
                                        </p:attrNameLst>
                                      </p:cBhvr>
                                      <p:to>
                                        <p:strVal val="hidden"/>
                                      </p:to>
                                    </p:set>
                                  </p:childTnLst>
                                </p:cTn>
                              </p:par>
                              <p:par>
                                <p:cTn id="13" presetID="2" presetClass="exit" presetSubtype="4" repeatCount="indefinite" fill="hold" grpId="0" nodeType="withEffect">
                                  <p:stCondLst>
                                    <p:cond delay="0"/>
                                  </p:stCondLst>
                                  <p:childTnLst>
                                    <p:anim calcmode="lin" valueType="num">
                                      <p:cBhvr additive="base">
                                        <p:cTn id="14" dur="1000"/>
                                        <p:tgtEl>
                                          <p:spTgt spid="11"/>
                                        </p:tgtEl>
                                        <p:attrNameLst>
                                          <p:attrName>ppt_x</p:attrName>
                                        </p:attrNameLst>
                                      </p:cBhvr>
                                      <p:tavLst>
                                        <p:tav tm="0">
                                          <p:val>
                                            <p:strVal val="ppt_x"/>
                                          </p:val>
                                        </p:tav>
                                        <p:tav tm="100000">
                                          <p:val>
                                            <p:strVal val="ppt_x"/>
                                          </p:val>
                                        </p:tav>
                                      </p:tavLst>
                                    </p:anim>
                                    <p:anim calcmode="lin" valueType="num">
                                      <p:cBhvr additive="base">
                                        <p:cTn id="15" dur="1000"/>
                                        <p:tgtEl>
                                          <p:spTgt spid="11"/>
                                        </p:tgtEl>
                                        <p:attrNameLst>
                                          <p:attrName>ppt_y</p:attrName>
                                        </p:attrNameLst>
                                      </p:cBhvr>
                                      <p:tavLst>
                                        <p:tav tm="0">
                                          <p:val>
                                            <p:strVal val="ppt_y"/>
                                          </p:val>
                                        </p:tav>
                                        <p:tav tm="100000">
                                          <p:val>
                                            <p:strVal val="1+ppt_h/2"/>
                                          </p:val>
                                        </p:tav>
                                      </p:tavLst>
                                    </p:anim>
                                    <p:set>
                                      <p:cBhvr>
                                        <p:cTn id="16" dur="1" fill="hold">
                                          <p:stCondLst>
                                            <p:cond delay="999"/>
                                          </p:stCondLst>
                                        </p:cTn>
                                        <p:tgtEl>
                                          <p:spTgt spid="11"/>
                                        </p:tgtEl>
                                        <p:attrNameLst>
                                          <p:attrName>style.visibility</p:attrName>
                                        </p:attrNameLst>
                                      </p:cBhvr>
                                      <p:to>
                                        <p:strVal val="hidden"/>
                                      </p:to>
                                    </p:set>
                                  </p:childTnLst>
                                </p:cTn>
                              </p:par>
                              <p:par>
                                <p:cTn id="17" presetID="2" presetClass="exit" presetSubtype="4" repeatCount="indefinite" fill="hold" grpId="0" nodeType="withEffect">
                                  <p:stCondLst>
                                    <p:cond delay="0"/>
                                  </p:stCondLst>
                                  <p:childTnLst>
                                    <p:anim calcmode="lin" valueType="num">
                                      <p:cBhvr additive="base">
                                        <p:cTn id="18" dur="2000"/>
                                        <p:tgtEl>
                                          <p:spTgt spid="12"/>
                                        </p:tgtEl>
                                        <p:attrNameLst>
                                          <p:attrName>ppt_x</p:attrName>
                                        </p:attrNameLst>
                                      </p:cBhvr>
                                      <p:tavLst>
                                        <p:tav tm="0">
                                          <p:val>
                                            <p:strVal val="ppt_x"/>
                                          </p:val>
                                        </p:tav>
                                        <p:tav tm="100000">
                                          <p:val>
                                            <p:strVal val="ppt_x"/>
                                          </p:val>
                                        </p:tav>
                                      </p:tavLst>
                                    </p:anim>
                                    <p:anim calcmode="lin" valueType="num">
                                      <p:cBhvr additive="base">
                                        <p:cTn id="19" dur="2000"/>
                                        <p:tgtEl>
                                          <p:spTgt spid="12"/>
                                        </p:tgtEl>
                                        <p:attrNameLst>
                                          <p:attrName>ppt_y</p:attrName>
                                        </p:attrNameLst>
                                      </p:cBhvr>
                                      <p:tavLst>
                                        <p:tav tm="0">
                                          <p:val>
                                            <p:strVal val="ppt_y"/>
                                          </p:val>
                                        </p:tav>
                                        <p:tav tm="100000">
                                          <p:val>
                                            <p:strVal val="1+ppt_h/2"/>
                                          </p:val>
                                        </p:tav>
                                      </p:tavLst>
                                    </p:anim>
                                    <p:set>
                                      <p:cBhvr>
                                        <p:cTn id="20" dur="1" fill="hold">
                                          <p:stCondLst>
                                            <p:cond delay="1999"/>
                                          </p:stCondLst>
                                        </p:cTn>
                                        <p:tgtEl>
                                          <p:spTgt spid="12"/>
                                        </p:tgtEl>
                                        <p:attrNameLst>
                                          <p:attrName>style.visibility</p:attrName>
                                        </p:attrNameLst>
                                      </p:cBhvr>
                                      <p:to>
                                        <p:strVal val="hidden"/>
                                      </p:to>
                                    </p:set>
                                  </p:childTnLst>
                                </p:cTn>
                              </p:par>
                              <p:par>
                                <p:cTn id="21" presetID="2" presetClass="exit" presetSubtype="4" repeatCount="indefinite" fill="hold" grpId="0" nodeType="withEffect">
                                  <p:stCondLst>
                                    <p:cond delay="0"/>
                                  </p:stCondLst>
                                  <p:childTnLst>
                                    <p:anim calcmode="lin" valueType="num">
                                      <p:cBhvr additive="base">
                                        <p:cTn id="22" dur="1300"/>
                                        <p:tgtEl>
                                          <p:spTgt spid="13"/>
                                        </p:tgtEl>
                                        <p:attrNameLst>
                                          <p:attrName>ppt_x</p:attrName>
                                        </p:attrNameLst>
                                      </p:cBhvr>
                                      <p:tavLst>
                                        <p:tav tm="0">
                                          <p:val>
                                            <p:strVal val="ppt_x"/>
                                          </p:val>
                                        </p:tav>
                                        <p:tav tm="100000">
                                          <p:val>
                                            <p:strVal val="ppt_x"/>
                                          </p:val>
                                        </p:tav>
                                      </p:tavLst>
                                    </p:anim>
                                    <p:anim calcmode="lin" valueType="num">
                                      <p:cBhvr additive="base">
                                        <p:cTn id="23" dur="1300"/>
                                        <p:tgtEl>
                                          <p:spTgt spid="13"/>
                                        </p:tgtEl>
                                        <p:attrNameLst>
                                          <p:attrName>ppt_y</p:attrName>
                                        </p:attrNameLst>
                                      </p:cBhvr>
                                      <p:tavLst>
                                        <p:tav tm="0">
                                          <p:val>
                                            <p:strVal val="ppt_y"/>
                                          </p:val>
                                        </p:tav>
                                        <p:tav tm="100000">
                                          <p:val>
                                            <p:strVal val="1+ppt_h/2"/>
                                          </p:val>
                                        </p:tav>
                                      </p:tavLst>
                                    </p:anim>
                                    <p:set>
                                      <p:cBhvr>
                                        <p:cTn id="24" dur="1" fill="hold">
                                          <p:stCondLst>
                                            <p:cond delay="1299"/>
                                          </p:stCondLst>
                                        </p:cTn>
                                        <p:tgtEl>
                                          <p:spTgt spid="13"/>
                                        </p:tgtEl>
                                        <p:attrNameLst>
                                          <p:attrName>style.visibility</p:attrName>
                                        </p:attrNameLst>
                                      </p:cBhvr>
                                      <p:to>
                                        <p:strVal val="hidden"/>
                                      </p:to>
                                    </p:set>
                                  </p:childTnLst>
                                </p:cTn>
                              </p:par>
                              <p:par>
                                <p:cTn id="25" presetID="2" presetClass="exit" presetSubtype="4" repeatCount="indefinite" fill="hold" grpId="0" nodeType="withEffect">
                                  <p:stCondLst>
                                    <p:cond delay="0"/>
                                  </p:stCondLst>
                                  <p:childTnLst>
                                    <p:anim calcmode="lin" valueType="num">
                                      <p:cBhvr additive="base">
                                        <p:cTn id="26" dur="2000"/>
                                        <p:tgtEl>
                                          <p:spTgt spid="14"/>
                                        </p:tgtEl>
                                        <p:attrNameLst>
                                          <p:attrName>ppt_x</p:attrName>
                                        </p:attrNameLst>
                                      </p:cBhvr>
                                      <p:tavLst>
                                        <p:tav tm="0">
                                          <p:val>
                                            <p:strVal val="ppt_x"/>
                                          </p:val>
                                        </p:tav>
                                        <p:tav tm="100000">
                                          <p:val>
                                            <p:strVal val="ppt_x"/>
                                          </p:val>
                                        </p:tav>
                                      </p:tavLst>
                                    </p:anim>
                                    <p:anim calcmode="lin" valueType="num">
                                      <p:cBhvr additive="base">
                                        <p:cTn id="27" dur="2000"/>
                                        <p:tgtEl>
                                          <p:spTgt spid="14"/>
                                        </p:tgtEl>
                                        <p:attrNameLst>
                                          <p:attrName>ppt_y</p:attrName>
                                        </p:attrNameLst>
                                      </p:cBhvr>
                                      <p:tavLst>
                                        <p:tav tm="0">
                                          <p:val>
                                            <p:strVal val="ppt_y"/>
                                          </p:val>
                                        </p:tav>
                                        <p:tav tm="100000">
                                          <p:val>
                                            <p:strVal val="1+ppt_h/2"/>
                                          </p:val>
                                        </p:tav>
                                      </p:tavLst>
                                    </p:anim>
                                    <p:set>
                                      <p:cBhvr>
                                        <p:cTn id="28" dur="1" fill="hold">
                                          <p:stCondLst>
                                            <p:cond delay="1999"/>
                                          </p:stCondLst>
                                        </p:cTn>
                                        <p:tgtEl>
                                          <p:spTgt spid="14"/>
                                        </p:tgtEl>
                                        <p:attrNameLst>
                                          <p:attrName>style.visibility</p:attrName>
                                        </p:attrNameLst>
                                      </p:cBhvr>
                                      <p:to>
                                        <p:strVal val="hidden"/>
                                      </p:to>
                                    </p:set>
                                  </p:childTnLst>
                                </p:cTn>
                              </p:par>
                              <p:par>
                                <p:cTn id="29" presetID="2" presetClass="exit" presetSubtype="4" repeatCount="indefinite" fill="hold" grpId="0" nodeType="withEffect">
                                  <p:stCondLst>
                                    <p:cond delay="0"/>
                                  </p:stCondLst>
                                  <p:childTnLst>
                                    <p:anim calcmode="lin" valueType="num">
                                      <p:cBhvr additive="base">
                                        <p:cTn id="30" dur="2000"/>
                                        <p:tgtEl>
                                          <p:spTgt spid="15"/>
                                        </p:tgtEl>
                                        <p:attrNameLst>
                                          <p:attrName>ppt_x</p:attrName>
                                        </p:attrNameLst>
                                      </p:cBhvr>
                                      <p:tavLst>
                                        <p:tav tm="0">
                                          <p:val>
                                            <p:strVal val="ppt_x"/>
                                          </p:val>
                                        </p:tav>
                                        <p:tav tm="100000">
                                          <p:val>
                                            <p:strVal val="ppt_x"/>
                                          </p:val>
                                        </p:tav>
                                      </p:tavLst>
                                    </p:anim>
                                    <p:anim calcmode="lin" valueType="num">
                                      <p:cBhvr additive="base">
                                        <p:cTn id="31" dur="2000"/>
                                        <p:tgtEl>
                                          <p:spTgt spid="15"/>
                                        </p:tgtEl>
                                        <p:attrNameLst>
                                          <p:attrName>ppt_y</p:attrName>
                                        </p:attrNameLst>
                                      </p:cBhvr>
                                      <p:tavLst>
                                        <p:tav tm="0">
                                          <p:val>
                                            <p:strVal val="ppt_y"/>
                                          </p:val>
                                        </p:tav>
                                        <p:tav tm="100000">
                                          <p:val>
                                            <p:strVal val="1+ppt_h/2"/>
                                          </p:val>
                                        </p:tav>
                                      </p:tavLst>
                                    </p:anim>
                                    <p:set>
                                      <p:cBhvr>
                                        <p:cTn id="32" dur="1" fill="hold">
                                          <p:stCondLst>
                                            <p:cond delay="1999"/>
                                          </p:stCondLst>
                                        </p:cTn>
                                        <p:tgtEl>
                                          <p:spTgt spid="15"/>
                                        </p:tgtEl>
                                        <p:attrNameLst>
                                          <p:attrName>style.visibility</p:attrName>
                                        </p:attrNameLst>
                                      </p:cBhvr>
                                      <p:to>
                                        <p:strVal val="hidden"/>
                                      </p:to>
                                    </p:set>
                                  </p:childTnLst>
                                </p:cTn>
                              </p:par>
                              <p:par>
                                <p:cTn id="33" presetID="2" presetClass="exit" presetSubtype="4" repeatCount="indefinite" fill="hold" grpId="0" nodeType="withEffect">
                                  <p:stCondLst>
                                    <p:cond delay="0"/>
                                  </p:stCondLst>
                                  <p:childTnLst>
                                    <p:anim calcmode="lin" valueType="num">
                                      <p:cBhvr additive="base">
                                        <p:cTn id="34" dur="1000"/>
                                        <p:tgtEl>
                                          <p:spTgt spid="16"/>
                                        </p:tgtEl>
                                        <p:attrNameLst>
                                          <p:attrName>ppt_x</p:attrName>
                                        </p:attrNameLst>
                                      </p:cBhvr>
                                      <p:tavLst>
                                        <p:tav tm="0">
                                          <p:val>
                                            <p:strVal val="ppt_x"/>
                                          </p:val>
                                        </p:tav>
                                        <p:tav tm="100000">
                                          <p:val>
                                            <p:strVal val="ppt_x"/>
                                          </p:val>
                                        </p:tav>
                                      </p:tavLst>
                                    </p:anim>
                                    <p:anim calcmode="lin" valueType="num">
                                      <p:cBhvr additive="base">
                                        <p:cTn id="35" dur="1000"/>
                                        <p:tgtEl>
                                          <p:spTgt spid="16"/>
                                        </p:tgtEl>
                                        <p:attrNameLst>
                                          <p:attrName>ppt_y</p:attrName>
                                        </p:attrNameLst>
                                      </p:cBhvr>
                                      <p:tavLst>
                                        <p:tav tm="0">
                                          <p:val>
                                            <p:strVal val="ppt_y"/>
                                          </p:val>
                                        </p:tav>
                                        <p:tav tm="100000">
                                          <p:val>
                                            <p:strVal val="1+ppt_h/2"/>
                                          </p:val>
                                        </p:tav>
                                      </p:tavLst>
                                    </p:anim>
                                    <p:set>
                                      <p:cBhvr>
                                        <p:cTn id="36" dur="1" fill="hold">
                                          <p:stCondLst>
                                            <p:cond delay="999"/>
                                          </p:stCondLst>
                                        </p:cTn>
                                        <p:tgtEl>
                                          <p:spTgt spid="16"/>
                                        </p:tgtEl>
                                        <p:attrNameLst>
                                          <p:attrName>style.visibility</p:attrName>
                                        </p:attrNameLst>
                                      </p:cBhvr>
                                      <p:to>
                                        <p:strVal val="hidden"/>
                                      </p:to>
                                    </p:set>
                                  </p:childTnLst>
                                </p:cTn>
                              </p:par>
                              <p:par>
                                <p:cTn id="37" presetID="2" presetClass="exit" presetSubtype="4" repeatCount="indefinite" fill="hold" grpId="0" nodeType="withEffect">
                                  <p:stCondLst>
                                    <p:cond delay="0"/>
                                  </p:stCondLst>
                                  <p:childTnLst>
                                    <p:anim calcmode="lin" valueType="num">
                                      <p:cBhvr additive="base">
                                        <p:cTn id="38" dur="2000"/>
                                        <p:tgtEl>
                                          <p:spTgt spid="17"/>
                                        </p:tgtEl>
                                        <p:attrNameLst>
                                          <p:attrName>ppt_x</p:attrName>
                                        </p:attrNameLst>
                                      </p:cBhvr>
                                      <p:tavLst>
                                        <p:tav tm="0">
                                          <p:val>
                                            <p:strVal val="ppt_x"/>
                                          </p:val>
                                        </p:tav>
                                        <p:tav tm="100000">
                                          <p:val>
                                            <p:strVal val="ppt_x"/>
                                          </p:val>
                                        </p:tav>
                                      </p:tavLst>
                                    </p:anim>
                                    <p:anim calcmode="lin" valueType="num">
                                      <p:cBhvr additive="base">
                                        <p:cTn id="39" dur="2000"/>
                                        <p:tgtEl>
                                          <p:spTgt spid="17"/>
                                        </p:tgtEl>
                                        <p:attrNameLst>
                                          <p:attrName>ppt_y</p:attrName>
                                        </p:attrNameLst>
                                      </p:cBhvr>
                                      <p:tavLst>
                                        <p:tav tm="0">
                                          <p:val>
                                            <p:strVal val="ppt_y"/>
                                          </p:val>
                                        </p:tav>
                                        <p:tav tm="100000">
                                          <p:val>
                                            <p:strVal val="1+ppt_h/2"/>
                                          </p:val>
                                        </p:tav>
                                      </p:tavLst>
                                    </p:anim>
                                    <p:set>
                                      <p:cBhvr>
                                        <p:cTn id="40" dur="1" fill="hold">
                                          <p:stCondLst>
                                            <p:cond delay="1999"/>
                                          </p:stCondLst>
                                        </p:cTn>
                                        <p:tgtEl>
                                          <p:spTgt spid="17"/>
                                        </p:tgtEl>
                                        <p:attrNameLst>
                                          <p:attrName>style.visibility</p:attrName>
                                        </p:attrNameLst>
                                      </p:cBhvr>
                                      <p:to>
                                        <p:strVal val="hidden"/>
                                      </p:to>
                                    </p:set>
                                  </p:childTnLst>
                                </p:cTn>
                              </p:par>
                              <p:par>
                                <p:cTn id="41" presetID="2" presetClass="exit" presetSubtype="4" repeatCount="indefinite" fill="hold" grpId="0" nodeType="withEffect">
                                  <p:stCondLst>
                                    <p:cond delay="0"/>
                                  </p:stCondLst>
                                  <p:childTnLst>
                                    <p:anim calcmode="lin" valueType="num">
                                      <p:cBhvr additive="base">
                                        <p:cTn id="42" dur="750"/>
                                        <p:tgtEl>
                                          <p:spTgt spid="18"/>
                                        </p:tgtEl>
                                        <p:attrNameLst>
                                          <p:attrName>ppt_x</p:attrName>
                                        </p:attrNameLst>
                                      </p:cBhvr>
                                      <p:tavLst>
                                        <p:tav tm="0">
                                          <p:val>
                                            <p:strVal val="ppt_x"/>
                                          </p:val>
                                        </p:tav>
                                        <p:tav tm="100000">
                                          <p:val>
                                            <p:strVal val="ppt_x"/>
                                          </p:val>
                                        </p:tav>
                                      </p:tavLst>
                                    </p:anim>
                                    <p:anim calcmode="lin" valueType="num">
                                      <p:cBhvr additive="base">
                                        <p:cTn id="43" dur="750"/>
                                        <p:tgtEl>
                                          <p:spTgt spid="18"/>
                                        </p:tgtEl>
                                        <p:attrNameLst>
                                          <p:attrName>ppt_y</p:attrName>
                                        </p:attrNameLst>
                                      </p:cBhvr>
                                      <p:tavLst>
                                        <p:tav tm="0">
                                          <p:val>
                                            <p:strVal val="ppt_y"/>
                                          </p:val>
                                        </p:tav>
                                        <p:tav tm="100000">
                                          <p:val>
                                            <p:strVal val="1+ppt_h/2"/>
                                          </p:val>
                                        </p:tav>
                                      </p:tavLst>
                                    </p:anim>
                                    <p:set>
                                      <p:cBhvr>
                                        <p:cTn id="44" dur="1" fill="hold">
                                          <p:stCondLst>
                                            <p:cond delay="749"/>
                                          </p:stCondLst>
                                        </p:cTn>
                                        <p:tgtEl>
                                          <p:spTgt spid="18"/>
                                        </p:tgtEl>
                                        <p:attrNameLst>
                                          <p:attrName>style.visibility</p:attrName>
                                        </p:attrNameLst>
                                      </p:cBhvr>
                                      <p:to>
                                        <p:strVal val="hidden"/>
                                      </p:to>
                                    </p:set>
                                  </p:childTnLst>
                                </p:cTn>
                              </p:par>
                              <p:par>
                                <p:cTn id="45" presetID="2" presetClass="exit" presetSubtype="4" repeatCount="indefinite" fill="hold" grpId="0" nodeType="withEffect">
                                  <p:stCondLst>
                                    <p:cond delay="0"/>
                                  </p:stCondLst>
                                  <p:childTnLst>
                                    <p:anim calcmode="lin" valueType="num">
                                      <p:cBhvr additive="base">
                                        <p:cTn id="46" dur="2000"/>
                                        <p:tgtEl>
                                          <p:spTgt spid="19"/>
                                        </p:tgtEl>
                                        <p:attrNameLst>
                                          <p:attrName>ppt_x</p:attrName>
                                        </p:attrNameLst>
                                      </p:cBhvr>
                                      <p:tavLst>
                                        <p:tav tm="0">
                                          <p:val>
                                            <p:strVal val="ppt_x"/>
                                          </p:val>
                                        </p:tav>
                                        <p:tav tm="100000">
                                          <p:val>
                                            <p:strVal val="ppt_x"/>
                                          </p:val>
                                        </p:tav>
                                      </p:tavLst>
                                    </p:anim>
                                    <p:anim calcmode="lin" valueType="num">
                                      <p:cBhvr additive="base">
                                        <p:cTn id="47" dur="2000"/>
                                        <p:tgtEl>
                                          <p:spTgt spid="19"/>
                                        </p:tgtEl>
                                        <p:attrNameLst>
                                          <p:attrName>ppt_y</p:attrName>
                                        </p:attrNameLst>
                                      </p:cBhvr>
                                      <p:tavLst>
                                        <p:tav tm="0">
                                          <p:val>
                                            <p:strVal val="ppt_y"/>
                                          </p:val>
                                        </p:tav>
                                        <p:tav tm="100000">
                                          <p:val>
                                            <p:strVal val="1+ppt_h/2"/>
                                          </p:val>
                                        </p:tav>
                                      </p:tavLst>
                                    </p:anim>
                                    <p:set>
                                      <p:cBhvr>
                                        <p:cTn id="48" dur="1" fill="hold">
                                          <p:stCondLst>
                                            <p:cond delay="1999"/>
                                          </p:stCondLst>
                                        </p:cTn>
                                        <p:tgtEl>
                                          <p:spTgt spid="19"/>
                                        </p:tgtEl>
                                        <p:attrNameLst>
                                          <p:attrName>style.visibility</p:attrName>
                                        </p:attrNameLst>
                                      </p:cBhvr>
                                      <p:to>
                                        <p:strVal val="hidden"/>
                                      </p:to>
                                    </p:set>
                                  </p:childTnLst>
                                </p:cTn>
                              </p:par>
                              <p:par>
                                <p:cTn id="49" presetID="2" presetClass="exit" presetSubtype="4" repeatCount="indefinite" fill="hold" grpId="0" nodeType="withEffect">
                                  <p:stCondLst>
                                    <p:cond delay="0"/>
                                  </p:stCondLst>
                                  <p:childTnLst>
                                    <p:anim calcmode="lin" valueType="num">
                                      <p:cBhvr additive="base">
                                        <p:cTn id="50" dur="2000"/>
                                        <p:tgtEl>
                                          <p:spTgt spid="20"/>
                                        </p:tgtEl>
                                        <p:attrNameLst>
                                          <p:attrName>ppt_x</p:attrName>
                                        </p:attrNameLst>
                                      </p:cBhvr>
                                      <p:tavLst>
                                        <p:tav tm="0">
                                          <p:val>
                                            <p:strVal val="ppt_x"/>
                                          </p:val>
                                        </p:tav>
                                        <p:tav tm="100000">
                                          <p:val>
                                            <p:strVal val="ppt_x"/>
                                          </p:val>
                                        </p:tav>
                                      </p:tavLst>
                                    </p:anim>
                                    <p:anim calcmode="lin" valueType="num">
                                      <p:cBhvr additive="base">
                                        <p:cTn id="51" dur="2000"/>
                                        <p:tgtEl>
                                          <p:spTgt spid="20"/>
                                        </p:tgtEl>
                                        <p:attrNameLst>
                                          <p:attrName>ppt_y</p:attrName>
                                        </p:attrNameLst>
                                      </p:cBhvr>
                                      <p:tavLst>
                                        <p:tav tm="0">
                                          <p:val>
                                            <p:strVal val="ppt_y"/>
                                          </p:val>
                                        </p:tav>
                                        <p:tav tm="100000">
                                          <p:val>
                                            <p:strVal val="1+ppt_h/2"/>
                                          </p:val>
                                        </p:tav>
                                      </p:tavLst>
                                    </p:anim>
                                    <p:set>
                                      <p:cBhvr>
                                        <p:cTn id="52" dur="1" fill="hold">
                                          <p:stCondLst>
                                            <p:cond delay="1999"/>
                                          </p:stCondLst>
                                        </p:cTn>
                                        <p:tgtEl>
                                          <p:spTgt spid="20"/>
                                        </p:tgtEl>
                                        <p:attrNameLst>
                                          <p:attrName>style.visibility</p:attrName>
                                        </p:attrNameLst>
                                      </p:cBhvr>
                                      <p:to>
                                        <p:strVal val="hidden"/>
                                      </p:to>
                                    </p:set>
                                  </p:childTnLst>
                                </p:cTn>
                              </p:par>
                              <p:par>
                                <p:cTn id="53" presetID="2" presetClass="exit" presetSubtype="4" repeatCount="indefinite" fill="hold" grpId="0" nodeType="withEffect">
                                  <p:stCondLst>
                                    <p:cond delay="0"/>
                                  </p:stCondLst>
                                  <p:childTnLst>
                                    <p:anim calcmode="lin" valueType="num">
                                      <p:cBhvr additive="base">
                                        <p:cTn id="54" dur="4000"/>
                                        <p:tgtEl>
                                          <p:spTgt spid="21"/>
                                        </p:tgtEl>
                                        <p:attrNameLst>
                                          <p:attrName>ppt_x</p:attrName>
                                        </p:attrNameLst>
                                      </p:cBhvr>
                                      <p:tavLst>
                                        <p:tav tm="0">
                                          <p:val>
                                            <p:strVal val="ppt_x"/>
                                          </p:val>
                                        </p:tav>
                                        <p:tav tm="100000">
                                          <p:val>
                                            <p:strVal val="ppt_x"/>
                                          </p:val>
                                        </p:tav>
                                      </p:tavLst>
                                    </p:anim>
                                    <p:anim calcmode="lin" valueType="num">
                                      <p:cBhvr additive="base">
                                        <p:cTn id="55" dur="4000"/>
                                        <p:tgtEl>
                                          <p:spTgt spid="21"/>
                                        </p:tgtEl>
                                        <p:attrNameLst>
                                          <p:attrName>ppt_y</p:attrName>
                                        </p:attrNameLst>
                                      </p:cBhvr>
                                      <p:tavLst>
                                        <p:tav tm="0">
                                          <p:val>
                                            <p:strVal val="ppt_y"/>
                                          </p:val>
                                        </p:tav>
                                        <p:tav tm="100000">
                                          <p:val>
                                            <p:strVal val="1+ppt_h/2"/>
                                          </p:val>
                                        </p:tav>
                                      </p:tavLst>
                                    </p:anim>
                                    <p:set>
                                      <p:cBhvr>
                                        <p:cTn id="56" dur="1" fill="hold">
                                          <p:stCondLst>
                                            <p:cond delay="3999"/>
                                          </p:stCondLst>
                                        </p:cTn>
                                        <p:tgtEl>
                                          <p:spTgt spid="21"/>
                                        </p:tgtEl>
                                        <p:attrNameLst>
                                          <p:attrName>style.visibility</p:attrName>
                                        </p:attrNameLst>
                                      </p:cBhvr>
                                      <p:to>
                                        <p:strVal val="hidden"/>
                                      </p:to>
                                    </p:set>
                                  </p:childTnLst>
                                </p:cTn>
                              </p:par>
                              <p:par>
                                <p:cTn id="57" presetID="2" presetClass="exit" presetSubtype="4" repeatCount="indefinite" fill="hold" grpId="0" nodeType="withEffect">
                                  <p:stCondLst>
                                    <p:cond delay="0"/>
                                  </p:stCondLst>
                                  <p:childTnLst>
                                    <p:anim calcmode="lin" valueType="num">
                                      <p:cBhvr additive="base">
                                        <p:cTn id="58" dur="2000"/>
                                        <p:tgtEl>
                                          <p:spTgt spid="22"/>
                                        </p:tgtEl>
                                        <p:attrNameLst>
                                          <p:attrName>ppt_x</p:attrName>
                                        </p:attrNameLst>
                                      </p:cBhvr>
                                      <p:tavLst>
                                        <p:tav tm="0">
                                          <p:val>
                                            <p:strVal val="ppt_x"/>
                                          </p:val>
                                        </p:tav>
                                        <p:tav tm="100000">
                                          <p:val>
                                            <p:strVal val="ppt_x"/>
                                          </p:val>
                                        </p:tav>
                                      </p:tavLst>
                                    </p:anim>
                                    <p:anim calcmode="lin" valueType="num">
                                      <p:cBhvr additive="base">
                                        <p:cTn id="59" dur="2000"/>
                                        <p:tgtEl>
                                          <p:spTgt spid="22"/>
                                        </p:tgtEl>
                                        <p:attrNameLst>
                                          <p:attrName>ppt_y</p:attrName>
                                        </p:attrNameLst>
                                      </p:cBhvr>
                                      <p:tavLst>
                                        <p:tav tm="0">
                                          <p:val>
                                            <p:strVal val="ppt_y"/>
                                          </p:val>
                                        </p:tav>
                                        <p:tav tm="100000">
                                          <p:val>
                                            <p:strVal val="1+ppt_h/2"/>
                                          </p:val>
                                        </p:tav>
                                      </p:tavLst>
                                    </p:anim>
                                    <p:set>
                                      <p:cBhvr>
                                        <p:cTn id="60" dur="1" fill="hold">
                                          <p:stCondLst>
                                            <p:cond delay="1999"/>
                                          </p:stCondLst>
                                        </p:cTn>
                                        <p:tgtEl>
                                          <p:spTgt spid="22"/>
                                        </p:tgtEl>
                                        <p:attrNameLst>
                                          <p:attrName>style.visibility</p:attrName>
                                        </p:attrNameLst>
                                      </p:cBhvr>
                                      <p:to>
                                        <p:strVal val="hidden"/>
                                      </p:to>
                                    </p:set>
                                  </p:childTnLst>
                                </p:cTn>
                              </p:par>
                              <p:par>
                                <p:cTn id="61" presetID="2" presetClass="exit" presetSubtype="4" repeatCount="indefinite" fill="hold" grpId="0" nodeType="withEffect">
                                  <p:stCondLst>
                                    <p:cond delay="0"/>
                                  </p:stCondLst>
                                  <p:childTnLst>
                                    <p:anim calcmode="lin" valueType="num">
                                      <p:cBhvr additive="base">
                                        <p:cTn id="62" dur="3000"/>
                                        <p:tgtEl>
                                          <p:spTgt spid="23"/>
                                        </p:tgtEl>
                                        <p:attrNameLst>
                                          <p:attrName>ppt_x</p:attrName>
                                        </p:attrNameLst>
                                      </p:cBhvr>
                                      <p:tavLst>
                                        <p:tav tm="0">
                                          <p:val>
                                            <p:strVal val="ppt_x"/>
                                          </p:val>
                                        </p:tav>
                                        <p:tav tm="100000">
                                          <p:val>
                                            <p:strVal val="ppt_x"/>
                                          </p:val>
                                        </p:tav>
                                      </p:tavLst>
                                    </p:anim>
                                    <p:anim calcmode="lin" valueType="num">
                                      <p:cBhvr additive="base">
                                        <p:cTn id="63" dur="3000"/>
                                        <p:tgtEl>
                                          <p:spTgt spid="23"/>
                                        </p:tgtEl>
                                        <p:attrNameLst>
                                          <p:attrName>ppt_y</p:attrName>
                                        </p:attrNameLst>
                                      </p:cBhvr>
                                      <p:tavLst>
                                        <p:tav tm="0">
                                          <p:val>
                                            <p:strVal val="ppt_y"/>
                                          </p:val>
                                        </p:tav>
                                        <p:tav tm="100000">
                                          <p:val>
                                            <p:strVal val="1+ppt_h/2"/>
                                          </p:val>
                                        </p:tav>
                                      </p:tavLst>
                                    </p:anim>
                                    <p:set>
                                      <p:cBhvr>
                                        <p:cTn id="64" dur="1" fill="hold">
                                          <p:stCondLst>
                                            <p:cond delay="2999"/>
                                          </p:stCondLst>
                                        </p:cTn>
                                        <p:tgtEl>
                                          <p:spTgt spid="23"/>
                                        </p:tgtEl>
                                        <p:attrNameLst>
                                          <p:attrName>style.visibility</p:attrName>
                                        </p:attrNameLst>
                                      </p:cBhvr>
                                      <p:to>
                                        <p:strVal val="hidden"/>
                                      </p:to>
                                    </p:set>
                                  </p:childTnLst>
                                </p:cTn>
                              </p:par>
                              <p:par>
                                <p:cTn id="65" presetID="2" presetClass="exit" presetSubtype="4" repeatCount="indefinite" fill="hold" grpId="0" nodeType="withEffect">
                                  <p:stCondLst>
                                    <p:cond delay="0"/>
                                  </p:stCondLst>
                                  <p:childTnLst>
                                    <p:anim calcmode="lin" valueType="num">
                                      <p:cBhvr additive="base">
                                        <p:cTn id="66" dur="2000"/>
                                        <p:tgtEl>
                                          <p:spTgt spid="24"/>
                                        </p:tgtEl>
                                        <p:attrNameLst>
                                          <p:attrName>ppt_x</p:attrName>
                                        </p:attrNameLst>
                                      </p:cBhvr>
                                      <p:tavLst>
                                        <p:tav tm="0">
                                          <p:val>
                                            <p:strVal val="ppt_x"/>
                                          </p:val>
                                        </p:tav>
                                        <p:tav tm="100000">
                                          <p:val>
                                            <p:strVal val="ppt_x"/>
                                          </p:val>
                                        </p:tav>
                                      </p:tavLst>
                                    </p:anim>
                                    <p:anim calcmode="lin" valueType="num">
                                      <p:cBhvr additive="base">
                                        <p:cTn id="67" dur="2000"/>
                                        <p:tgtEl>
                                          <p:spTgt spid="24"/>
                                        </p:tgtEl>
                                        <p:attrNameLst>
                                          <p:attrName>ppt_y</p:attrName>
                                        </p:attrNameLst>
                                      </p:cBhvr>
                                      <p:tavLst>
                                        <p:tav tm="0">
                                          <p:val>
                                            <p:strVal val="ppt_y"/>
                                          </p:val>
                                        </p:tav>
                                        <p:tav tm="100000">
                                          <p:val>
                                            <p:strVal val="1+ppt_h/2"/>
                                          </p:val>
                                        </p:tav>
                                      </p:tavLst>
                                    </p:anim>
                                    <p:set>
                                      <p:cBhvr>
                                        <p:cTn id="68" dur="1" fill="hold">
                                          <p:stCondLst>
                                            <p:cond delay="1999"/>
                                          </p:stCondLst>
                                        </p:cTn>
                                        <p:tgtEl>
                                          <p:spTgt spid="24"/>
                                        </p:tgtEl>
                                        <p:attrNameLst>
                                          <p:attrName>style.visibility</p:attrName>
                                        </p:attrNameLst>
                                      </p:cBhvr>
                                      <p:to>
                                        <p:strVal val="hidden"/>
                                      </p:to>
                                    </p:set>
                                  </p:childTnLst>
                                </p:cTn>
                              </p:par>
                              <p:par>
                                <p:cTn id="69" presetID="2" presetClass="exit" presetSubtype="4" repeatCount="indefinite" fill="hold" grpId="0" nodeType="withEffect">
                                  <p:stCondLst>
                                    <p:cond delay="0"/>
                                  </p:stCondLst>
                                  <p:childTnLst>
                                    <p:anim calcmode="lin" valueType="num">
                                      <p:cBhvr additive="base">
                                        <p:cTn id="70" dur="2000"/>
                                        <p:tgtEl>
                                          <p:spTgt spid="25"/>
                                        </p:tgtEl>
                                        <p:attrNameLst>
                                          <p:attrName>ppt_x</p:attrName>
                                        </p:attrNameLst>
                                      </p:cBhvr>
                                      <p:tavLst>
                                        <p:tav tm="0">
                                          <p:val>
                                            <p:strVal val="ppt_x"/>
                                          </p:val>
                                        </p:tav>
                                        <p:tav tm="100000">
                                          <p:val>
                                            <p:strVal val="ppt_x"/>
                                          </p:val>
                                        </p:tav>
                                      </p:tavLst>
                                    </p:anim>
                                    <p:anim calcmode="lin" valueType="num">
                                      <p:cBhvr additive="base">
                                        <p:cTn id="71" dur="2000"/>
                                        <p:tgtEl>
                                          <p:spTgt spid="25"/>
                                        </p:tgtEl>
                                        <p:attrNameLst>
                                          <p:attrName>ppt_y</p:attrName>
                                        </p:attrNameLst>
                                      </p:cBhvr>
                                      <p:tavLst>
                                        <p:tav tm="0">
                                          <p:val>
                                            <p:strVal val="ppt_y"/>
                                          </p:val>
                                        </p:tav>
                                        <p:tav tm="100000">
                                          <p:val>
                                            <p:strVal val="1+ppt_h/2"/>
                                          </p:val>
                                        </p:tav>
                                      </p:tavLst>
                                    </p:anim>
                                    <p:set>
                                      <p:cBhvr>
                                        <p:cTn id="72" dur="1" fill="hold">
                                          <p:stCondLst>
                                            <p:cond delay="1999"/>
                                          </p:stCondLst>
                                        </p:cTn>
                                        <p:tgtEl>
                                          <p:spTgt spid="25"/>
                                        </p:tgtEl>
                                        <p:attrNameLst>
                                          <p:attrName>style.visibility</p:attrName>
                                        </p:attrNameLst>
                                      </p:cBhvr>
                                      <p:to>
                                        <p:strVal val="hidden"/>
                                      </p:to>
                                    </p:set>
                                  </p:childTnLst>
                                </p:cTn>
                              </p:par>
                              <p:par>
                                <p:cTn id="73" presetID="2" presetClass="exit" presetSubtype="4" repeatCount="indefinite" fill="hold" grpId="0" nodeType="withEffect">
                                  <p:stCondLst>
                                    <p:cond delay="0"/>
                                  </p:stCondLst>
                                  <p:childTnLst>
                                    <p:anim calcmode="lin" valueType="num">
                                      <p:cBhvr additive="base">
                                        <p:cTn id="74" dur="2000"/>
                                        <p:tgtEl>
                                          <p:spTgt spid="26"/>
                                        </p:tgtEl>
                                        <p:attrNameLst>
                                          <p:attrName>ppt_x</p:attrName>
                                        </p:attrNameLst>
                                      </p:cBhvr>
                                      <p:tavLst>
                                        <p:tav tm="0">
                                          <p:val>
                                            <p:strVal val="ppt_x"/>
                                          </p:val>
                                        </p:tav>
                                        <p:tav tm="100000">
                                          <p:val>
                                            <p:strVal val="ppt_x"/>
                                          </p:val>
                                        </p:tav>
                                      </p:tavLst>
                                    </p:anim>
                                    <p:anim calcmode="lin" valueType="num">
                                      <p:cBhvr additive="base">
                                        <p:cTn id="75" dur="2000"/>
                                        <p:tgtEl>
                                          <p:spTgt spid="26"/>
                                        </p:tgtEl>
                                        <p:attrNameLst>
                                          <p:attrName>ppt_y</p:attrName>
                                        </p:attrNameLst>
                                      </p:cBhvr>
                                      <p:tavLst>
                                        <p:tav tm="0">
                                          <p:val>
                                            <p:strVal val="ppt_y"/>
                                          </p:val>
                                        </p:tav>
                                        <p:tav tm="100000">
                                          <p:val>
                                            <p:strVal val="1+ppt_h/2"/>
                                          </p:val>
                                        </p:tav>
                                      </p:tavLst>
                                    </p:anim>
                                    <p:set>
                                      <p:cBhvr>
                                        <p:cTn id="76" dur="1" fill="hold">
                                          <p:stCondLst>
                                            <p:cond delay="1999"/>
                                          </p:stCondLst>
                                        </p:cTn>
                                        <p:tgtEl>
                                          <p:spTgt spid="26"/>
                                        </p:tgtEl>
                                        <p:attrNameLst>
                                          <p:attrName>style.visibility</p:attrName>
                                        </p:attrNameLst>
                                      </p:cBhvr>
                                      <p:to>
                                        <p:strVal val="hidden"/>
                                      </p:to>
                                    </p:set>
                                  </p:childTnLst>
                                </p:cTn>
                              </p:par>
                              <p:par>
                                <p:cTn id="77" presetID="2" presetClass="exit" presetSubtype="4" repeatCount="indefinite" fill="hold" grpId="0" nodeType="withEffect">
                                  <p:stCondLst>
                                    <p:cond delay="0"/>
                                  </p:stCondLst>
                                  <p:childTnLst>
                                    <p:anim calcmode="lin" valueType="num">
                                      <p:cBhvr additive="base">
                                        <p:cTn id="78" dur="3500"/>
                                        <p:tgtEl>
                                          <p:spTgt spid="27"/>
                                        </p:tgtEl>
                                        <p:attrNameLst>
                                          <p:attrName>ppt_x</p:attrName>
                                        </p:attrNameLst>
                                      </p:cBhvr>
                                      <p:tavLst>
                                        <p:tav tm="0">
                                          <p:val>
                                            <p:strVal val="ppt_x"/>
                                          </p:val>
                                        </p:tav>
                                        <p:tav tm="100000">
                                          <p:val>
                                            <p:strVal val="ppt_x"/>
                                          </p:val>
                                        </p:tav>
                                      </p:tavLst>
                                    </p:anim>
                                    <p:anim calcmode="lin" valueType="num">
                                      <p:cBhvr additive="base">
                                        <p:cTn id="79" dur="3500"/>
                                        <p:tgtEl>
                                          <p:spTgt spid="27"/>
                                        </p:tgtEl>
                                        <p:attrNameLst>
                                          <p:attrName>ppt_y</p:attrName>
                                        </p:attrNameLst>
                                      </p:cBhvr>
                                      <p:tavLst>
                                        <p:tav tm="0">
                                          <p:val>
                                            <p:strVal val="ppt_y"/>
                                          </p:val>
                                        </p:tav>
                                        <p:tav tm="100000">
                                          <p:val>
                                            <p:strVal val="1+ppt_h/2"/>
                                          </p:val>
                                        </p:tav>
                                      </p:tavLst>
                                    </p:anim>
                                    <p:set>
                                      <p:cBhvr>
                                        <p:cTn id="80" dur="1" fill="hold">
                                          <p:stCondLst>
                                            <p:cond delay="3499"/>
                                          </p:stCondLst>
                                        </p:cTn>
                                        <p:tgtEl>
                                          <p:spTgt spid="27"/>
                                        </p:tgtEl>
                                        <p:attrNameLst>
                                          <p:attrName>style.visibility</p:attrName>
                                        </p:attrNameLst>
                                      </p:cBhvr>
                                      <p:to>
                                        <p:strVal val="hidden"/>
                                      </p:to>
                                    </p:set>
                                  </p:childTnLst>
                                </p:cTn>
                              </p:par>
                              <p:par>
                                <p:cTn id="81" presetID="2" presetClass="exit" presetSubtype="4" repeatCount="indefinite" fill="hold" grpId="0" nodeType="withEffect">
                                  <p:stCondLst>
                                    <p:cond delay="0"/>
                                  </p:stCondLst>
                                  <p:childTnLst>
                                    <p:anim calcmode="lin" valueType="num">
                                      <p:cBhvr additive="base">
                                        <p:cTn id="82" dur="5000"/>
                                        <p:tgtEl>
                                          <p:spTgt spid="28"/>
                                        </p:tgtEl>
                                        <p:attrNameLst>
                                          <p:attrName>ppt_x</p:attrName>
                                        </p:attrNameLst>
                                      </p:cBhvr>
                                      <p:tavLst>
                                        <p:tav tm="0">
                                          <p:val>
                                            <p:strVal val="ppt_x"/>
                                          </p:val>
                                        </p:tav>
                                        <p:tav tm="100000">
                                          <p:val>
                                            <p:strVal val="ppt_x"/>
                                          </p:val>
                                        </p:tav>
                                      </p:tavLst>
                                    </p:anim>
                                    <p:anim calcmode="lin" valueType="num">
                                      <p:cBhvr additive="base">
                                        <p:cTn id="83" dur="5000"/>
                                        <p:tgtEl>
                                          <p:spTgt spid="28"/>
                                        </p:tgtEl>
                                        <p:attrNameLst>
                                          <p:attrName>ppt_y</p:attrName>
                                        </p:attrNameLst>
                                      </p:cBhvr>
                                      <p:tavLst>
                                        <p:tav tm="0">
                                          <p:val>
                                            <p:strVal val="ppt_y"/>
                                          </p:val>
                                        </p:tav>
                                        <p:tav tm="100000">
                                          <p:val>
                                            <p:strVal val="1+ppt_h/2"/>
                                          </p:val>
                                        </p:tav>
                                      </p:tavLst>
                                    </p:anim>
                                    <p:set>
                                      <p:cBhvr>
                                        <p:cTn id="84" dur="1" fill="hold">
                                          <p:stCondLst>
                                            <p:cond delay="4999"/>
                                          </p:stCondLst>
                                        </p:cTn>
                                        <p:tgtEl>
                                          <p:spTgt spid="28"/>
                                        </p:tgtEl>
                                        <p:attrNameLst>
                                          <p:attrName>style.visibility</p:attrName>
                                        </p:attrNameLst>
                                      </p:cBhvr>
                                      <p:to>
                                        <p:strVal val="hidden"/>
                                      </p:to>
                                    </p:set>
                                  </p:childTnLst>
                                </p:cTn>
                              </p:par>
                              <p:par>
                                <p:cTn id="85" presetID="2" presetClass="exit" presetSubtype="4" repeatCount="indefinite" fill="hold" grpId="0" nodeType="withEffect">
                                  <p:stCondLst>
                                    <p:cond delay="0"/>
                                  </p:stCondLst>
                                  <p:childTnLst>
                                    <p:anim calcmode="lin" valueType="num">
                                      <p:cBhvr additive="base">
                                        <p:cTn id="86" dur="5000"/>
                                        <p:tgtEl>
                                          <p:spTgt spid="29"/>
                                        </p:tgtEl>
                                        <p:attrNameLst>
                                          <p:attrName>ppt_x</p:attrName>
                                        </p:attrNameLst>
                                      </p:cBhvr>
                                      <p:tavLst>
                                        <p:tav tm="0">
                                          <p:val>
                                            <p:strVal val="ppt_x"/>
                                          </p:val>
                                        </p:tav>
                                        <p:tav tm="100000">
                                          <p:val>
                                            <p:strVal val="ppt_x"/>
                                          </p:val>
                                        </p:tav>
                                      </p:tavLst>
                                    </p:anim>
                                    <p:anim calcmode="lin" valueType="num">
                                      <p:cBhvr additive="base">
                                        <p:cTn id="87" dur="5000"/>
                                        <p:tgtEl>
                                          <p:spTgt spid="29"/>
                                        </p:tgtEl>
                                        <p:attrNameLst>
                                          <p:attrName>ppt_y</p:attrName>
                                        </p:attrNameLst>
                                      </p:cBhvr>
                                      <p:tavLst>
                                        <p:tav tm="0">
                                          <p:val>
                                            <p:strVal val="ppt_y"/>
                                          </p:val>
                                        </p:tav>
                                        <p:tav tm="100000">
                                          <p:val>
                                            <p:strVal val="1+ppt_h/2"/>
                                          </p:val>
                                        </p:tav>
                                      </p:tavLst>
                                    </p:anim>
                                    <p:set>
                                      <p:cBhvr>
                                        <p:cTn id="88" dur="1" fill="hold">
                                          <p:stCondLst>
                                            <p:cond delay="4999"/>
                                          </p:stCondLst>
                                        </p:cTn>
                                        <p:tgtEl>
                                          <p:spTgt spid="29"/>
                                        </p:tgtEl>
                                        <p:attrNameLst>
                                          <p:attrName>style.visibility</p:attrName>
                                        </p:attrNameLst>
                                      </p:cBhvr>
                                      <p:to>
                                        <p:strVal val="hidden"/>
                                      </p:to>
                                    </p:set>
                                  </p:childTnLst>
                                </p:cTn>
                              </p:par>
                              <p:par>
                                <p:cTn id="89" presetID="2" presetClass="exit" presetSubtype="4" repeatCount="indefinite" fill="hold" grpId="0" nodeType="withEffect">
                                  <p:stCondLst>
                                    <p:cond delay="0"/>
                                  </p:stCondLst>
                                  <p:childTnLst>
                                    <p:anim calcmode="lin" valueType="num">
                                      <p:cBhvr additive="base">
                                        <p:cTn id="90" dur="2000"/>
                                        <p:tgtEl>
                                          <p:spTgt spid="30"/>
                                        </p:tgtEl>
                                        <p:attrNameLst>
                                          <p:attrName>ppt_x</p:attrName>
                                        </p:attrNameLst>
                                      </p:cBhvr>
                                      <p:tavLst>
                                        <p:tav tm="0">
                                          <p:val>
                                            <p:strVal val="ppt_x"/>
                                          </p:val>
                                        </p:tav>
                                        <p:tav tm="100000">
                                          <p:val>
                                            <p:strVal val="ppt_x"/>
                                          </p:val>
                                        </p:tav>
                                      </p:tavLst>
                                    </p:anim>
                                    <p:anim calcmode="lin" valueType="num">
                                      <p:cBhvr additive="base">
                                        <p:cTn id="91" dur="2000"/>
                                        <p:tgtEl>
                                          <p:spTgt spid="30"/>
                                        </p:tgtEl>
                                        <p:attrNameLst>
                                          <p:attrName>ppt_y</p:attrName>
                                        </p:attrNameLst>
                                      </p:cBhvr>
                                      <p:tavLst>
                                        <p:tav tm="0">
                                          <p:val>
                                            <p:strVal val="ppt_y"/>
                                          </p:val>
                                        </p:tav>
                                        <p:tav tm="100000">
                                          <p:val>
                                            <p:strVal val="1+ppt_h/2"/>
                                          </p:val>
                                        </p:tav>
                                      </p:tavLst>
                                    </p:anim>
                                    <p:set>
                                      <p:cBhvr>
                                        <p:cTn id="92" dur="1" fill="hold">
                                          <p:stCondLst>
                                            <p:cond delay="1999"/>
                                          </p:stCondLst>
                                        </p:cTn>
                                        <p:tgtEl>
                                          <p:spTgt spid="30"/>
                                        </p:tgtEl>
                                        <p:attrNameLst>
                                          <p:attrName>style.visibility</p:attrName>
                                        </p:attrNameLst>
                                      </p:cBhvr>
                                      <p:to>
                                        <p:strVal val="hidden"/>
                                      </p:to>
                                    </p:set>
                                  </p:childTnLst>
                                </p:cTn>
                              </p:par>
                              <p:par>
                                <p:cTn id="93" presetID="2" presetClass="exit" presetSubtype="4" repeatCount="indefinite" fill="hold" grpId="0" nodeType="withEffect">
                                  <p:stCondLst>
                                    <p:cond delay="0"/>
                                  </p:stCondLst>
                                  <p:childTnLst>
                                    <p:anim calcmode="lin" valueType="num">
                                      <p:cBhvr additive="base">
                                        <p:cTn id="94" dur="3500"/>
                                        <p:tgtEl>
                                          <p:spTgt spid="31"/>
                                        </p:tgtEl>
                                        <p:attrNameLst>
                                          <p:attrName>ppt_x</p:attrName>
                                        </p:attrNameLst>
                                      </p:cBhvr>
                                      <p:tavLst>
                                        <p:tav tm="0">
                                          <p:val>
                                            <p:strVal val="ppt_x"/>
                                          </p:val>
                                        </p:tav>
                                        <p:tav tm="100000">
                                          <p:val>
                                            <p:strVal val="ppt_x"/>
                                          </p:val>
                                        </p:tav>
                                      </p:tavLst>
                                    </p:anim>
                                    <p:anim calcmode="lin" valueType="num">
                                      <p:cBhvr additive="base">
                                        <p:cTn id="95" dur="3500"/>
                                        <p:tgtEl>
                                          <p:spTgt spid="31"/>
                                        </p:tgtEl>
                                        <p:attrNameLst>
                                          <p:attrName>ppt_y</p:attrName>
                                        </p:attrNameLst>
                                      </p:cBhvr>
                                      <p:tavLst>
                                        <p:tav tm="0">
                                          <p:val>
                                            <p:strVal val="ppt_y"/>
                                          </p:val>
                                        </p:tav>
                                        <p:tav tm="100000">
                                          <p:val>
                                            <p:strVal val="1+ppt_h/2"/>
                                          </p:val>
                                        </p:tav>
                                      </p:tavLst>
                                    </p:anim>
                                    <p:set>
                                      <p:cBhvr>
                                        <p:cTn id="96" dur="1" fill="hold">
                                          <p:stCondLst>
                                            <p:cond delay="3499"/>
                                          </p:stCondLst>
                                        </p:cTn>
                                        <p:tgtEl>
                                          <p:spTgt spid="31"/>
                                        </p:tgtEl>
                                        <p:attrNameLst>
                                          <p:attrName>style.visibility</p:attrName>
                                        </p:attrNameLst>
                                      </p:cBhvr>
                                      <p:to>
                                        <p:strVal val="hidden"/>
                                      </p:to>
                                    </p:set>
                                  </p:childTnLst>
                                </p:cTn>
                              </p:par>
                              <p:par>
                                <p:cTn id="97" presetID="2" presetClass="exit" presetSubtype="4" repeatCount="indefinite" fill="hold" grpId="0" nodeType="withEffect">
                                  <p:stCondLst>
                                    <p:cond delay="0"/>
                                  </p:stCondLst>
                                  <p:childTnLst>
                                    <p:anim calcmode="lin" valueType="num">
                                      <p:cBhvr additive="base">
                                        <p:cTn id="98" dur="1500"/>
                                        <p:tgtEl>
                                          <p:spTgt spid="32"/>
                                        </p:tgtEl>
                                        <p:attrNameLst>
                                          <p:attrName>ppt_x</p:attrName>
                                        </p:attrNameLst>
                                      </p:cBhvr>
                                      <p:tavLst>
                                        <p:tav tm="0">
                                          <p:val>
                                            <p:strVal val="ppt_x"/>
                                          </p:val>
                                        </p:tav>
                                        <p:tav tm="100000">
                                          <p:val>
                                            <p:strVal val="ppt_x"/>
                                          </p:val>
                                        </p:tav>
                                      </p:tavLst>
                                    </p:anim>
                                    <p:anim calcmode="lin" valueType="num">
                                      <p:cBhvr additive="base">
                                        <p:cTn id="99" dur="1500"/>
                                        <p:tgtEl>
                                          <p:spTgt spid="32"/>
                                        </p:tgtEl>
                                        <p:attrNameLst>
                                          <p:attrName>ppt_y</p:attrName>
                                        </p:attrNameLst>
                                      </p:cBhvr>
                                      <p:tavLst>
                                        <p:tav tm="0">
                                          <p:val>
                                            <p:strVal val="ppt_y"/>
                                          </p:val>
                                        </p:tav>
                                        <p:tav tm="100000">
                                          <p:val>
                                            <p:strVal val="1+ppt_h/2"/>
                                          </p:val>
                                        </p:tav>
                                      </p:tavLst>
                                    </p:anim>
                                    <p:set>
                                      <p:cBhvr>
                                        <p:cTn id="100" dur="1" fill="hold">
                                          <p:stCondLst>
                                            <p:cond delay="1499"/>
                                          </p:stCondLst>
                                        </p:cTn>
                                        <p:tgtEl>
                                          <p:spTgt spid="32"/>
                                        </p:tgtEl>
                                        <p:attrNameLst>
                                          <p:attrName>style.visibility</p:attrName>
                                        </p:attrNameLst>
                                      </p:cBhvr>
                                      <p:to>
                                        <p:strVal val="hidden"/>
                                      </p:to>
                                    </p:set>
                                  </p:childTnLst>
                                </p:cTn>
                              </p:par>
                              <p:par>
                                <p:cTn id="101" presetID="2" presetClass="exit" presetSubtype="4" repeatCount="indefinite" fill="hold" grpId="0" nodeType="withEffect">
                                  <p:stCondLst>
                                    <p:cond delay="0"/>
                                  </p:stCondLst>
                                  <p:childTnLst>
                                    <p:anim calcmode="lin" valueType="num">
                                      <p:cBhvr additive="base">
                                        <p:cTn id="102" dur="1750"/>
                                        <p:tgtEl>
                                          <p:spTgt spid="33"/>
                                        </p:tgtEl>
                                        <p:attrNameLst>
                                          <p:attrName>ppt_x</p:attrName>
                                        </p:attrNameLst>
                                      </p:cBhvr>
                                      <p:tavLst>
                                        <p:tav tm="0">
                                          <p:val>
                                            <p:strVal val="ppt_x"/>
                                          </p:val>
                                        </p:tav>
                                        <p:tav tm="100000">
                                          <p:val>
                                            <p:strVal val="ppt_x"/>
                                          </p:val>
                                        </p:tav>
                                      </p:tavLst>
                                    </p:anim>
                                    <p:anim calcmode="lin" valueType="num">
                                      <p:cBhvr additive="base">
                                        <p:cTn id="103" dur="1750"/>
                                        <p:tgtEl>
                                          <p:spTgt spid="33"/>
                                        </p:tgtEl>
                                        <p:attrNameLst>
                                          <p:attrName>ppt_y</p:attrName>
                                        </p:attrNameLst>
                                      </p:cBhvr>
                                      <p:tavLst>
                                        <p:tav tm="0">
                                          <p:val>
                                            <p:strVal val="ppt_y"/>
                                          </p:val>
                                        </p:tav>
                                        <p:tav tm="100000">
                                          <p:val>
                                            <p:strVal val="1+ppt_h/2"/>
                                          </p:val>
                                        </p:tav>
                                      </p:tavLst>
                                    </p:anim>
                                    <p:set>
                                      <p:cBhvr>
                                        <p:cTn id="104" dur="1" fill="hold">
                                          <p:stCondLst>
                                            <p:cond delay="1749"/>
                                          </p:stCondLst>
                                        </p:cTn>
                                        <p:tgtEl>
                                          <p:spTgt spid="33"/>
                                        </p:tgtEl>
                                        <p:attrNameLst>
                                          <p:attrName>style.visibility</p:attrName>
                                        </p:attrNameLst>
                                      </p:cBhvr>
                                      <p:to>
                                        <p:strVal val="hidden"/>
                                      </p:to>
                                    </p:set>
                                  </p:childTnLst>
                                </p:cTn>
                              </p:par>
                              <p:par>
                                <p:cTn id="105" presetID="2" presetClass="exit" presetSubtype="4" repeatCount="indefinite" fill="hold" grpId="0" nodeType="withEffect">
                                  <p:stCondLst>
                                    <p:cond delay="0"/>
                                  </p:stCondLst>
                                  <p:childTnLst>
                                    <p:anim calcmode="lin" valueType="num">
                                      <p:cBhvr additive="base">
                                        <p:cTn id="106" dur="1000"/>
                                        <p:tgtEl>
                                          <p:spTgt spid="34"/>
                                        </p:tgtEl>
                                        <p:attrNameLst>
                                          <p:attrName>ppt_x</p:attrName>
                                        </p:attrNameLst>
                                      </p:cBhvr>
                                      <p:tavLst>
                                        <p:tav tm="0">
                                          <p:val>
                                            <p:strVal val="ppt_x"/>
                                          </p:val>
                                        </p:tav>
                                        <p:tav tm="100000">
                                          <p:val>
                                            <p:strVal val="ppt_x"/>
                                          </p:val>
                                        </p:tav>
                                      </p:tavLst>
                                    </p:anim>
                                    <p:anim calcmode="lin" valueType="num">
                                      <p:cBhvr additive="base">
                                        <p:cTn id="107" dur="1000"/>
                                        <p:tgtEl>
                                          <p:spTgt spid="34"/>
                                        </p:tgtEl>
                                        <p:attrNameLst>
                                          <p:attrName>ppt_y</p:attrName>
                                        </p:attrNameLst>
                                      </p:cBhvr>
                                      <p:tavLst>
                                        <p:tav tm="0">
                                          <p:val>
                                            <p:strVal val="ppt_y"/>
                                          </p:val>
                                        </p:tav>
                                        <p:tav tm="100000">
                                          <p:val>
                                            <p:strVal val="1+ppt_h/2"/>
                                          </p:val>
                                        </p:tav>
                                      </p:tavLst>
                                    </p:anim>
                                    <p:set>
                                      <p:cBhvr>
                                        <p:cTn id="108" dur="1" fill="hold">
                                          <p:stCondLst>
                                            <p:cond delay="999"/>
                                          </p:stCondLst>
                                        </p:cTn>
                                        <p:tgtEl>
                                          <p:spTgt spid="34"/>
                                        </p:tgtEl>
                                        <p:attrNameLst>
                                          <p:attrName>style.visibility</p:attrName>
                                        </p:attrNameLst>
                                      </p:cBhvr>
                                      <p:to>
                                        <p:strVal val="hidden"/>
                                      </p:to>
                                    </p:set>
                                  </p:childTnLst>
                                </p:cTn>
                              </p:par>
                              <p:par>
                                <p:cTn id="109" presetID="2" presetClass="exit" presetSubtype="4" repeatCount="indefinite" fill="hold" grpId="0" nodeType="withEffect">
                                  <p:stCondLst>
                                    <p:cond delay="0"/>
                                  </p:stCondLst>
                                  <p:childTnLst>
                                    <p:anim calcmode="lin" valueType="num">
                                      <p:cBhvr additive="base">
                                        <p:cTn id="110" dur="4000"/>
                                        <p:tgtEl>
                                          <p:spTgt spid="35"/>
                                        </p:tgtEl>
                                        <p:attrNameLst>
                                          <p:attrName>ppt_x</p:attrName>
                                        </p:attrNameLst>
                                      </p:cBhvr>
                                      <p:tavLst>
                                        <p:tav tm="0">
                                          <p:val>
                                            <p:strVal val="ppt_x"/>
                                          </p:val>
                                        </p:tav>
                                        <p:tav tm="100000">
                                          <p:val>
                                            <p:strVal val="ppt_x"/>
                                          </p:val>
                                        </p:tav>
                                      </p:tavLst>
                                    </p:anim>
                                    <p:anim calcmode="lin" valueType="num">
                                      <p:cBhvr additive="base">
                                        <p:cTn id="111" dur="4000"/>
                                        <p:tgtEl>
                                          <p:spTgt spid="35"/>
                                        </p:tgtEl>
                                        <p:attrNameLst>
                                          <p:attrName>ppt_y</p:attrName>
                                        </p:attrNameLst>
                                      </p:cBhvr>
                                      <p:tavLst>
                                        <p:tav tm="0">
                                          <p:val>
                                            <p:strVal val="ppt_y"/>
                                          </p:val>
                                        </p:tav>
                                        <p:tav tm="100000">
                                          <p:val>
                                            <p:strVal val="1+ppt_h/2"/>
                                          </p:val>
                                        </p:tav>
                                      </p:tavLst>
                                    </p:anim>
                                    <p:set>
                                      <p:cBhvr>
                                        <p:cTn id="112" dur="1" fill="hold">
                                          <p:stCondLst>
                                            <p:cond delay="3999"/>
                                          </p:stCondLst>
                                        </p:cTn>
                                        <p:tgtEl>
                                          <p:spTgt spid="35"/>
                                        </p:tgtEl>
                                        <p:attrNameLst>
                                          <p:attrName>style.visibility</p:attrName>
                                        </p:attrNameLst>
                                      </p:cBhvr>
                                      <p:to>
                                        <p:strVal val="hidden"/>
                                      </p:to>
                                    </p:set>
                                  </p:childTnLst>
                                </p:cTn>
                              </p:par>
                              <p:par>
                                <p:cTn id="113" presetID="2" presetClass="exit" presetSubtype="4" repeatCount="indefinite" fill="hold" grpId="0" nodeType="withEffect">
                                  <p:stCondLst>
                                    <p:cond delay="0"/>
                                  </p:stCondLst>
                                  <p:childTnLst>
                                    <p:anim calcmode="lin" valueType="num">
                                      <p:cBhvr additive="base">
                                        <p:cTn id="114" dur="2000"/>
                                        <p:tgtEl>
                                          <p:spTgt spid="36"/>
                                        </p:tgtEl>
                                        <p:attrNameLst>
                                          <p:attrName>ppt_x</p:attrName>
                                        </p:attrNameLst>
                                      </p:cBhvr>
                                      <p:tavLst>
                                        <p:tav tm="0">
                                          <p:val>
                                            <p:strVal val="ppt_x"/>
                                          </p:val>
                                        </p:tav>
                                        <p:tav tm="100000">
                                          <p:val>
                                            <p:strVal val="ppt_x"/>
                                          </p:val>
                                        </p:tav>
                                      </p:tavLst>
                                    </p:anim>
                                    <p:anim calcmode="lin" valueType="num">
                                      <p:cBhvr additive="base">
                                        <p:cTn id="115" dur="2000"/>
                                        <p:tgtEl>
                                          <p:spTgt spid="36"/>
                                        </p:tgtEl>
                                        <p:attrNameLst>
                                          <p:attrName>ppt_y</p:attrName>
                                        </p:attrNameLst>
                                      </p:cBhvr>
                                      <p:tavLst>
                                        <p:tav tm="0">
                                          <p:val>
                                            <p:strVal val="ppt_y"/>
                                          </p:val>
                                        </p:tav>
                                        <p:tav tm="100000">
                                          <p:val>
                                            <p:strVal val="1+ppt_h/2"/>
                                          </p:val>
                                        </p:tav>
                                      </p:tavLst>
                                    </p:anim>
                                    <p:set>
                                      <p:cBhvr>
                                        <p:cTn id="116" dur="1" fill="hold">
                                          <p:stCondLst>
                                            <p:cond delay="1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76525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B36F128-4EA4-402F-9515-0962F65ADDDE}"/>
              </a:ext>
            </a:extLst>
          </p:cNvPr>
          <p:cNvSpPr txBox="1">
            <a:spLocks/>
          </p:cNvSpPr>
          <p:nvPr/>
        </p:nvSpPr>
        <p:spPr>
          <a:xfrm>
            <a:off x="1487631" y="5154103"/>
            <a:ext cx="4627418" cy="8041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 uneducated man</a:t>
            </a:r>
          </a:p>
        </p:txBody>
      </p:sp>
      <p:sp>
        <p:nvSpPr>
          <p:cNvPr id="5" name="Title 1">
            <a:extLst>
              <a:ext uri="{FF2B5EF4-FFF2-40B4-BE49-F238E27FC236}">
                <a16:creationId xmlns:a16="http://schemas.microsoft.com/office/drawing/2014/main" id="{92987702-0102-4173-AF9E-C1221F11F5CF}"/>
              </a:ext>
            </a:extLst>
          </p:cNvPr>
          <p:cNvSpPr txBox="1">
            <a:spLocks/>
          </p:cNvSpPr>
          <p:nvPr/>
        </p:nvSpPr>
        <p:spPr>
          <a:xfrm>
            <a:off x="3245643" y="3937288"/>
            <a:ext cx="4627418" cy="8041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 educated man</a:t>
            </a:r>
          </a:p>
        </p:txBody>
      </p:sp>
      <p:sp>
        <p:nvSpPr>
          <p:cNvPr id="3" name="Title 1"/>
          <p:cNvSpPr txBox="1">
            <a:spLocks/>
          </p:cNvSpPr>
          <p:nvPr/>
        </p:nvSpPr>
        <p:spPr>
          <a:xfrm>
            <a:off x="1996601" y="2736119"/>
            <a:ext cx="2822369" cy="7596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Bible study</a:t>
            </a:r>
          </a:p>
        </p:txBody>
      </p:sp>
      <p:sp>
        <p:nvSpPr>
          <p:cNvPr id="4" name="Title 1"/>
          <p:cNvSpPr txBox="1">
            <a:spLocks/>
          </p:cNvSpPr>
          <p:nvPr/>
        </p:nvSpPr>
        <p:spPr>
          <a:xfrm>
            <a:off x="2313306" y="3262529"/>
            <a:ext cx="350322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the secular</a:t>
            </a:r>
          </a:p>
        </p:txBody>
      </p:sp>
      <p:sp>
        <p:nvSpPr>
          <p:cNvPr id="3074" name="Rectangle 2"/>
          <p:cNvSpPr>
            <a:spLocks noGrp="1" noChangeArrowheads="1"/>
          </p:cNvSpPr>
          <p:nvPr>
            <p:ph type="title"/>
          </p:nvPr>
        </p:nvSpPr>
        <p:spPr>
          <a:xfrm>
            <a:off x="272716" y="274638"/>
            <a:ext cx="8414084"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 enter a most earnest plea that in our hurried and rather bustling life of today we do not lose the hold that our forefathers had on the Bible. I wish to see the Bible study as much a matter of course in the secular colleges as in the seminary. No educated man can afford to be ignorant of the Bible,    and no uneducated man can afford     to be ignorant of the Bible.”</a:t>
            </a:r>
          </a:p>
        </p:txBody>
      </p:sp>
      <p:sp>
        <p:nvSpPr>
          <p:cNvPr id="8" name="Rectangle 2">
            <a:extLst>
              <a:ext uri="{FF2B5EF4-FFF2-40B4-BE49-F238E27FC236}">
                <a16:creationId xmlns:a16="http://schemas.microsoft.com/office/drawing/2014/main" id="{9A1CA5D8-E953-4458-BC38-44FEBA03E997}"/>
              </a:ext>
            </a:extLst>
          </p:cNvPr>
          <p:cNvSpPr txBox="1">
            <a:spLocks noChangeArrowheads="1"/>
          </p:cNvSpPr>
          <p:nvPr/>
        </p:nvSpPr>
        <p:spPr bwMode="auto">
          <a:xfrm>
            <a:off x="5205547" y="2095787"/>
            <a:ext cx="138146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Bible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A3EE4B96-1012-4172-A165-384FA48BD783}"/>
              </a:ext>
            </a:extLst>
          </p:cNvPr>
          <p:cNvSpPr txBox="1">
            <a:spLocks noChangeArrowheads="1"/>
          </p:cNvSpPr>
          <p:nvPr/>
        </p:nvSpPr>
        <p:spPr bwMode="auto">
          <a:xfrm>
            <a:off x="6674906" y="4534639"/>
            <a:ext cx="138146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uLnTx/>
                <a:uFillTx/>
                <a:latin typeface="Calibri" panose="020F0502020204030204" pitchFamily="34" charset="0"/>
                <a:ea typeface="+mj-ea"/>
                <a:cs typeface="+mj-cs"/>
              </a:rPr>
              <a:t>Bible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A9E3AD49-C613-4F15-849B-8BA5DE7CE4F1}"/>
              </a:ext>
            </a:extLst>
          </p:cNvPr>
          <p:cNvSpPr txBox="1">
            <a:spLocks noChangeArrowheads="1"/>
          </p:cNvSpPr>
          <p:nvPr/>
        </p:nvSpPr>
        <p:spPr bwMode="auto">
          <a:xfrm>
            <a:off x="5853955" y="5755959"/>
            <a:ext cx="138146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uLnTx/>
                <a:uFillTx/>
                <a:latin typeface="Calibri" panose="020F0502020204030204" pitchFamily="34" charset="0"/>
                <a:ea typeface="+mj-ea"/>
                <a:cs typeface="+mj-cs"/>
              </a:rPr>
              <a:t>Bible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12">
            <a:extLst>
              <a:ext uri="{FF2B5EF4-FFF2-40B4-BE49-F238E27FC236}">
                <a16:creationId xmlns:a16="http://schemas.microsoft.com/office/drawing/2014/main" id="{0DD6DDBC-6380-46E2-8390-504AE2E7540C}"/>
              </a:ext>
            </a:extLst>
          </p:cNvPr>
          <p:cNvSpPr>
            <a:spLocks noChangeArrowheads="1"/>
          </p:cNvSpPr>
          <p:nvPr/>
        </p:nvSpPr>
        <p:spPr bwMode="auto">
          <a:xfrm>
            <a:off x="3234820" y="4581092"/>
            <a:ext cx="4987636" cy="713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ECF3AB"/>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010" b="1" dirty="0">
                <a:solidFill>
                  <a:srgbClr val="CC9900"/>
                </a:solidFill>
                <a:latin typeface="Calibri" panose="020F0502020204030204" pitchFamily="34" charset="0"/>
                <a:cs typeface="Calibri" panose="020F0502020204030204" pitchFamily="34" charset="0"/>
              </a:rPr>
              <a:t>ignorant of the Bible</a:t>
            </a:r>
          </a:p>
        </p:txBody>
      </p:sp>
      <p:sp>
        <p:nvSpPr>
          <p:cNvPr id="12" name="Rectangle 2">
            <a:extLst>
              <a:ext uri="{FF2B5EF4-FFF2-40B4-BE49-F238E27FC236}">
                <a16:creationId xmlns:a16="http://schemas.microsoft.com/office/drawing/2014/main" id="{5C168443-AC04-41A3-A09F-569E7D540CAD}"/>
              </a:ext>
            </a:extLst>
          </p:cNvPr>
          <p:cNvSpPr txBox="1">
            <a:spLocks noChangeArrowheads="1"/>
          </p:cNvSpPr>
          <p:nvPr/>
        </p:nvSpPr>
        <p:spPr bwMode="auto">
          <a:xfrm>
            <a:off x="2073237" y="2705644"/>
            <a:ext cx="138146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uLnTx/>
                <a:uFillTx/>
                <a:latin typeface="Calibri" panose="020F0502020204030204" pitchFamily="34" charset="0"/>
                <a:ea typeface="+mj-ea"/>
                <a:cs typeface="+mj-cs"/>
              </a:rPr>
              <a:t>Bible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hidden="1">
            <a:extLst>
              <a:ext uri="{FF2B5EF4-FFF2-40B4-BE49-F238E27FC236}">
                <a16:creationId xmlns:a16="http://schemas.microsoft.com/office/drawing/2014/main" id="{C9617C85-F0B7-4CD5-9790-A8ADCAFB6B2E}"/>
              </a:ext>
            </a:extLst>
          </p:cNvPr>
          <p:cNvSpPr txBox="1">
            <a:spLocks noChangeArrowheads="1"/>
          </p:cNvSpPr>
          <p:nvPr/>
        </p:nvSpPr>
        <p:spPr bwMode="auto">
          <a:xfrm>
            <a:off x="4271375" y="2750143"/>
            <a:ext cx="138146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Bible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0446963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4" nodeType="afterEffect">
                                  <p:stCondLst>
                                    <p:cond delay="0"/>
                                  </p:stCondLst>
                                  <p:childTnLst>
                                    <p:animEffect transition="out" filter="fade">
                                      <p:cBhvr>
                                        <p:cTn id="13" dur="250"/>
                                        <p:tgtEl>
                                          <p:spTgt spid="8"/>
                                        </p:tgtEl>
                                      </p:cBhvr>
                                    </p:animEffect>
                                    <p:set>
                                      <p:cBhvr>
                                        <p:cTn id="14" dur="1" fill="hold">
                                          <p:stCondLst>
                                            <p:cond delay="24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8" presetClass="emph" presetSubtype="0" fill="hold" grpId="1" nodeType="withEffect">
                                  <p:stCondLst>
                                    <p:cond delay="0"/>
                                  </p:stCondLst>
                                  <p:childTnLst>
                                    <p:set>
                                      <p:cBhvr override="childStyle">
                                        <p:cTn id="21" dur="500" fill="hold"/>
                                        <p:tgtEl>
                                          <p:spTgt spid="3"/>
                                        </p:tgtEl>
                                        <p:attrNameLst>
                                          <p:attrName>style.textDecorationUnderline</p:attrName>
                                        </p:attrNameLst>
                                      </p:cBhvr>
                                      <p:to>
                                        <p:strVal val="true"/>
                                      </p:to>
                                    </p:set>
                                  </p:childTnLst>
                                </p:cTn>
                              </p:par>
                              <p:par>
                                <p:cTn id="22" presetID="22" presetClass="entr" presetSubtype="8" fill="hold" grpId="0" nodeType="withEffect">
                                  <p:stCondLst>
                                    <p:cond delay="40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18" presetClass="emph" presetSubtype="0" fill="hold" grpId="1" nodeType="withEffect">
                                  <p:stCondLst>
                                    <p:cond delay="400"/>
                                  </p:stCondLst>
                                  <p:childTnLst>
                                    <p:set>
                                      <p:cBhvr override="childStyle">
                                        <p:cTn id="26" dur="500" fill="hold"/>
                                        <p:tgtEl>
                                          <p:spTgt spid="4"/>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8" fill="hold" grpId="2" nodeType="clickEffect">
                                  <p:stCondLst>
                                    <p:cond delay="0"/>
                                  </p:stCondLst>
                                  <p:childTnLst>
                                    <p:animEffect transition="out" filter="wipe(left)">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par>
                                <p:cTn id="32" presetID="22" presetClass="exit" presetSubtype="8" fill="hold" grpId="2" nodeType="withEffect">
                                  <p:stCondLst>
                                    <p:cond delay="250"/>
                                  </p:stCondLst>
                                  <p:childTnLst>
                                    <p:animEffect transition="out" filter="wipe(left)">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par>
                                <p:cTn id="35" presetID="22" presetClass="entr" presetSubtype="8" fill="hold" grpId="0" nodeType="withEffect">
                                  <p:stCondLst>
                                    <p:cond delay="70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par>
                                <p:cTn id="38" presetID="18" presetClass="emph" presetSubtype="0" fill="hold" grpId="1" nodeType="withEffect">
                                  <p:stCondLst>
                                    <p:cond delay="700"/>
                                  </p:stCondLst>
                                  <p:childTnLst>
                                    <p:set>
                                      <p:cBhvr override="childStyle">
                                        <p:cTn id="39" dur="500" fill="hold"/>
                                        <p:tgtEl>
                                          <p:spTgt spid="5"/>
                                        </p:tgtEl>
                                        <p:attrNameLst>
                                          <p:attrName>style.textDecorationUnderline</p:attrName>
                                        </p:attrNameLst>
                                      </p:cBhvr>
                                      <p:to>
                                        <p:strVal val="true"/>
                                      </p:to>
                                    </p:set>
                                  </p:childTnLst>
                                </p:cTn>
                              </p:par>
                              <p:par>
                                <p:cTn id="40" presetID="22" presetClass="entr" presetSubtype="8" fill="hold" grpId="0" nodeType="withEffect">
                                  <p:stCondLst>
                                    <p:cond delay="100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par>
                                <p:cTn id="43" presetID="18" presetClass="emph" presetSubtype="0" fill="hold" grpId="1" nodeType="withEffect">
                                  <p:stCondLst>
                                    <p:cond delay="1000"/>
                                  </p:stCondLst>
                                  <p:childTnLst>
                                    <p:set>
                                      <p:cBhvr override="childStyle">
                                        <p:cTn id="44" dur="500" fill="hold"/>
                                        <p:tgtEl>
                                          <p:spTgt spid="6"/>
                                        </p:tgtEl>
                                        <p:attrNameLst>
                                          <p:attrName>style.textDecorationUnderline</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39" presetClass="entr" presetSubtype="0" accel="10000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50"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51"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52"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250"/>
                                        <p:tgtEl>
                                          <p:spTgt spid="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250"/>
                                        <p:tgtEl>
                                          <p:spTgt spid="1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250"/>
                                        <p:tgtEl>
                                          <p:spTgt spid="1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250"/>
                                        <p:tgtEl>
                                          <p:spTgt spid="12"/>
                                        </p:tgtEl>
                                      </p:cBhvr>
                                    </p:animEffect>
                                  </p:childTnLst>
                                </p:cTn>
                              </p:par>
                              <p:par>
                                <p:cTn id="67" presetID="6" presetClass="emph" presetSubtype="0" fill="hold" grpId="3" nodeType="withEffect">
                                  <p:stCondLst>
                                    <p:cond delay="0"/>
                                  </p:stCondLst>
                                  <p:childTnLst>
                                    <p:animScale>
                                      <p:cBhvr>
                                        <p:cTn id="68" dur="1750" fill="hold"/>
                                        <p:tgtEl>
                                          <p:spTgt spid="8"/>
                                        </p:tgtEl>
                                      </p:cBhvr>
                                      <p:by x="108500" y="108500"/>
                                    </p:animScale>
                                  </p:childTnLst>
                                </p:cTn>
                              </p:par>
                              <p:par>
                                <p:cTn id="69" presetID="6" presetClass="emph" presetSubtype="0" fill="hold" grpId="3" nodeType="withEffect">
                                  <p:stCondLst>
                                    <p:cond delay="0"/>
                                  </p:stCondLst>
                                  <p:childTnLst>
                                    <p:animScale>
                                      <p:cBhvr>
                                        <p:cTn id="70" dur="1750" fill="hold"/>
                                        <p:tgtEl>
                                          <p:spTgt spid="10"/>
                                        </p:tgtEl>
                                      </p:cBhvr>
                                      <p:by x="108500" y="108500"/>
                                    </p:animScale>
                                  </p:childTnLst>
                                </p:cTn>
                              </p:par>
                              <p:par>
                                <p:cTn id="71" presetID="6" presetClass="emph" presetSubtype="0" fill="hold" grpId="3" nodeType="withEffect">
                                  <p:stCondLst>
                                    <p:cond delay="0"/>
                                  </p:stCondLst>
                                  <p:childTnLst>
                                    <p:animScale>
                                      <p:cBhvr>
                                        <p:cTn id="72" dur="1750" fill="hold"/>
                                        <p:tgtEl>
                                          <p:spTgt spid="11"/>
                                        </p:tgtEl>
                                      </p:cBhvr>
                                      <p:by x="108500" y="108500"/>
                                    </p:animScale>
                                  </p:childTnLst>
                                </p:cTn>
                              </p:par>
                              <p:par>
                                <p:cTn id="73" presetID="6" presetClass="emph" presetSubtype="0" fill="hold" grpId="3" nodeType="withEffect">
                                  <p:stCondLst>
                                    <p:cond delay="0"/>
                                  </p:stCondLst>
                                  <p:childTnLst>
                                    <p:animScale>
                                      <p:cBhvr>
                                        <p:cTn id="74" dur="1750" fill="hold"/>
                                        <p:tgtEl>
                                          <p:spTgt spid="12"/>
                                        </p:tgtEl>
                                      </p:cBhvr>
                                      <p:by x="108500" y="108500"/>
                                    </p:animScale>
                                  </p:childTnLst>
                                </p:cTn>
                              </p:par>
                              <p:par>
                                <p:cTn id="75" presetID="42" presetClass="path" presetSubtype="0" accel="50000" decel="50000" fill="hold" grpId="1" nodeType="withEffect">
                                  <p:stCondLst>
                                    <p:cond delay="0"/>
                                  </p:stCondLst>
                                  <p:childTnLst>
                                    <p:animMotion origin="layout" path="M -1.66667E-6 -1.85185E-6 L -0.10243 0.09676 " pathEditMode="relative" rAng="0" ptsTypes="AA">
                                      <p:cBhvr>
                                        <p:cTn id="76" dur="1750" fill="hold"/>
                                        <p:tgtEl>
                                          <p:spTgt spid="8"/>
                                        </p:tgtEl>
                                        <p:attrNameLst>
                                          <p:attrName>ppt_x</p:attrName>
                                          <p:attrName>ppt_y</p:attrName>
                                        </p:attrNameLst>
                                      </p:cBhvr>
                                      <p:rCtr x="-5122" y="4838"/>
                                    </p:animMotion>
                                  </p:childTnLst>
                                </p:cTn>
                              </p:par>
                              <p:par>
                                <p:cTn id="77" presetID="42" presetClass="path" presetSubtype="0" accel="50000" decel="50000" fill="hold" grpId="1" nodeType="withEffect">
                                  <p:stCondLst>
                                    <p:cond delay="0"/>
                                  </p:stCondLst>
                                  <p:childTnLst>
                                    <p:animMotion origin="layout" path="M 4.44444E-6 2.59259E-6 L -0.26303 -0.2588 " pathEditMode="relative" rAng="0" ptsTypes="AA">
                                      <p:cBhvr>
                                        <p:cTn id="78" dur="1750" fill="hold"/>
                                        <p:tgtEl>
                                          <p:spTgt spid="10"/>
                                        </p:tgtEl>
                                        <p:attrNameLst>
                                          <p:attrName>ppt_x</p:attrName>
                                          <p:attrName>ppt_y</p:attrName>
                                        </p:attrNameLst>
                                      </p:cBhvr>
                                      <p:rCtr x="-13160" y="-12940"/>
                                    </p:animMotion>
                                  </p:childTnLst>
                                </p:cTn>
                              </p:par>
                              <p:par>
                                <p:cTn id="79" presetID="42" presetClass="path" presetSubtype="0" accel="50000" decel="50000" fill="hold" grpId="1" nodeType="withEffect">
                                  <p:stCondLst>
                                    <p:cond delay="0"/>
                                  </p:stCondLst>
                                  <p:childTnLst>
                                    <p:animMotion origin="layout" path="M 1.38889E-6 1.85185E-6 L -0.17344 -0.43704 " pathEditMode="relative" rAng="0" ptsTypes="AA">
                                      <p:cBhvr>
                                        <p:cTn id="80" dur="1750" fill="hold"/>
                                        <p:tgtEl>
                                          <p:spTgt spid="11"/>
                                        </p:tgtEl>
                                        <p:attrNameLst>
                                          <p:attrName>ppt_x</p:attrName>
                                          <p:attrName>ppt_y</p:attrName>
                                        </p:attrNameLst>
                                      </p:cBhvr>
                                      <p:rCtr x="-8681" y="-21852"/>
                                    </p:animMotion>
                                  </p:childTnLst>
                                </p:cTn>
                              </p:par>
                              <p:par>
                                <p:cTn id="81" presetID="42" presetClass="path" presetSubtype="0" accel="50000" decel="50000" fill="hold" grpId="1" nodeType="withEffect">
                                  <p:stCondLst>
                                    <p:cond delay="0"/>
                                  </p:stCondLst>
                                  <p:childTnLst>
                                    <p:animMotion origin="layout" path="M 3.05556E-6 -7.40741E-7 L 0.23958 0.00718 " pathEditMode="relative" rAng="0" ptsTypes="AA">
                                      <p:cBhvr>
                                        <p:cTn id="82" dur="1750" fill="hold"/>
                                        <p:tgtEl>
                                          <p:spTgt spid="12"/>
                                        </p:tgtEl>
                                        <p:attrNameLst>
                                          <p:attrName>ppt_x</p:attrName>
                                          <p:attrName>ppt_y</p:attrName>
                                        </p:attrNameLst>
                                      </p:cBhvr>
                                      <p:rCtr x="11979" y="347"/>
                                    </p:animMotion>
                                  </p:childTnLst>
                                </p:cTn>
                              </p:par>
                              <p:par>
                                <p:cTn id="83" presetID="10" presetClass="exit" presetSubtype="0" fill="hold" grpId="1" nodeType="withEffect">
                                  <p:stCondLst>
                                    <p:cond delay="0"/>
                                  </p:stCondLst>
                                  <p:childTnLst>
                                    <p:animEffect transition="out" filter="fade">
                                      <p:cBhvr>
                                        <p:cTn id="84" dur="1000"/>
                                        <p:tgtEl>
                                          <p:spTgt spid="3074"/>
                                        </p:tgtEl>
                                      </p:cBhvr>
                                    </p:animEffect>
                                    <p:set>
                                      <p:cBhvr>
                                        <p:cTn id="85" dur="1" fill="hold">
                                          <p:stCondLst>
                                            <p:cond delay="999"/>
                                          </p:stCondLst>
                                        </p:cTn>
                                        <p:tgtEl>
                                          <p:spTgt spid="3074"/>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7"/>
                                        </p:tgtEl>
                                      </p:cBhvr>
                                    </p:animEffect>
                                    <p:set>
                                      <p:cBhvr>
                                        <p:cTn id="88" dur="1" fill="hold">
                                          <p:stCondLst>
                                            <p:cond delay="499"/>
                                          </p:stCondLst>
                                        </p:cTn>
                                        <p:tgtEl>
                                          <p:spTgt spid="7"/>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250"/>
                                        <p:tgtEl>
                                          <p:spTgt spid="5"/>
                                        </p:tgtEl>
                                      </p:cBhvr>
                                    </p:animEffect>
                                    <p:set>
                                      <p:cBhvr>
                                        <p:cTn id="91" dur="1" fill="hold">
                                          <p:stCondLst>
                                            <p:cond delay="249"/>
                                          </p:stCondLst>
                                        </p:cTn>
                                        <p:tgtEl>
                                          <p:spTgt spid="5"/>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250"/>
                                        <p:tgtEl>
                                          <p:spTgt spid="6"/>
                                        </p:tgtEl>
                                      </p:cBhvr>
                                    </p:animEffect>
                                    <p:set>
                                      <p:cBhvr>
                                        <p:cTn id="94" dur="1" fill="hold">
                                          <p:stCondLst>
                                            <p:cond delay="249"/>
                                          </p:stCondLst>
                                        </p:cTn>
                                        <p:tgtEl>
                                          <p:spTgt spid="6"/>
                                        </p:tgtEl>
                                        <p:attrNameLst>
                                          <p:attrName>style.visibility</p:attrName>
                                        </p:attrNameLst>
                                      </p:cBhvr>
                                      <p:to>
                                        <p:strVal val="hidden"/>
                                      </p:to>
                                    </p:set>
                                  </p:childTnLst>
                                </p:cTn>
                              </p:par>
                            </p:childTnLst>
                          </p:cTn>
                        </p:par>
                        <p:par>
                          <p:cTn id="95" fill="hold">
                            <p:stCondLst>
                              <p:cond delay="1750"/>
                            </p:stCondLst>
                            <p:childTnLst>
                              <p:par>
                                <p:cTn id="96" presetID="10" presetClass="exit" presetSubtype="0" fill="hold" grpId="4" nodeType="afterEffect">
                                  <p:stCondLst>
                                    <p:cond delay="0"/>
                                  </p:stCondLst>
                                  <p:childTnLst>
                                    <p:animEffect transition="out" filter="fade">
                                      <p:cBhvr>
                                        <p:cTn id="97" dur="100"/>
                                        <p:tgtEl>
                                          <p:spTgt spid="10"/>
                                        </p:tgtEl>
                                      </p:cBhvr>
                                    </p:animEffect>
                                    <p:set>
                                      <p:cBhvr>
                                        <p:cTn id="98" dur="1" fill="hold">
                                          <p:stCondLst>
                                            <p:cond delay="99"/>
                                          </p:stCondLst>
                                        </p:cTn>
                                        <p:tgtEl>
                                          <p:spTgt spid="10"/>
                                        </p:tgtEl>
                                        <p:attrNameLst>
                                          <p:attrName>style.visibility</p:attrName>
                                        </p:attrNameLst>
                                      </p:cBhvr>
                                      <p:to>
                                        <p:strVal val="hidden"/>
                                      </p:to>
                                    </p:set>
                                  </p:childTnLst>
                                </p:cTn>
                              </p:par>
                              <p:par>
                                <p:cTn id="99" presetID="10" presetClass="exit" presetSubtype="0" fill="hold" grpId="4" nodeType="withEffect">
                                  <p:stCondLst>
                                    <p:cond delay="0"/>
                                  </p:stCondLst>
                                  <p:childTnLst>
                                    <p:animEffect transition="out" filter="fade">
                                      <p:cBhvr>
                                        <p:cTn id="100" dur="100"/>
                                        <p:tgtEl>
                                          <p:spTgt spid="11"/>
                                        </p:tgtEl>
                                      </p:cBhvr>
                                    </p:animEffect>
                                    <p:set>
                                      <p:cBhvr>
                                        <p:cTn id="101" dur="1" fill="hold">
                                          <p:stCondLst>
                                            <p:cond delay="99"/>
                                          </p:stCondLst>
                                        </p:cTn>
                                        <p:tgtEl>
                                          <p:spTgt spid="11"/>
                                        </p:tgtEl>
                                        <p:attrNameLst>
                                          <p:attrName>style.visibility</p:attrName>
                                        </p:attrNameLst>
                                      </p:cBhvr>
                                      <p:to>
                                        <p:strVal val="hidden"/>
                                      </p:to>
                                    </p:set>
                                  </p:childTnLst>
                                </p:cTn>
                              </p:par>
                              <p:par>
                                <p:cTn id="102" presetID="10" presetClass="exit" presetSubtype="0" fill="hold" grpId="4" nodeType="withEffect">
                                  <p:stCondLst>
                                    <p:cond delay="0"/>
                                  </p:stCondLst>
                                  <p:childTnLst>
                                    <p:animEffect transition="out" filter="fade">
                                      <p:cBhvr>
                                        <p:cTn id="103" dur="100"/>
                                        <p:tgtEl>
                                          <p:spTgt spid="12"/>
                                        </p:tgtEl>
                                      </p:cBhvr>
                                    </p:animEffect>
                                    <p:set>
                                      <p:cBhvr>
                                        <p:cTn id="104" dur="1" fill="hold">
                                          <p:stCondLst>
                                            <p:cond delay="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5" grpId="0"/>
      <p:bldP spid="5" grpId="1"/>
      <p:bldP spid="5" grpId="2"/>
      <p:bldP spid="3" grpId="0"/>
      <p:bldP spid="3" grpId="1"/>
      <p:bldP spid="3" grpId="2"/>
      <p:bldP spid="4" grpId="0"/>
      <p:bldP spid="4" grpId="1"/>
      <p:bldP spid="4" grpId="2"/>
      <p:bldP spid="3074" grpId="0"/>
      <p:bldP spid="3074" grpId="1"/>
      <p:bldP spid="8" grpId="0"/>
      <p:bldP spid="8" grpId="1"/>
      <p:bldP spid="8" grpId="3"/>
      <p:bldP spid="8" grpId="4"/>
      <p:bldP spid="10" grpId="0"/>
      <p:bldP spid="10" grpId="1"/>
      <p:bldP spid="10" grpId="3"/>
      <p:bldP spid="10" grpId="4"/>
      <p:bldP spid="11" grpId="0"/>
      <p:bldP spid="11" grpId="1"/>
      <p:bldP spid="11" grpId="3"/>
      <p:bldP spid="11" grpId="4"/>
      <p:bldP spid="7" grpId="0"/>
      <p:bldP spid="7" grpId="1"/>
      <p:bldP spid="12" grpId="0"/>
      <p:bldP spid="12" grpId="1"/>
      <p:bldP spid="12" grpId="3"/>
      <p:bldP spid="12" grpId="4"/>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231268" y="3889847"/>
            <a:ext cx="2916896"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blipFill>
                  <a:blip r:embed="rId4"/>
                  <a:stretch>
                    <a:fillRect/>
                  </a:stretch>
                </a:blipFill>
                <a:effectLst>
                  <a:glow rad="63500">
                    <a:srgbClr val="000000"/>
                  </a:glow>
                  <a:outerShdw blurRad="76200" dist="50800" dir="5400000" algn="tl" rotWithShape="0">
                    <a:srgbClr val="000000">
                      <a:alpha val="65000"/>
                    </a:srgbClr>
                  </a:outerShdw>
                </a:effectLst>
                <a:latin typeface="Franklin Gothic Demi" panose="020B0703020102020204" pitchFamily="34" charset="0"/>
              </a:rPr>
              <a:t>18½</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rgbClr val="000000"/>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rgbClr val="000000"/>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rPr>
              <a:t>March 3, 2019</a:t>
            </a:r>
            <a:endParaRPr lang="en-US" altLang="en-US" sz="4400" b="1" i="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224917276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8281 -0.11644 " pathEditMode="relative" rAng="0" ptsTypes="AA">
                                      <p:cBhvr>
                                        <p:cTn id="49" dur="1000" fill="hold"/>
                                        <p:tgtEl>
                                          <p:spTgt spid="6"/>
                                        </p:tgtEl>
                                        <p:attrNameLst>
                                          <p:attrName>ppt_x</p:attrName>
                                          <p:attrName>ppt_y</p:attrName>
                                        </p:attrNameLst>
                                      </p:cBhvr>
                                      <p:rCtr x="-9149" y="-5833"/>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01880" y="5023737"/>
            <a:ext cx="8686800" cy="98145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26. Theodore Roosevelt (1901-1909)</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AA285C46-B00C-46AE-803B-1618B31A8CD5}"/>
              </a:ext>
            </a:extLst>
          </p:cNvPr>
          <p:cNvSpPr txBox="1">
            <a:spLocks noChangeArrowheads="1"/>
          </p:cNvSpPr>
          <p:nvPr/>
        </p:nvSpPr>
        <p:spPr bwMode="auto">
          <a:xfrm>
            <a:off x="3540972" y="4320260"/>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Part  2 </a:t>
            </a:r>
            <a:endParaRPr lang="en-US" altLang="en-US" sz="3200"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283674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38752" y="1645837"/>
            <a:ext cx="8229600" cy="296586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worst lesson that can be taught to a man is to rely upon others and to whine over              his sufferings.”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AE287D42-607A-458C-8757-32CDBF79C0A1}"/>
              </a:ext>
            </a:extLst>
          </p:cNvPr>
          <p:cNvSpPr txBox="1">
            <a:spLocks noChangeArrowheads="1"/>
          </p:cNvSpPr>
          <p:nvPr/>
        </p:nvSpPr>
        <p:spPr bwMode="auto">
          <a:xfrm>
            <a:off x="4480559" y="3058283"/>
            <a:ext cx="229523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moaner</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a:extLst>
              <a:ext uri="{FF2B5EF4-FFF2-40B4-BE49-F238E27FC236}">
                <a16:creationId xmlns:a16="http://schemas.microsoft.com/office/drawing/2014/main" id="{EFFD1757-7380-43FF-84ED-258D2D97F43F}"/>
              </a:ext>
            </a:extLst>
          </p:cNvPr>
          <p:cNvSpPr txBox="1">
            <a:spLocks noChangeArrowheads="1"/>
          </p:cNvSpPr>
          <p:nvPr/>
        </p:nvSpPr>
        <p:spPr bwMode="auto">
          <a:xfrm>
            <a:off x="3566159" y="3732653"/>
            <a:ext cx="237524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groaner</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39132ECF-95DC-4537-AAF7-442D32171730}"/>
              </a:ext>
            </a:extLst>
          </p:cNvPr>
          <p:cNvSpPr txBox="1">
            <a:spLocks noChangeArrowheads="1"/>
          </p:cNvSpPr>
          <p:nvPr/>
        </p:nvSpPr>
        <p:spPr bwMode="auto">
          <a:xfrm>
            <a:off x="3017519" y="2383913"/>
            <a:ext cx="19294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owner</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3890E177-8393-48F3-9B11-E0758FFECF78}"/>
              </a:ext>
            </a:extLst>
          </p:cNvPr>
          <p:cNvSpPr txBox="1">
            <a:spLocks noChangeArrowheads="1"/>
          </p:cNvSpPr>
          <p:nvPr/>
        </p:nvSpPr>
        <p:spPr bwMode="auto">
          <a:xfrm>
            <a:off x="5577839" y="2383913"/>
            <a:ext cx="292388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emotional</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5359B170-D371-4A71-BC79-4A27095B4FC5}"/>
              </a:ext>
            </a:extLst>
          </p:cNvPr>
          <p:cNvSpPr txBox="1">
            <a:spLocks noChangeArrowheads="1"/>
          </p:cNvSpPr>
          <p:nvPr/>
        </p:nvSpPr>
        <p:spPr bwMode="auto">
          <a:xfrm>
            <a:off x="297180" y="4067933"/>
            <a:ext cx="844677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moaner groaner emotional owner</a:t>
            </a:r>
          </a:p>
        </p:txBody>
      </p:sp>
      <p:sp>
        <p:nvSpPr>
          <p:cNvPr id="23" name="TextBox 22">
            <a:extLst>
              <a:ext uri="{FF2B5EF4-FFF2-40B4-BE49-F238E27FC236}">
                <a16:creationId xmlns:a16="http://schemas.microsoft.com/office/drawing/2014/main" id="{27E9D07E-D342-4E9F-8333-9C8850275F3C}"/>
              </a:ext>
            </a:extLst>
          </p:cNvPr>
          <p:cNvSpPr txBox="1">
            <a:spLocks noChangeArrowheads="1"/>
          </p:cNvSpPr>
          <p:nvPr/>
        </p:nvSpPr>
        <p:spPr bwMode="auto">
          <a:xfrm>
            <a:off x="3771702" y="4345550"/>
            <a:ext cx="173148" cy="335044"/>
          </a:xfrm>
          <a:custGeom>
            <a:avLst/>
            <a:gdLst/>
            <a:ahLst/>
            <a:cxnLst/>
            <a:rect l="l" t="t" r="r" b="b"/>
            <a:pathLst>
              <a:path w="173148" h="335044">
                <a:moveTo>
                  <a:pt x="74363" y="0"/>
                </a:moveTo>
                <a:cubicBezTo>
                  <a:pt x="81131" y="0"/>
                  <a:pt x="86757" y="228"/>
                  <a:pt x="91239" y="686"/>
                </a:cubicBezTo>
                <a:cubicBezTo>
                  <a:pt x="95720" y="1143"/>
                  <a:pt x="99242" y="1875"/>
                  <a:pt x="101803" y="2881"/>
                </a:cubicBezTo>
                <a:cubicBezTo>
                  <a:pt x="104364" y="3887"/>
                  <a:pt x="106193" y="5122"/>
                  <a:pt x="107291" y="6585"/>
                </a:cubicBezTo>
                <a:cubicBezTo>
                  <a:pt x="108389" y="8049"/>
                  <a:pt x="108937" y="9695"/>
                  <a:pt x="108937" y="11524"/>
                </a:cubicBezTo>
                <a:lnTo>
                  <a:pt x="108937" y="66130"/>
                </a:lnTo>
                <a:lnTo>
                  <a:pt x="162171" y="66130"/>
                </a:lnTo>
                <a:cubicBezTo>
                  <a:pt x="164001" y="66130"/>
                  <a:pt x="165601" y="66588"/>
                  <a:pt x="166973" y="67502"/>
                </a:cubicBezTo>
                <a:cubicBezTo>
                  <a:pt x="168345" y="68417"/>
                  <a:pt x="169489" y="69926"/>
                  <a:pt x="170403" y="72030"/>
                </a:cubicBezTo>
                <a:cubicBezTo>
                  <a:pt x="171318" y="74134"/>
                  <a:pt x="172004" y="77015"/>
                  <a:pt x="172461" y="80674"/>
                </a:cubicBezTo>
                <a:cubicBezTo>
                  <a:pt x="172919" y="84332"/>
                  <a:pt x="173148" y="88814"/>
                  <a:pt x="173148" y="94119"/>
                </a:cubicBezTo>
                <a:cubicBezTo>
                  <a:pt x="173148" y="104181"/>
                  <a:pt x="172233" y="111361"/>
                  <a:pt x="170403" y="115660"/>
                </a:cubicBezTo>
                <a:cubicBezTo>
                  <a:pt x="168574" y="119959"/>
                  <a:pt x="165922" y="122108"/>
                  <a:pt x="162446" y="122108"/>
                </a:cubicBezTo>
                <a:lnTo>
                  <a:pt x="108937" y="122108"/>
                </a:lnTo>
                <a:lnTo>
                  <a:pt x="108937" y="237083"/>
                </a:lnTo>
                <a:cubicBezTo>
                  <a:pt x="108937" y="250437"/>
                  <a:pt x="111041" y="260453"/>
                  <a:pt x="115249" y="267130"/>
                </a:cubicBezTo>
                <a:cubicBezTo>
                  <a:pt x="119456" y="273807"/>
                  <a:pt x="126957" y="277145"/>
                  <a:pt x="137750" y="277145"/>
                </a:cubicBezTo>
                <a:cubicBezTo>
                  <a:pt x="141408" y="277145"/>
                  <a:pt x="144701" y="276825"/>
                  <a:pt x="147628" y="276185"/>
                </a:cubicBezTo>
                <a:cubicBezTo>
                  <a:pt x="150555" y="275545"/>
                  <a:pt x="153162" y="274813"/>
                  <a:pt x="155449" y="273990"/>
                </a:cubicBezTo>
                <a:cubicBezTo>
                  <a:pt x="157735" y="273167"/>
                  <a:pt x="159656" y="272435"/>
                  <a:pt x="161211" y="271795"/>
                </a:cubicBezTo>
                <a:cubicBezTo>
                  <a:pt x="162766" y="271154"/>
                  <a:pt x="164184" y="270834"/>
                  <a:pt x="165464" y="270834"/>
                </a:cubicBezTo>
                <a:cubicBezTo>
                  <a:pt x="166562" y="270834"/>
                  <a:pt x="167614" y="271154"/>
                  <a:pt x="168620" y="271795"/>
                </a:cubicBezTo>
                <a:cubicBezTo>
                  <a:pt x="169626" y="272435"/>
                  <a:pt x="170403" y="273715"/>
                  <a:pt x="170952" y="275636"/>
                </a:cubicBezTo>
                <a:cubicBezTo>
                  <a:pt x="171501" y="277557"/>
                  <a:pt x="172004" y="280164"/>
                  <a:pt x="172461" y="283457"/>
                </a:cubicBezTo>
                <a:cubicBezTo>
                  <a:pt x="172919" y="286750"/>
                  <a:pt x="173148" y="290957"/>
                  <a:pt x="173148" y="296079"/>
                </a:cubicBezTo>
                <a:cubicBezTo>
                  <a:pt x="173148" y="304128"/>
                  <a:pt x="172644" y="310302"/>
                  <a:pt x="171638" y="314601"/>
                </a:cubicBezTo>
                <a:cubicBezTo>
                  <a:pt x="170632" y="318900"/>
                  <a:pt x="169306" y="321919"/>
                  <a:pt x="167659" y="323657"/>
                </a:cubicBezTo>
                <a:cubicBezTo>
                  <a:pt x="166013" y="325394"/>
                  <a:pt x="163589" y="326949"/>
                  <a:pt x="160388" y="328321"/>
                </a:cubicBezTo>
                <a:cubicBezTo>
                  <a:pt x="157186" y="329693"/>
                  <a:pt x="153436" y="330883"/>
                  <a:pt x="149137" y="331889"/>
                </a:cubicBezTo>
                <a:cubicBezTo>
                  <a:pt x="144838" y="332895"/>
                  <a:pt x="140174" y="333672"/>
                  <a:pt x="135143" y="334221"/>
                </a:cubicBezTo>
                <a:cubicBezTo>
                  <a:pt x="130112" y="334770"/>
                  <a:pt x="125036" y="335044"/>
                  <a:pt x="119913" y="335044"/>
                </a:cubicBezTo>
                <a:cubicBezTo>
                  <a:pt x="106193" y="335044"/>
                  <a:pt x="94303" y="333306"/>
                  <a:pt x="84241" y="329831"/>
                </a:cubicBezTo>
                <a:cubicBezTo>
                  <a:pt x="74180" y="326355"/>
                  <a:pt x="65856" y="321004"/>
                  <a:pt x="59271" y="313778"/>
                </a:cubicBezTo>
                <a:cubicBezTo>
                  <a:pt x="52685" y="306552"/>
                  <a:pt x="47837" y="297451"/>
                  <a:pt x="44727" y="286475"/>
                </a:cubicBezTo>
                <a:cubicBezTo>
                  <a:pt x="41618" y="275499"/>
                  <a:pt x="40063" y="262511"/>
                  <a:pt x="40063" y="247510"/>
                </a:cubicBezTo>
                <a:lnTo>
                  <a:pt x="40063" y="122108"/>
                </a:lnTo>
                <a:lnTo>
                  <a:pt x="10702" y="122108"/>
                </a:lnTo>
                <a:cubicBezTo>
                  <a:pt x="7226" y="122108"/>
                  <a:pt x="4573" y="119959"/>
                  <a:pt x="2744" y="115660"/>
                </a:cubicBezTo>
                <a:cubicBezTo>
                  <a:pt x="915" y="111361"/>
                  <a:pt x="0" y="104181"/>
                  <a:pt x="0" y="94119"/>
                </a:cubicBezTo>
                <a:cubicBezTo>
                  <a:pt x="0" y="88814"/>
                  <a:pt x="229" y="84332"/>
                  <a:pt x="686" y="80674"/>
                </a:cubicBezTo>
                <a:cubicBezTo>
                  <a:pt x="1143" y="77015"/>
                  <a:pt x="1829" y="74134"/>
                  <a:pt x="2744" y="72030"/>
                </a:cubicBezTo>
                <a:cubicBezTo>
                  <a:pt x="3659" y="69926"/>
                  <a:pt x="4802" y="68417"/>
                  <a:pt x="6174" y="67502"/>
                </a:cubicBezTo>
                <a:cubicBezTo>
                  <a:pt x="7546" y="66588"/>
                  <a:pt x="9147" y="66130"/>
                  <a:pt x="10976" y="66130"/>
                </a:cubicBezTo>
                <a:lnTo>
                  <a:pt x="40063" y="66130"/>
                </a:lnTo>
                <a:lnTo>
                  <a:pt x="40063" y="11524"/>
                </a:lnTo>
                <a:cubicBezTo>
                  <a:pt x="40063" y="9695"/>
                  <a:pt x="40566" y="8049"/>
                  <a:pt x="41572" y="6585"/>
                </a:cubicBezTo>
                <a:cubicBezTo>
                  <a:pt x="42578" y="5122"/>
                  <a:pt x="44407" y="3887"/>
                  <a:pt x="47060" y="2881"/>
                </a:cubicBezTo>
                <a:cubicBezTo>
                  <a:pt x="49712" y="1875"/>
                  <a:pt x="53280" y="1143"/>
                  <a:pt x="57762" y="686"/>
                </a:cubicBezTo>
                <a:cubicBezTo>
                  <a:pt x="62243" y="228"/>
                  <a:pt x="67777" y="0"/>
                  <a:pt x="74363" y="0"/>
                </a:cubicBezTo>
                <a:close/>
              </a:path>
            </a:pathLst>
          </a:custGeom>
          <a:solidFill>
            <a:srgbClr val="FFC000"/>
          </a:solidFill>
          <a:ln w="17780" cmpd="sng">
            <a:solidFill>
              <a:srgbClr val="FFFFFF"/>
            </a:solidFill>
            <a:prstDash val="solid"/>
            <a:miter lim="800000"/>
          </a:ln>
          <a:effectLst>
            <a:glow rad="762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22" name="TextBox 21">
            <a:extLst>
              <a:ext uri="{FF2B5EF4-FFF2-40B4-BE49-F238E27FC236}">
                <a16:creationId xmlns:a16="http://schemas.microsoft.com/office/drawing/2014/main" id="{D44CF07E-D927-4721-A244-8B798CC8CEE1}"/>
              </a:ext>
            </a:extLst>
          </p:cNvPr>
          <p:cNvSpPr txBox="1">
            <a:spLocks noChangeArrowheads="1"/>
          </p:cNvSpPr>
          <p:nvPr/>
        </p:nvSpPr>
        <p:spPr bwMode="auto">
          <a:xfrm>
            <a:off x="3182691" y="4405369"/>
            <a:ext cx="262328" cy="276048"/>
          </a:xfrm>
          <a:custGeom>
            <a:avLst/>
            <a:gdLst/>
            <a:ahLst/>
            <a:cxnLst/>
            <a:rect l="l" t="t" r="r" b="b"/>
            <a:pathLst>
              <a:path w="262328" h="276048">
                <a:moveTo>
                  <a:pt x="134182" y="0"/>
                </a:moveTo>
                <a:cubicBezTo>
                  <a:pt x="156134" y="0"/>
                  <a:pt x="175159" y="2973"/>
                  <a:pt x="191258" y="8918"/>
                </a:cubicBezTo>
                <a:cubicBezTo>
                  <a:pt x="207356" y="14864"/>
                  <a:pt x="220664" y="23599"/>
                  <a:pt x="231183" y="35124"/>
                </a:cubicBezTo>
                <a:cubicBezTo>
                  <a:pt x="241702" y="46649"/>
                  <a:pt x="249522" y="60826"/>
                  <a:pt x="254645" y="77656"/>
                </a:cubicBezTo>
                <a:cubicBezTo>
                  <a:pt x="259767" y="94486"/>
                  <a:pt x="262328" y="113786"/>
                  <a:pt x="262328" y="135555"/>
                </a:cubicBezTo>
                <a:cubicBezTo>
                  <a:pt x="262328" y="156409"/>
                  <a:pt x="259584" y="175434"/>
                  <a:pt x="254096" y="192630"/>
                </a:cubicBezTo>
                <a:cubicBezTo>
                  <a:pt x="248608" y="209826"/>
                  <a:pt x="240284" y="224644"/>
                  <a:pt x="229125" y="237083"/>
                </a:cubicBezTo>
                <a:cubicBezTo>
                  <a:pt x="217966" y="249523"/>
                  <a:pt x="203972" y="259127"/>
                  <a:pt x="187142" y="265896"/>
                </a:cubicBezTo>
                <a:cubicBezTo>
                  <a:pt x="170312" y="272664"/>
                  <a:pt x="150646" y="276048"/>
                  <a:pt x="128145" y="276048"/>
                </a:cubicBezTo>
                <a:cubicBezTo>
                  <a:pt x="106376" y="276048"/>
                  <a:pt x="87442" y="273030"/>
                  <a:pt x="71344" y="266993"/>
                </a:cubicBezTo>
                <a:cubicBezTo>
                  <a:pt x="55246" y="260956"/>
                  <a:pt x="41892" y="252175"/>
                  <a:pt x="31281" y="240651"/>
                </a:cubicBezTo>
                <a:cubicBezTo>
                  <a:pt x="20671" y="229126"/>
                  <a:pt x="12805" y="214948"/>
                  <a:pt x="7683" y="198118"/>
                </a:cubicBezTo>
                <a:cubicBezTo>
                  <a:pt x="2561" y="181288"/>
                  <a:pt x="0" y="162080"/>
                  <a:pt x="0" y="140494"/>
                </a:cubicBezTo>
                <a:cubicBezTo>
                  <a:pt x="0" y="119639"/>
                  <a:pt x="2789" y="100569"/>
                  <a:pt x="8369" y="83281"/>
                </a:cubicBezTo>
                <a:cubicBezTo>
                  <a:pt x="13948" y="65994"/>
                  <a:pt x="22318" y="51176"/>
                  <a:pt x="33477" y="38828"/>
                </a:cubicBezTo>
                <a:cubicBezTo>
                  <a:pt x="44636" y="26480"/>
                  <a:pt x="58584" y="16922"/>
                  <a:pt x="75323" y="10153"/>
                </a:cubicBezTo>
                <a:cubicBezTo>
                  <a:pt x="92061" y="3384"/>
                  <a:pt x="111681" y="0"/>
                  <a:pt x="134182" y="0"/>
                </a:cubicBezTo>
                <a:close/>
                <a:moveTo>
                  <a:pt x="131713" y="54606"/>
                </a:moveTo>
                <a:cubicBezTo>
                  <a:pt x="121468" y="54606"/>
                  <a:pt x="112504" y="56481"/>
                  <a:pt x="104821" y="60231"/>
                </a:cubicBezTo>
                <a:cubicBezTo>
                  <a:pt x="97138" y="63982"/>
                  <a:pt x="90827" y="69470"/>
                  <a:pt x="85887" y="76696"/>
                </a:cubicBezTo>
                <a:cubicBezTo>
                  <a:pt x="80948" y="83921"/>
                  <a:pt x="77244" y="92611"/>
                  <a:pt x="74774" y="102764"/>
                </a:cubicBezTo>
                <a:cubicBezTo>
                  <a:pt x="72305" y="112917"/>
                  <a:pt x="71070" y="124487"/>
                  <a:pt x="71070" y="137476"/>
                </a:cubicBezTo>
                <a:cubicBezTo>
                  <a:pt x="71070" y="149549"/>
                  <a:pt x="72076" y="160662"/>
                  <a:pt x="74088" y="170815"/>
                </a:cubicBezTo>
                <a:cubicBezTo>
                  <a:pt x="76100" y="180968"/>
                  <a:pt x="79347" y="189795"/>
                  <a:pt x="83829" y="197295"/>
                </a:cubicBezTo>
                <a:cubicBezTo>
                  <a:pt x="88311" y="204795"/>
                  <a:pt x="94394" y="210604"/>
                  <a:pt x="102077" y="214720"/>
                </a:cubicBezTo>
                <a:cubicBezTo>
                  <a:pt x="109760" y="218836"/>
                  <a:pt x="119273" y="220894"/>
                  <a:pt x="130615" y="220894"/>
                </a:cubicBezTo>
                <a:cubicBezTo>
                  <a:pt x="141042" y="220894"/>
                  <a:pt x="150097" y="219019"/>
                  <a:pt x="157781" y="215268"/>
                </a:cubicBezTo>
                <a:cubicBezTo>
                  <a:pt x="165464" y="211518"/>
                  <a:pt x="171775" y="206076"/>
                  <a:pt x="176714" y="198942"/>
                </a:cubicBezTo>
                <a:cubicBezTo>
                  <a:pt x="181654" y="191807"/>
                  <a:pt x="185312" y="183163"/>
                  <a:pt x="187690" y="173011"/>
                </a:cubicBezTo>
                <a:cubicBezTo>
                  <a:pt x="190069" y="162858"/>
                  <a:pt x="191258" y="151287"/>
                  <a:pt x="191258" y="138299"/>
                </a:cubicBezTo>
                <a:cubicBezTo>
                  <a:pt x="191258" y="126225"/>
                  <a:pt x="190297" y="115112"/>
                  <a:pt x="188376" y="104959"/>
                </a:cubicBezTo>
                <a:cubicBezTo>
                  <a:pt x="186456" y="94806"/>
                  <a:pt x="183209" y="85979"/>
                  <a:pt x="178635" y="78479"/>
                </a:cubicBezTo>
                <a:cubicBezTo>
                  <a:pt x="174062" y="70979"/>
                  <a:pt x="167979" y="65125"/>
                  <a:pt x="160388" y="60917"/>
                </a:cubicBezTo>
                <a:cubicBezTo>
                  <a:pt x="152796" y="56710"/>
                  <a:pt x="143237" y="54606"/>
                  <a:pt x="131713" y="54606"/>
                </a:cubicBezTo>
                <a:close/>
              </a:path>
            </a:pathLst>
          </a:custGeom>
          <a:solidFill>
            <a:srgbClr val="FFC000"/>
          </a:solidFill>
          <a:ln w="17780" cmpd="sng">
            <a:solidFill>
              <a:srgbClr val="FFFFFF"/>
            </a:solidFill>
            <a:prstDash val="solid"/>
            <a:miter lim="800000"/>
          </a:ln>
          <a:effectLst>
            <a:glow rad="762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21" name="TextBox 20">
            <a:extLst>
              <a:ext uri="{FF2B5EF4-FFF2-40B4-BE49-F238E27FC236}">
                <a16:creationId xmlns:a16="http://schemas.microsoft.com/office/drawing/2014/main" id="{F82EECA2-B049-4412-BA4B-BA42B347D759}"/>
              </a:ext>
            </a:extLst>
          </p:cNvPr>
          <p:cNvSpPr txBox="1">
            <a:spLocks noChangeArrowheads="1"/>
          </p:cNvSpPr>
          <p:nvPr/>
        </p:nvSpPr>
        <p:spPr bwMode="auto">
          <a:xfrm>
            <a:off x="3971435" y="4405369"/>
            <a:ext cx="240377" cy="276048"/>
          </a:xfrm>
          <a:custGeom>
            <a:avLst/>
            <a:gdLst/>
            <a:ahLst/>
            <a:cxnLst/>
            <a:rect l="l" t="t" r="r" b="b"/>
            <a:pathLst>
              <a:path w="240377" h="276048">
                <a:moveTo>
                  <a:pt x="124853" y="0"/>
                </a:moveTo>
                <a:cubicBezTo>
                  <a:pt x="145342" y="0"/>
                  <a:pt x="162858" y="3019"/>
                  <a:pt x="177401" y="9055"/>
                </a:cubicBezTo>
                <a:cubicBezTo>
                  <a:pt x="191945" y="15092"/>
                  <a:pt x="203881" y="23462"/>
                  <a:pt x="213211" y="34163"/>
                </a:cubicBezTo>
                <a:cubicBezTo>
                  <a:pt x="222540" y="44865"/>
                  <a:pt x="229400" y="57533"/>
                  <a:pt x="233791" y="72168"/>
                </a:cubicBezTo>
                <a:cubicBezTo>
                  <a:pt x="238181" y="86803"/>
                  <a:pt x="240377" y="102718"/>
                  <a:pt x="240377" y="119914"/>
                </a:cubicBezTo>
                <a:lnTo>
                  <a:pt x="240377" y="130890"/>
                </a:lnTo>
                <a:cubicBezTo>
                  <a:pt x="240377" y="139305"/>
                  <a:pt x="238502" y="145525"/>
                  <a:pt x="234751" y="149549"/>
                </a:cubicBezTo>
                <a:cubicBezTo>
                  <a:pt x="231001" y="153574"/>
                  <a:pt x="225833" y="155586"/>
                  <a:pt x="219247" y="155586"/>
                </a:cubicBezTo>
                <a:lnTo>
                  <a:pt x="70247" y="155586"/>
                </a:lnTo>
                <a:cubicBezTo>
                  <a:pt x="70247" y="166013"/>
                  <a:pt x="71482" y="175480"/>
                  <a:pt x="73952" y="183987"/>
                </a:cubicBezTo>
                <a:cubicBezTo>
                  <a:pt x="76421" y="192493"/>
                  <a:pt x="80354" y="199719"/>
                  <a:pt x="85751" y="205664"/>
                </a:cubicBezTo>
                <a:cubicBezTo>
                  <a:pt x="91148" y="211610"/>
                  <a:pt x="98099" y="216137"/>
                  <a:pt x="106606" y="219247"/>
                </a:cubicBezTo>
                <a:cubicBezTo>
                  <a:pt x="115112" y="222357"/>
                  <a:pt x="125311" y="223912"/>
                  <a:pt x="137201" y="223912"/>
                </a:cubicBezTo>
                <a:cubicBezTo>
                  <a:pt x="149275" y="223912"/>
                  <a:pt x="159885" y="223043"/>
                  <a:pt x="169032" y="221305"/>
                </a:cubicBezTo>
                <a:cubicBezTo>
                  <a:pt x="178179" y="219567"/>
                  <a:pt x="186091" y="217647"/>
                  <a:pt x="192768" y="215543"/>
                </a:cubicBezTo>
                <a:cubicBezTo>
                  <a:pt x="199445" y="213439"/>
                  <a:pt x="204979" y="211518"/>
                  <a:pt x="209369" y="209780"/>
                </a:cubicBezTo>
                <a:cubicBezTo>
                  <a:pt x="213760" y="208043"/>
                  <a:pt x="217327" y="207174"/>
                  <a:pt x="220071" y="207174"/>
                </a:cubicBezTo>
                <a:cubicBezTo>
                  <a:pt x="221717" y="207174"/>
                  <a:pt x="223089" y="207494"/>
                  <a:pt x="224187" y="208134"/>
                </a:cubicBezTo>
                <a:cubicBezTo>
                  <a:pt x="225284" y="208774"/>
                  <a:pt x="226199" y="209918"/>
                  <a:pt x="226931" y="211564"/>
                </a:cubicBezTo>
                <a:cubicBezTo>
                  <a:pt x="227663" y="213210"/>
                  <a:pt x="228166" y="215543"/>
                  <a:pt x="228440" y="218561"/>
                </a:cubicBezTo>
                <a:cubicBezTo>
                  <a:pt x="228714" y="221580"/>
                  <a:pt x="228852" y="225376"/>
                  <a:pt x="228852" y="229949"/>
                </a:cubicBezTo>
                <a:cubicBezTo>
                  <a:pt x="228852" y="233974"/>
                  <a:pt x="228760" y="237404"/>
                  <a:pt x="228577" y="240239"/>
                </a:cubicBezTo>
                <a:cubicBezTo>
                  <a:pt x="228394" y="243075"/>
                  <a:pt x="228120" y="245498"/>
                  <a:pt x="227754" y="247511"/>
                </a:cubicBezTo>
                <a:cubicBezTo>
                  <a:pt x="227388" y="249523"/>
                  <a:pt x="226839" y="251215"/>
                  <a:pt x="226108" y="252587"/>
                </a:cubicBezTo>
                <a:cubicBezTo>
                  <a:pt x="225376" y="253959"/>
                  <a:pt x="224415" y="255285"/>
                  <a:pt x="223226" y="256566"/>
                </a:cubicBezTo>
                <a:cubicBezTo>
                  <a:pt x="222037" y="257846"/>
                  <a:pt x="218790" y="259584"/>
                  <a:pt x="213485" y="261780"/>
                </a:cubicBezTo>
                <a:cubicBezTo>
                  <a:pt x="208180" y="263975"/>
                  <a:pt x="201412" y="266124"/>
                  <a:pt x="193179" y="268228"/>
                </a:cubicBezTo>
                <a:cubicBezTo>
                  <a:pt x="184947" y="270332"/>
                  <a:pt x="175526" y="272161"/>
                  <a:pt x="164916" y="273716"/>
                </a:cubicBezTo>
                <a:cubicBezTo>
                  <a:pt x="154306" y="275271"/>
                  <a:pt x="142964" y="276048"/>
                  <a:pt x="130890" y="276048"/>
                </a:cubicBezTo>
                <a:cubicBezTo>
                  <a:pt x="109121" y="276048"/>
                  <a:pt x="90050" y="273304"/>
                  <a:pt x="73677" y="267816"/>
                </a:cubicBezTo>
                <a:cubicBezTo>
                  <a:pt x="57305" y="262328"/>
                  <a:pt x="43630" y="254005"/>
                  <a:pt x="32654" y="242846"/>
                </a:cubicBezTo>
                <a:cubicBezTo>
                  <a:pt x="21678" y="231687"/>
                  <a:pt x="13492" y="217601"/>
                  <a:pt x="8095" y="200588"/>
                </a:cubicBezTo>
                <a:cubicBezTo>
                  <a:pt x="2699" y="183575"/>
                  <a:pt x="0" y="163635"/>
                  <a:pt x="0" y="140768"/>
                </a:cubicBezTo>
                <a:cubicBezTo>
                  <a:pt x="0" y="118999"/>
                  <a:pt x="2836" y="99379"/>
                  <a:pt x="8507" y="81909"/>
                </a:cubicBezTo>
                <a:cubicBezTo>
                  <a:pt x="14178" y="64439"/>
                  <a:pt x="22410" y="49621"/>
                  <a:pt x="33203" y="37456"/>
                </a:cubicBezTo>
                <a:cubicBezTo>
                  <a:pt x="43996" y="25291"/>
                  <a:pt x="57122" y="16007"/>
                  <a:pt x="72580" y="9604"/>
                </a:cubicBezTo>
                <a:cubicBezTo>
                  <a:pt x="88038" y="3202"/>
                  <a:pt x="105462" y="0"/>
                  <a:pt x="124853" y="0"/>
                </a:cubicBezTo>
                <a:close/>
                <a:moveTo>
                  <a:pt x="123207" y="48844"/>
                </a:moveTo>
                <a:cubicBezTo>
                  <a:pt x="114426" y="48844"/>
                  <a:pt x="106789" y="50490"/>
                  <a:pt x="100294" y="53783"/>
                </a:cubicBezTo>
                <a:cubicBezTo>
                  <a:pt x="93800" y="57076"/>
                  <a:pt x="88404" y="61512"/>
                  <a:pt x="84105" y="67091"/>
                </a:cubicBezTo>
                <a:cubicBezTo>
                  <a:pt x="79806" y="72671"/>
                  <a:pt x="76513" y="79257"/>
                  <a:pt x="74226" y="86848"/>
                </a:cubicBezTo>
                <a:cubicBezTo>
                  <a:pt x="71940" y="94440"/>
                  <a:pt x="70613" y="102535"/>
                  <a:pt x="70247" y="111133"/>
                </a:cubicBezTo>
                <a:lnTo>
                  <a:pt x="173422" y="111133"/>
                </a:lnTo>
                <a:cubicBezTo>
                  <a:pt x="173971" y="91742"/>
                  <a:pt x="170084" y="76513"/>
                  <a:pt x="161760" y="65445"/>
                </a:cubicBezTo>
                <a:cubicBezTo>
                  <a:pt x="153437" y="54378"/>
                  <a:pt x="140586" y="48844"/>
                  <a:pt x="123207" y="48844"/>
                </a:cubicBezTo>
                <a:close/>
              </a:path>
            </a:pathLst>
          </a:custGeom>
          <a:solidFill>
            <a:srgbClr val="FFC000"/>
          </a:solidFill>
          <a:ln w="17780" cmpd="sng">
            <a:solidFill>
              <a:srgbClr val="FFFFFF"/>
            </a:solidFill>
            <a:prstDash val="solid"/>
            <a:miter lim="800000"/>
          </a:ln>
          <a:effectLst>
            <a:glow rad="762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20" name="TextBox 19">
            <a:extLst>
              <a:ext uri="{FF2B5EF4-FFF2-40B4-BE49-F238E27FC236}">
                <a16:creationId xmlns:a16="http://schemas.microsoft.com/office/drawing/2014/main" id="{22B5FC98-E4F0-475D-905E-FF1F0B77F12E}"/>
              </a:ext>
            </a:extLst>
          </p:cNvPr>
          <p:cNvSpPr txBox="1">
            <a:spLocks noChangeArrowheads="1"/>
          </p:cNvSpPr>
          <p:nvPr/>
        </p:nvSpPr>
        <p:spPr bwMode="auto">
          <a:xfrm>
            <a:off x="4271454" y="4405369"/>
            <a:ext cx="157233" cy="271384"/>
          </a:xfrm>
          <a:custGeom>
            <a:avLst/>
            <a:gdLst/>
            <a:ahLst/>
            <a:cxnLst/>
            <a:rect l="l" t="t" r="r" b="b"/>
            <a:pathLst>
              <a:path w="157233" h="271384">
                <a:moveTo>
                  <a:pt x="124030" y="0"/>
                </a:moveTo>
                <a:cubicBezTo>
                  <a:pt x="126408" y="0"/>
                  <a:pt x="128969" y="137"/>
                  <a:pt x="131713" y="412"/>
                </a:cubicBezTo>
                <a:cubicBezTo>
                  <a:pt x="134457" y="686"/>
                  <a:pt x="137293" y="1144"/>
                  <a:pt x="140220" y="1784"/>
                </a:cubicBezTo>
                <a:cubicBezTo>
                  <a:pt x="143147" y="2424"/>
                  <a:pt x="145708" y="3156"/>
                  <a:pt x="147903" y="3979"/>
                </a:cubicBezTo>
                <a:cubicBezTo>
                  <a:pt x="150098" y="4802"/>
                  <a:pt x="151699" y="5671"/>
                  <a:pt x="152705" y="6586"/>
                </a:cubicBezTo>
                <a:cubicBezTo>
                  <a:pt x="153711" y="7500"/>
                  <a:pt x="154443" y="8507"/>
                  <a:pt x="154900" y="9604"/>
                </a:cubicBezTo>
                <a:cubicBezTo>
                  <a:pt x="155358" y="10702"/>
                  <a:pt x="155769" y="12211"/>
                  <a:pt x="156135" y="14132"/>
                </a:cubicBezTo>
                <a:cubicBezTo>
                  <a:pt x="156501" y="16053"/>
                  <a:pt x="156775" y="18934"/>
                  <a:pt x="156958" y="22776"/>
                </a:cubicBezTo>
                <a:cubicBezTo>
                  <a:pt x="157141" y="26617"/>
                  <a:pt x="157233" y="31831"/>
                  <a:pt x="157233" y="38416"/>
                </a:cubicBezTo>
                <a:cubicBezTo>
                  <a:pt x="157233" y="45002"/>
                  <a:pt x="157050" y="50399"/>
                  <a:pt x="156684" y="54606"/>
                </a:cubicBezTo>
                <a:cubicBezTo>
                  <a:pt x="156318" y="58814"/>
                  <a:pt x="155769" y="62106"/>
                  <a:pt x="155037" y="64485"/>
                </a:cubicBezTo>
                <a:cubicBezTo>
                  <a:pt x="154306" y="66863"/>
                  <a:pt x="153345" y="68509"/>
                  <a:pt x="152156" y="69424"/>
                </a:cubicBezTo>
                <a:cubicBezTo>
                  <a:pt x="150967" y="70339"/>
                  <a:pt x="149458" y="70796"/>
                  <a:pt x="147628" y="70796"/>
                </a:cubicBezTo>
                <a:cubicBezTo>
                  <a:pt x="146165" y="70796"/>
                  <a:pt x="144519" y="70476"/>
                  <a:pt x="142689" y="69835"/>
                </a:cubicBezTo>
                <a:cubicBezTo>
                  <a:pt x="140860" y="69195"/>
                  <a:pt x="138802" y="68509"/>
                  <a:pt x="136515" y="67777"/>
                </a:cubicBezTo>
                <a:cubicBezTo>
                  <a:pt x="134229" y="67046"/>
                  <a:pt x="131713" y="66360"/>
                  <a:pt x="128969" y="65719"/>
                </a:cubicBezTo>
                <a:cubicBezTo>
                  <a:pt x="126225" y="65079"/>
                  <a:pt x="123207" y="64759"/>
                  <a:pt x="119914" y="64759"/>
                </a:cubicBezTo>
                <a:cubicBezTo>
                  <a:pt x="116072" y="64759"/>
                  <a:pt x="112231" y="65536"/>
                  <a:pt x="108389" y="67091"/>
                </a:cubicBezTo>
                <a:cubicBezTo>
                  <a:pt x="104547" y="68646"/>
                  <a:pt x="100569" y="71070"/>
                  <a:pt x="96453" y="74363"/>
                </a:cubicBezTo>
                <a:cubicBezTo>
                  <a:pt x="92337" y="77656"/>
                  <a:pt x="88038" y="82046"/>
                  <a:pt x="83556" y="87534"/>
                </a:cubicBezTo>
                <a:cubicBezTo>
                  <a:pt x="79074" y="93022"/>
                  <a:pt x="74272" y="99791"/>
                  <a:pt x="69150" y="107840"/>
                </a:cubicBezTo>
                <a:lnTo>
                  <a:pt x="69150" y="260408"/>
                </a:lnTo>
                <a:cubicBezTo>
                  <a:pt x="69150" y="262237"/>
                  <a:pt x="68601" y="263838"/>
                  <a:pt x="67503" y="265210"/>
                </a:cubicBezTo>
                <a:cubicBezTo>
                  <a:pt x="66406" y="266582"/>
                  <a:pt x="64531" y="267725"/>
                  <a:pt x="61878" y="268640"/>
                </a:cubicBezTo>
                <a:cubicBezTo>
                  <a:pt x="59225" y="269554"/>
                  <a:pt x="55704" y="270240"/>
                  <a:pt x="51313" y="270698"/>
                </a:cubicBezTo>
                <a:cubicBezTo>
                  <a:pt x="46923" y="271155"/>
                  <a:pt x="41344" y="271384"/>
                  <a:pt x="34575" y="271384"/>
                </a:cubicBezTo>
                <a:cubicBezTo>
                  <a:pt x="27806" y="271384"/>
                  <a:pt x="22227" y="271155"/>
                  <a:pt x="17836" y="270698"/>
                </a:cubicBezTo>
                <a:cubicBezTo>
                  <a:pt x="13446" y="270240"/>
                  <a:pt x="9925" y="269554"/>
                  <a:pt x="7272" y="268640"/>
                </a:cubicBezTo>
                <a:cubicBezTo>
                  <a:pt x="4619" y="267725"/>
                  <a:pt x="2744" y="266582"/>
                  <a:pt x="1647" y="265210"/>
                </a:cubicBezTo>
                <a:cubicBezTo>
                  <a:pt x="549" y="263838"/>
                  <a:pt x="0" y="262237"/>
                  <a:pt x="0" y="260408"/>
                </a:cubicBezTo>
                <a:lnTo>
                  <a:pt x="0" y="15641"/>
                </a:lnTo>
                <a:cubicBezTo>
                  <a:pt x="0" y="13812"/>
                  <a:pt x="458" y="12211"/>
                  <a:pt x="1372" y="10839"/>
                </a:cubicBezTo>
                <a:cubicBezTo>
                  <a:pt x="2287" y="9467"/>
                  <a:pt x="3933" y="8324"/>
                  <a:pt x="6312" y="7409"/>
                </a:cubicBezTo>
                <a:cubicBezTo>
                  <a:pt x="8690" y="6494"/>
                  <a:pt x="11754" y="5808"/>
                  <a:pt x="15504" y="5351"/>
                </a:cubicBezTo>
                <a:cubicBezTo>
                  <a:pt x="19254" y="4894"/>
                  <a:pt x="23965" y="4665"/>
                  <a:pt x="29636" y="4665"/>
                </a:cubicBezTo>
                <a:cubicBezTo>
                  <a:pt x="35490" y="4665"/>
                  <a:pt x="40337" y="4894"/>
                  <a:pt x="44179" y="5351"/>
                </a:cubicBezTo>
                <a:cubicBezTo>
                  <a:pt x="48021" y="5808"/>
                  <a:pt x="50993" y="6494"/>
                  <a:pt x="53097" y="7409"/>
                </a:cubicBezTo>
                <a:cubicBezTo>
                  <a:pt x="55201" y="8324"/>
                  <a:pt x="56710" y="9467"/>
                  <a:pt x="57625" y="10839"/>
                </a:cubicBezTo>
                <a:cubicBezTo>
                  <a:pt x="58539" y="12211"/>
                  <a:pt x="58997" y="13812"/>
                  <a:pt x="58997" y="15641"/>
                </a:cubicBezTo>
                <a:lnTo>
                  <a:pt x="58997" y="46100"/>
                </a:lnTo>
                <a:cubicBezTo>
                  <a:pt x="65400" y="36953"/>
                  <a:pt x="71436" y="29407"/>
                  <a:pt x="77107" y="23462"/>
                </a:cubicBezTo>
                <a:cubicBezTo>
                  <a:pt x="82778" y="17516"/>
                  <a:pt x="88175" y="12806"/>
                  <a:pt x="93297" y="9330"/>
                </a:cubicBezTo>
                <a:cubicBezTo>
                  <a:pt x="98419" y="5854"/>
                  <a:pt x="103541" y="3430"/>
                  <a:pt x="108663" y="2058"/>
                </a:cubicBezTo>
                <a:cubicBezTo>
                  <a:pt x="113786" y="686"/>
                  <a:pt x="118908" y="0"/>
                  <a:pt x="124030" y="0"/>
                </a:cubicBezTo>
                <a:close/>
              </a:path>
            </a:pathLst>
          </a:custGeom>
          <a:solidFill>
            <a:srgbClr val="FFC000"/>
          </a:solidFill>
          <a:ln w="17780" cmpd="sng">
            <a:solidFill>
              <a:srgbClr val="FFFFFF"/>
            </a:solidFill>
            <a:prstDash val="solid"/>
            <a:miter lim="800000"/>
          </a:ln>
          <a:effectLst>
            <a:glow rad="762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9" name="TextBox 18">
            <a:extLst>
              <a:ext uri="{FF2B5EF4-FFF2-40B4-BE49-F238E27FC236}">
                <a16:creationId xmlns:a16="http://schemas.microsoft.com/office/drawing/2014/main" id="{E7C95BCB-B3EB-4B4B-9E12-67F8C82EC760}"/>
              </a:ext>
            </a:extLst>
          </p:cNvPr>
          <p:cNvSpPr txBox="1">
            <a:spLocks noChangeArrowheads="1"/>
          </p:cNvSpPr>
          <p:nvPr/>
        </p:nvSpPr>
        <p:spPr bwMode="auto">
          <a:xfrm>
            <a:off x="4607208" y="4405370"/>
            <a:ext cx="246413" cy="369345"/>
          </a:xfrm>
          <a:custGeom>
            <a:avLst/>
            <a:gdLst/>
            <a:ahLst/>
            <a:cxnLst/>
            <a:rect l="l" t="t" r="r" b="b"/>
            <a:pathLst>
              <a:path w="246413" h="369345">
                <a:moveTo>
                  <a:pt x="146805" y="0"/>
                </a:moveTo>
                <a:cubicBezTo>
                  <a:pt x="164733" y="0"/>
                  <a:pt x="180008" y="3522"/>
                  <a:pt x="192630" y="10565"/>
                </a:cubicBezTo>
                <a:cubicBezTo>
                  <a:pt x="205253" y="17608"/>
                  <a:pt x="215543" y="27257"/>
                  <a:pt x="223501" y="39514"/>
                </a:cubicBezTo>
                <a:cubicBezTo>
                  <a:pt x="231458" y="51771"/>
                  <a:pt x="237266" y="66040"/>
                  <a:pt x="240925" y="82321"/>
                </a:cubicBezTo>
                <a:cubicBezTo>
                  <a:pt x="244584" y="98602"/>
                  <a:pt x="246413" y="115981"/>
                  <a:pt x="246413" y="134457"/>
                </a:cubicBezTo>
                <a:cubicBezTo>
                  <a:pt x="246413" y="156226"/>
                  <a:pt x="244081" y="175846"/>
                  <a:pt x="239416" y="193316"/>
                </a:cubicBezTo>
                <a:cubicBezTo>
                  <a:pt x="234751" y="210787"/>
                  <a:pt x="227937" y="225650"/>
                  <a:pt x="218973" y="237907"/>
                </a:cubicBezTo>
                <a:cubicBezTo>
                  <a:pt x="210009" y="250163"/>
                  <a:pt x="198850" y="259584"/>
                  <a:pt x="185496" y="266170"/>
                </a:cubicBezTo>
                <a:cubicBezTo>
                  <a:pt x="172142" y="272756"/>
                  <a:pt x="156867" y="276048"/>
                  <a:pt x="139671" y="276048"/>
                </a:cubicBezTo>
                <a:cubicBezTo>
                  <a:pt x="132536" y="276048"/>
                  <a:pt x="125996" y="275362"/>
                  <a:pt x="120051" y="273990"/>
                </a:cubicBezTo>
                <a:cubicBezTo>
                  <a:pt x="114106" y="272618"/>
                  <a:pt x="108343" y="270515"/>
                  <a:pt x="102764" y="267679"/>
                </a:cubicBezTo>
                <a:cubicBezTo>
                  <a:pt x="97184" y="264844"/>
                  <a:pt x="91651" y="261322"/>
                  <a:pt x="86162" y="257115"/>
                </a:cubicBezTo>
                <a:cubicBezTo>
                  <a:pt x="80674" y="252907"/>
                  <a:pt x="75004" y="247968"/>
                  <a:pt x="69150" y="242297"/>
                </a:cubicBezTo>
                <a:lnTo>
                  <a:pt x="69150" y="357546"/>
                </a:lnTo>
                <a:cubicBezTo>
                  <a:pt x="69150" y="359375"/>
                  <a:pt x="68601" y="361022"/>
                  <a:pt x="67503" y="362485"/>
                </a:cubicBezTo>
                <a:cubicBezTo>
                  <a:pt x="66406" y="363949"/>
                  <a:pt x="64530" y="365183"/>
                  <a:pt x="61878" y="366189"/>
                </a:cubicBezTo>
                <a:cubicBezTo>
                  <a:pt x="59225" y="367196"/>
                  <a:pt x="55704" y="367973"/>
                  <a:pt x="51313" y="368522"/>
                </a:cubicBezTo>
                <a:cubicBezTo>
                  <a:pt x="46923" y="369071"/>
                  <a:pt x="41343" y="369345"/>
                  <a:pt x="34575" y="369345"/>
                </a:cubicBezTo>
                <a:cubicBezTo>
                  <a:pt x="27806" y="369345"/>
                  <a:pt x="22227" y="369071"/>
                  <a:pt x="17836" y="368522"/>
                </a:cubicBezTo>
                <a:cubicBezTo>
                  <a:pt x="13446" y="367973"/>
                  <a:pt x="9924" y="367196"/>
                  <a:pt x="7272" y="366189"/>
                </a:cubicBezTo>
                <a:cubicBezTo>
                  <a:pt x="4619" y="365183"/>
                  <a:pt x="2744" y="363949"/>
                  <a:pt x="1647" y="362485"/>
                </a:cubicBezTo>
                <a:cubicBezTo>
                  <a:pt x="549" y="361022"/>
                  <a:pt x="0" y="359375"/>
                  <a:pt x="0" y="357546"/>
                </a:cubicBezTo>
                <a:lnTo>
                  <a:pt x="0" y="15641"/>
                </a:lnTo>
                <a:cubicBezTo>
                  <a:pt x="0" y="13812"/>
                  <a:pt x="458" y="12211"/>
                  <a:pt x="1372" y="10839"/>
                </a:cubicBezTo>
                <a:cubicBezTo>
                  <a:pt x="2287" y="9467"/>
                  <a:pt x="3888" y="8324"/>
                  <a:pt x="6174" y="7409"/>
                </a:cubicBezTo>
                <a:cubicBezTo>
                  <a:pt x="8461" y="6494"/>
                  <a:pt x="11480" y="5808"/>
                  <a:pt x="15230" y="5351"/>
                </a:cubicBezTo>
                <a:cubicBezTo>
                  <a:pt x="18980" y="4894"/>
                  <a:pt x="23690" y="4665"/>
                  <a:pt x="29361" y="4665"/>
                </a:cubicBezTo>
                <a:cubicBezTo>
                  <a:pt x="34849" y="4665"/>
                  <a:pt x="39469" y="4894"/>
                  <a:pt x="43219" y="5351"/>
                </a:cubicBezTo>
                <a:cubicBezTo>
                  <a:pt x="46969" y="5808"/>
                  <a:pt x="49987" y="6494"/>
                  <a:pt x="52274" y="7409"/>
                </a:cubicBezTo>
                <a:cubicBezTo>
                  <a:pt x="54561" y="8324"/>
                  <a:pt x="56161" y="9467"/>
                  <a:pt x="57076" y="10839"/>
                </a:cubicBezTo>
                <a:cubicBezTo>
                  <a:pt x="57991" y="12211"/>
                  <a:pt x="58448" y="13812"/>
                  <a:pt x="58448" y="15641"/>
                </a:cubicBezTo>
                <a:lnTo>
                  <a:pt x="58448" y="44453"/>
                </a:lnTo>
                <a:cubicBezTo>
                  <a:pt x="65582" y="37136"/>
                  <a:pt x="72580" y="30687"/>
                  <a:pt x="79440" y="25108"/>
                </a:cubicBezTo>
                <a:cubicBezTo>
                  <a:pt x="86300" y="19528"/>
                  <a:pt x="93297" y="14864"/>
                  <a:pt x="100431" y="11113"/>
                </a:cubicBezTo>
                <a:cubicBezTo>
                  <a:pt x="107566" y="7363"/>
                  <a:pt x="114929" y="4574"/>
                  <a:pt x="122521" y="2744"/>
                </a:cubicBezTo>
                <a:cubicBezTo>
                  <a:pt x="130112" y="915"/>
                  <a:pt x="138207" y="0"/>
                  <a:pt x="146805" y="0"/>
                </a:cubicBezTo>
                <a:close/>
                <a:moveTo>
                  <a:pt x="126500" y="58997"/>
                </a:moveTo>
                <a:cubicBezTo>
                  <a:pt x="121926" y="58997"/>
                  <a:pt x="117399" y="59683"/>
                  <a:pt x="112917" y="61055"/>
                </a:cubicBezTo>
                <a:cubicBezTo>
                  <a:pt x="108435" y="62427"/>
                  <a:pt x="103861" y="64668"/>
                  <a:pt x="99197" y="67777"/>
                </a:cubicBezTo>
                <a:cubicBezTo>
                  <a:pt x="94532" y="70887"/>
                  <a:pt x="89730" y="74912"/>
                  <a:pt x="84790" y="79851"/>
                </a:cubicBezTo>
                <a:cubicBezTo>
                  <a:pt x="79851" y="84790"/>
                  <a:pt x="74638" y="90919"/>
                  <a:pt x="69150" y="98236"/>
                </a:cubicBezTo>
                <a:lnTo>
                  <a:pt x="69150" y="178910"/>
                </a:lnTo>
                <a:cubicBezTo>
                  <a:pt x="78845" y="191167"/>
                  <a:pt x="88083" y="200634"/>
                  <a:pt x="96864" y="207311"/>
                </a:cubicBezTo>
                <a:cubicBezTo>
                  <a:pt x="105645" y="213988"/>
                  <a:pt x="114792" y="217326"/>
                  <a:pt x="124304" y="217326"/>
                </a:cubicBezTo>
                <a:cubicBezTo>
                  <a:pt x="133268" y="217326"/>
                  <a:pt x="140906" y="215040"/>
                  <a:pt x="147217" y="210466"/>
                </a:cubicBezTo>
                <a:cubicBezTo>
                  <a:pt x="153528" y="205893"/>
                  <a:pt x="158696" y="199902"/>
                  <a:pt x="162721" y="192493"/>
                </a:cubicBezTo>
                <a:cubicBezTo>
                  <a:pt x="166745" y="185084"/>
                  <a:pt x="169718" y="176715"/>
                  <a:pt x="171639" y="167385"/>
                </a:cubicBezTo>
                <a:cubicBezTo>
                  <a:pt x="173559" y="158056"/>
                  <a:pt x="174520" y="148726"/>
                  <a:pt x="174520" y="139396"/>
                </a:cubicBezTo>
                <a:cubicBezTo>
                  <a:pt x="174520" y="128969"/>
                  <a:pt x="173742" y="118953"/>
                  <a:pt x="172187" y="109349"/>
                </a:cubicBezTo>
                <a:cubicBezTo>
                  <a:pt x="170633" y="99745"/>
                  <a:pt x="167980" y="91193"/>
                  <a:pt x="164230" y="83693"/>
                </a:cubicBezTo>
                <a:cubicBezTo>
                  <a:pt x="160480" y="76192"/>
                  <a:pt x="155541" y="70201"/>
                  <a:pt x="149412" y="65719"/>
                </a:cubicBezTo>
                <a:cubicBezTo>
                  <a:pt x="143284" y="61238"/>
                  <a:pt x="135646" y="58997"/>
                  <a:pt x="126500" y="58997"/>
                </a:cubicBezTo>
                <a:close/>
              </a:path>
            </a:pathLst>
          </a:custGeom>
          <a:solidFill>
            <a:srgbClr val="FFC000"/>
          </a:solidFill>
          <a:ln w="17780" cmpd="sng">
            <a:solidFill>
              <a:srgbClr val="FFFFFF"/>
            </a:solidFill>
            <a:prstDash val="solid"/>
            <a:miter lim="800000"/>
          </a:ln>
          <a:effectLst>
            <a:glow rad="762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8" name="TextBox 17">
            <a:extLst>
              <a:ext uri="{FF2B5EF4-FFF2-40B4-BE49-F238E27FC236}">
                <a16:creationId xmlns:a16="http://schemas.microsoft.com/office/drawing/2014/main" id="{74941322-9F3B-4FB0-BDDE-2FBD95FD46D3}"/>
              </a:ext>
            </a:extLst>
          </p:cNvPr>
          <p:cNvSpPr txBox="1">
            <a:spLocks noChangeArrowheads="1"/>
          </p:cNvSpPr>
          <p:nvPr/>
        </p:nvSpPr>
        <p:spPr bwMode="auto">
          <a:xfrm>
            <a:off x="4890595" y="4405369"/>
            <a:ext cx="240376" cy="276048"/>
          </a:xfrm>
          <a:custGeom>
            <a:avLst/>
            <a:gdLst/>
            <a:ahLst/>
            <a:cxnLst/>
            <a:rect l="l" t="t" r="r" b="b"/>
            <a:pathLst>
              <a:path w="240376" h="276048">
                <a:moveTo>
                  <a:pt x="124853" y="0"/>
                </a:moveTo>
                <a:cubicBezTo>
                  <a:pt x="145342" y="0"/>
                  <a:pt x="162858" y="3019"/>
                  <a:pt x="177401" y="9055"/>
                </a:cubicBezTo>
                <a:cubicBezTo>
                  <a:pt x="191944" y="15092"/>
                  <a:pt x="203881" y="23462"/>
                  <a:pt x="213211" y="34163"/>
                </a:cubicBezTo>
                <a:cubicBezTo>
                  <a:pt x="222540" y="44865"/>
                  <a:pt x="229400" y="57533"/>
                  <a:pt x="233791" y="72168"/>
                </a:cubicBezTo>
                <a:cubicBezTo>
                  <a:pt x="238181" y="86803"/>
                  <a:pt x="240376" y="102718"/>
                  <a:pt x="240376" y="119914"/>
                </a:cubicBezTo>
                <a:lnTo>
                  <a:pt x="240376" y="130890"/>
                </a:lnTo>
                <a:cubicBezTo>
                  <a:pt x="240376" y="139305"/>
                  <a:pt x="238501" y="145525"/>
                  <a:pt x="234751" y="149549"/>
                </a:cubicBezTo>
                <a:cubicBezTo>
                  <a:pt x="231001" y="153574"/>
                  <a:pt x="225833" y="155586"/>
                  <a:pt x="219247" y="155586"/>
                </a:cubicBezTo>
                <a:lnTo>
                  <a:pt x="70247" y="155586"/>
                </a:lnTo>
                <a:cubicBezTo>
                  <a:pt x="70247" y="166013"/>
                  <a:pt x="71482" y="175480"/>
                  <a:pt x="73952" y="183987"/>
                </a:cubicBezTo>
                <a:cubicBezTo>
                  <a:pt x="76421" y="192493"/>
                  <a:pt x="80354" y="199719"/>
                  <a:pt x="85751" y="205664"/>
                </a:cubicBezTo>
                <a:cubicBezTo>
                  <a:pt x="91148" y="211610"/>
                  <a:pt x="98099" y="216137"/>
                  <a:pt x="106606" y="219247"/>
                </a:cubicBezTo>
                <a:cubicBezTo>
                  <a:pt x="115112" y="222357"/>
                  <a:pt x="125311" y="223912"/>
                  <a:pt x="137201" y="223912"/>
                </a:cubicBezTo>
                <a:cubicBezTo>
                  <a:pt x="149275" y="223912"/>
                  <a:pt x="159885" y="223043"/>
                  <a:pt x="169032" y="221305"/>
                </a:cubicBezTo>
                <a:cubicBezTo>
                  <a:pt x="178179" y="219567"/>
                  <a:pt x="186091" y="217647"/>
                  <a:pt x="192768" y="215543"/>
                </a:cubicBezTo>
                <a:cubicBezTo>
                  <a:pt x="199445" y="213439"/>
                  <a:pt x="204979" y="211518"/>
                  <a:pt x="209369" y="209780"/>
                </a:cubicBezTo>
                <a:cubicBezTo>
                  <a:pt x="213759" y="208043"/>
                  <a:pt x="217327" y="207174"/>
                  <a:pt x="220071" y="207174"/>
                </a:cubicBezTo>
                <a:cubicBezTo>
                  <a:pt x="221717" y="207174"/>
                  <a:pt x="223089" y="207494"/>
                  <a:pt x="224187" y="208134"/>
                </a:cubicBezTo>
                <a:cubicBezTo>
                  <a:pt x="225284" y="208774"/>
                  <a:pt x="226199" y="209918"/>
                  <a:pt x="226931" y="211564"/>
                </a:cubicBezTo>
                <a:cubicBezTo>
                  <a:pt x="227662" y="213210"/>
                  <a:pt x="228165" y="215543"/>
                  <a:pt x="228440" y="218561"/>
                </a:cubicBezTo>
                <a:cubicBezTo>
                  <a:pt x="228714" y="221580"/>
                  <a:pt x="228851" y="225376"/>
                  <a:pt x="228851" y="229949"/>
                </a:cubicBezTo>
                <a:cubicBezTo>
                  <a:pt x="228851" y="233974"/>
                  <a:pt x="228760" y="237404"/>
                  <a:pt x="228577" y="240239"/>
                </a:cubicBezTo>
                <a:cubicBezTo>
                  <a:pt x="228394" y="243075"/>
                  <a:pt x="228120" y="245498"/>
                  <a:pt x="227754" y="247511"/>
                </a:cubicBezTo>
                <a:cubicBezTo>
                  <a:pt x="227388" y="249523"/>
                  <a:pt x="226839" y="251215"/>
                  <a:pt x="226107" y="252587"/>
                </a:cubicBezTo>
                <a:cubicBezTo>
                  <a:pt x="225376" y="253959"/>
                  <a:pt x="224415" y="255285"/>
                  <a:pt x="223226" y="256566"/>
                </a:cubicBezTo>
                <a:cubicBezTo>
                  <a:pt x="222037" y="257846"/>
                  <a:pt x="218790" y="259584"/>
                  <a:pt x="213485" y="261780"/>
                </a:cubicBezTo>
                <a:cubicBezTo>
                  <a:pt x="208180" y="263975"/>
                  <a:pt x="201411" y="266124"/>
                  <a:pt x="193179" y="268228"/>
                </a:cubicBezTo>
                <a:cubicBezTo>
                  <a:pt x="184947" y="270332"/>
                  <a:pt x="175526" y="272161"/>
                  <a:pt x="164916" y="273716"/>
                </a:cubicBezTo>
                <a:cubicBezTo>
                  <a:pt x="154306" y="275271"/>
                  <a:pt x="142964" y="276048"/>
                  <a:pt x="130890" y="276048"/>
                </a:cubicBezTo>
                <a:cubicBezTo>
                  <a:pt x="109121" y="276048"/>
                  <a:pt x="90050" y="273304"/>
                  <a:pt x="73677" y="267816"/>
                </a:cubicBezTo>
                <a:cubicBezTo>
                  <a:pt x="57305" y="262328"/>
                  <a:pt x="43630" y="254005"/>
                  <a:pt x="32654" y="242846"/>
                </a:cubicBezTo>
                <a:cubicBezTo>
                  <a:pt x="21678" y="231687"/>
                  <a:pt x="13492" y="217601"/>
                  <a:pt x="8095" y="200588"/>
                </a:cubicBezTo>
                <a:cubicBezTo>
                  <a:pt x="2699" y="183575"/>
                  <a:pt x="0" y="163635"/>
                  <a:pt x="0" y="140768"/>
                </a:cubicBezTo>
                <a:cubicBezTo>
                  <a:pt x="0" y="118999"/>
                  <a:pt x="2836" y="99379"/>
                  <a:pt x="8507" y="81909"/>
                </a:cubicBezTo>
                <a:cubicBezTo>
                  <a:pt x="14178" y="64439"/>
                  <a:pt x="22410" y="49621"/>
                  <a:pt x="33203" y="37456"/>
                </a:cubicBezTo>
                <a:cubicBezTo>
                  <a:pt x="43996" y="25291"/>
                  <a:pt x="57122" y="16007"/>
                  <a:pt x="72580" y="9604"/>
                </a:cubicBezTo>
                <a:cubicBezTo>
                  <a:pt x="88038" y="3202"/>
                  <a:pt x="105462" y="0"/>
                  <a:pt x="124853" y="0"/>
                </a:cubicBezTo>
                <a:close/>
                <a:moveTo>
                  <a:pt x="123207" y="48844"/>
                </a:moveTo>
                <a:cubicBezTo>
                  <a:pt x="114426" y="48844"/>
                  <a:pt x="106789" y="50490"/>
                  <a:pt x="100294" y="53783"/>
                </a:cubicBezTo>
                <a:cubicBezTo>
                  <a:pt x="93800" y="57076"/>
                  <a:pt x="88404" y="61512"/>
                  <a:pt x="84105" y="67091"/>
                </a:cubicBezTo>
                <a:cubicBezTo>
                  <a:pt x="79806" y="72671"/>
                  <a:pt x="76513" y="79257"/>
                  <a:pt x="74226" y="86848"/>
                </a:cubicBezTo>
                <a:cubicBezTo>
                  <a:pt x="71939" y="94440"/>
                  <a:pt x="70613" y="102535"/>
                  <a:pt x="70247" y="111133"/>
                </a:cubicBezTo>
                <a:lnTo>
                  <a:pt x="173422" y="111133"/>
                </a:lnTo>
                <a:cubicBezTo>
                  <a:pt x="173971" y="91742"/>
                  <a:pt x="170084" y="76513"/>
                  <a:pt x="161760" y="65445"/>
                </a:cubicBezTo>
                <a:cubicBezTo>
                  <a:pt x="153437" y="54378"/>
                  <a:pt x="140586" y="48844"/>
                  <a:pt x="123207" y="48844"/>
                </a:cubicBezTo>
                <a:close/>
              </a:path>
            </a:pathLst>
          </a:custGeom>
          <a:solidFill>
            <a:srgbClr val="FFC000"/>
          </a:solidFill>
          <a:ln w="17780" cmpd="sng">
            <a:solidFill>
              <a:srgbClr val="FFFFFF"/>
            </a:solidFill>
            <a:prstDash val="solid"/>
            <a:miter lim="800000"/>
          </a:ln>
          <a:effectLst>
            <a:glow rad="762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7" name="TextBox 16">
            <a:extLst>
              <a:ext uri="{FF2B5EF4-FFF2-40B4-BE49-F238E27FC236}">
                <a16:creationId xmlns:a16="http://schemas.microsoft.com/office/drawing/2014/main" id="{76DB4BCF-6B85-4115-AB9C-D5D928CE931D}"/>
              </a:ext>
            </a:extLst>
          </p:cNvPr>
          <p:cNvSpPr txBox="1">
            <a:spLocks noChangeArrowheads="1"/>
          </p:cNvSpPr>
          <p:nvPr/>
        </p:nvSpPr>
        <p:spPr bwMode="auto">
          <a:xfrm>
            <a:off x="5176329" y="4405369"/>
            <a:ext cx="157233" cy="271384"/>
          </a:xfrm>
          <a:custGeom>
            <a:avLst/>
            <a:gdLst/>
            <a:ahLst/>
            <a:cxnLst/>
            <a:rect l="l" t="t" r="r" b="b"/>
            <a:pathLst>
              <a:path w="157233" h="271384">
                <a:moveTo>
                  <a:pt x="124030" y="0"/>
                </a:moveTo>
                <a:cubicBezTo>
                  <a:pt x="126408" y="0"/>
                  <a:pt x="128969" y="137"/>
                  <a:pt x="131713" y="412"/>
                </a:cubicBezTo>
                <a:cubicBezTo>
                  <a:pt x="134457" y="686"/>
                  <a:pt x="137293" y="1144"/>
                  <a:pt x="140220" y="1784"/>
                </a:cubicBezTo>
                <a:cubicBezTo>
                  <a:pt x="143147" y="2424"/>
                  <a:pt x="145708" y="3156"/>
                  <a:pt x="147903" y="3979"/>
                </a:cubicBezTo>
                <a:cubicBezTo>
                  <a:pt x="150098" y="4802"/>
                  <a:pt x="151699" y="5671"/>
                  <a:pt x="152705" y="6586"/>
                </a:cubicBezTo>
                <a:cubicBezTo>
                  <a:pt x="153711" y="7500"/>
                  <a:pt x="154443" y="8507"/>
                  <a:pt x="154900" y="9604"/>
                </a:cubicBezTo>
                <a:cubicBezTo>
                  <a:pt x="155357" y="10702"/>
                  <a:pt x="155769" y="12211"/>
                  <a:pt x="156135" y="14132"/>
                </a:cubicBezTo>
                <a:cubicBezTo>
                  <a:pt x="156501" y="16053"/>
                  <a:pt x="156775" y="18934"/>
                  <a:pt x="156958" y="22776"/>
                </a:cubicBezTo>
                <a:cubicBezTo>
                  <a:pt x="157141" y="26617"/>
                  <a:pt x="157233" y="31831"/>
                  <a:pt x="157233" y="38416"/>
                </a:cubicBezTo>
                <a:cubicBezTo>
                  <a:pt x="157233" y="45002"/>
                  <a:pt x="157050" y="50399"/>
                  <a:pt x="156684" y="54606"/>
                </a:cubicBezTo>
                <a:cubicBezTo>
                  <a:pt x="156318" y="58814"/>
                  <a:pt x="155769" y="62106"/>
                  <a:pt x="155037" y="64485"/>
                </a:cubicBezTo>
                <a:cubicBezTo>
                  <a:pt x="154305" y="66863"/>
                  <a:pt x="153345" y="68509"/>
                  <a:pt x="152156" y="69424"/>
                </a:cubicBezTo>
                <a:cubicBezTo>
                  <a:pt x="150967" y="70339"/>
                  <a:pt x="149458" y="70796"/>
                  <a:pt x="147628" y="70796"/>
                </a:cubicBezTo>
                <a:cubicBezTo>
                  <a:pt x="146165" y="70796"/>
                  <a:pt x="144519" y="70476"/>
                  <a:pt x="142689" y="69835"/>
                </a:cubicBezTo>
                <a:cubicBezTo>
                  <a:pt x="140860" y="69195"/>
                  <a:pt x="138802" y="68509"/>
                  <a:pt x="136515" y="67777"/>
                </a:cubicBezTo>
                <a:cubicBezTo>
                  <a:pt x="134229" y="67046"/>
                  <a:pt x="131713" y="66360"/>
                  <a:pt x="128969" y="65719"/>
                </a:cubicBezTo>
                <a:cubicBezTo>
                  <a:pt x="126225" y="65079"/>
                  <a:pt x="123207" y="64759"/>
                  <a:pt x="119914" y="64759"/>
                </a:cubicBezTo>
                <a:cubicBezTo>
                  <a:pt x="116072" y="64759"/>
                  <a:pt x="112231" y="65536"/>
                  <a:pt x="108389" y="67091"/>
                </a:cubicBezTo>
                <a:cubicBezTo>
                  <a:pt x="104547" y="68646"/>
                  <a:pt x="100569" y="71070"/>
                  <a:pt x="96452" y="74363"/>
                </a:cubicBezTo>
                <a:cubicBezTo>
                  <a:pt x="92336" y="77656"/>
                  <a:pt x="88037" y="82046"/>
                  <a:pt x="83556" y="87534"/>
                </a:cubicBezTo>
                <a:cubicBezTo>
                  <a:pt x="79074" y="93022"/>
                  <a:pt x="74272" y="99791"/>
                  <a:pt x="69150" y="107840"/>
                </a:cubicBezTo>
                <a:lnTo>
                  <a:pt x="69150" y="260408"/>
                </a:lnTo>
                <a:cubicBezTo>
                  <a:pt x="69150" y="262237"/>
                  <a:pt x="68601" y="263838"/>
                  <a:pt x="67503" y="265210"/>
                </a:cubicBezTo>
                <a:cubicBezTo>
                  <a:pt x="66405" y="266582"/>
                  <a:pt x="64530" y="267725"/>
                  <a:pt x="61878" y="268640"/>
                </a:cubicBezTo>
                <a:cubicBezTo>
                  <a:pt x="59225" y="269554"/>
                  <a:pt x="55704" y="270240"/>
                  <a:pt x="51313" y="270698"/>
                </a:cubicBezTo>
                <a:cubicBezTo>
                  <a:pt x="46923" y="271155"/>
                  <a:pt x="41343" y="271384"/>
                  <a:pt x="34575" y="271384"/>
                </a:cubicBezTo>
                <a:cubicBezTo>
                  <a:pt x="27806" y="271384"/>
                  <a:pt x="22227" y="271155"/>
                  <a:pt x="17836" y="270698"/>
                </a:cubicBezTo>
                <a:cubicBezTo>
                  <a:pt x="13446" y="270240"/>
                  <a:pt x="9924" y="269554"/>
                  <a:pt x="7272" y="268640"/>
                </a:cubicBezTo>
                <a:cubicBezTo>
                  <a:pt x="4619" y="267725"/>
                  <a:pt x="2744" y="266582"/>
                  <a:pt x="1647" y="265210"/>
                </a:cubicBezTo>
                <a:cubicBezTo>
                  <a:pt x="549" y="263838"/>
                  <a:pt x="0" y="262237"/>
                  <a:pt x="0" y="260408"/>
                </a:cubicBezTo>
                <a:lnTo>
                  <a:pt x="0" y="15641"/>
                </a:lnTo>
                <a:cubicBezTo>
                  <a:pt x="0" y="13812"/>
                  <a:pt x="458" y="12211"/>
                  <a:pt x="1372" y="10839"/>
                </a:cubicBezTo>
                <a:cubicBezTo>
                  <a:pt x="2287" y="9467"/>
                  <a:pt x="3933" y="8324"/>
                  <a:pt x="6311" y="7409"/>
                </a:cubicBezTo>
                <a:cubicBezTo>
                  <a:pt x="8690" y="6494"/>
                  <a:pt x="11754" y="5808"/>
                  <a:pt x="15504" y="5351"/>
                </a:cubicBezTo>
                <a:cubicBezTo>
                  <a:pt x="19254" y="4894"/>
                  <a:pt x="23965" y="4665"/>
                  <a:pt x="29636" y="4665"/>
                </a:cubicBezTo>
                <a:cubicBezTo>
                  <a:pt x="35489" y="4665"/>
                  <a:pt x="40337" y="4894"/>
                  <a:pt x="44179" y="5351"/>
                </a:cubicBezTo>
                <a:cubicBezTo>
                  <a:pt x="48021" y="5808"/>
                  <a:pt x="50993" y="6494"/>
                  <a:pt x="53097" y="7409"/>
                </a:cubicBezTo>
                <a:cubicBezTo>
                  <a:pt x="55201" y="8324"/>
                  <a:pt x="56710" y="9467"/>
                  <a:pt x="57625" y="10839"/>
                </a:cubicBezTo>
                <a:cubicBezTo>
                  <a:pt x="58539" y="12211"/>
                  <a:pt x="58997" y="13812"/>
                  <a:pt x="58997" y="15641"/>
                </a:cubicBezTo>
                <a:lnTo>
                  <a:pt x="58997" y="46100"/>
                </a:lnTo>
                <a:cubicBezTo>
                  <a:pt x="65399" y="36953"/>
                  <a:pt x="71436" y="29407"/>
                  <a:pt x="77107" y="23462"/>
                </a:cubicBezTo>
                <a:cubicBezTo>
                  <a:pt x="82778" y="17516"/>
                  <a:pt x="88175" y="12806"/>
                  <a:pt x="93297" y="9330"/>
                </a:cubicBezTo>
                <a:cubicBezTo>
                  <a:pt x="98419" y="5854"/>
                  <a:pt x="103541" y="3430"/>
                  <a:pt x="108663" y="2058"/>
                </a:cubicBezTo>
                <a:cubicBezTo>
                  <a:pt x="113786" y="686"/>
                  <a:pt x="118908" y="0"/>
                  <a:pt x="124030" y="0"/>
                </a:cubicBezTo>
                <a:close/>
              </a:path>
            </a:pathLst>
          </a:custGeom>
          <a:solidFill>
            <a:srgbClr val="FFC000"/>
          </a:solidFill>
          <a:ln w="17780" cmpd="sng">
            <a:solidFill>
              <a:srgbClr val="FFFFFF"/>
            </a:solidFill>
            <a:prstDash val="solid"/>
            <a:miter lim="800000"/>
          </a:ln>
          <a:effectLst>
            <a:glow rad="762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6" name="TextBox 15">
            <a:extLst>
              <a:ext uri="{FF2B5EF4-FFF2-40B4-BE49-F238E27FC236}">
                <a16:creationId xmlns:a16="http://schemas.microsoft.com/office/drawing/2014/main" id="{E72679B5-C456-4BC5-9623-26A26CBDFD9E}"/>
              </a:ext>
            </a:extLst>
          </p:cNvPr>
          <p:cNvSpPr txBox="1">
            <a:spLocks noChangeArrowheads="1"/>
          </p:cNvSpPr>
          <p:nvPr/>
        </p:nvSpPr>
        <p:spPr bwMode="auto">
          <a:xfrm>
            <a:off x="5361810" y="4405369"/>
            <a:ext cx="186868" cy="276048"/>
          </a:xfrm>
          <a:custGeom>
            <a:avLst/>
            <a:gdLst/>
            <a:ahLst/>
            <a:cxnLst/>
            <a:rect l="l" t="t" r="r" b="b"/>
            <a:pathLst>
              <a:path w="186868" h="276048">
                <a:moveTo>
                  <a:pt x="100980" y="0"/>
                </a:moveTo>
                <a:cubicBezTo>
                  <a:pt x="108663" y="0"/>
                  <a:pt x="116118" y="549"/>
                  <a:pt x="123344" y="1647"/>
                </a:cubicBezTo>
                <a:cubicBezTo>
                  <a:pt x="130570" y="2744"/>
                  <a:pt x="137110" y="4116"/>
                  <a:pt x="142963" y="5763"/>
                </a:cubicBezTo>
                <a:cubicBezTo>
                  <a:pt x="148817" y="7409"/>
                  <a:pt x="153757" y="9193"/>
                  <a:pt x="157781" y="11113"/>
                </a:cubicBezTo>
                <a:cubicBezTo>
                  <a:pt x="161806" y="13034"/>
                  <a:pt x="164687" y="14681"/>
                  <a:pt x="166425" y="16053"/>
                </a:cubicBezTo>
                <a:cubicBezTo>
                  <a:pt x="168163" y="17425"/>
                  <a:pt x="169397" y="18797"/>
                  <a:pt x="170129" y="20169"/>
                </a:cubicBezTo>
                <a:cubicBezTo>
                  <a:pt x="170861" y="21541"/>
                  <a:pt x="171410" y="23187"/>
                  <a:pt x="171776" y="25108"/>
                </a:cubicBezTo>
                <a:cubicBezTo>
                  <a:pt x="172141" y="27029"/>
                  <a:pt x="172462" y="29407"/>
                  <a:pt x="172736" y="32242"/>
                </a:cubicBezTo>
                <a:cubicBezTo>
                  <a:pt x="173010" y="35078"/>
                  <a:pt x="173148" y="38599"/>
                  <a:pt x="173148" y="42807"/>
                </a:cubicBezTo>
                <a:cubicBezTo>
                  <a:pt x="173148" y="47746"/>
                  <a:pt x="173010" y="51771"/>
                  <a:pt x="172736" y="54881"/>
                </a:cubicBezTo>
                <a:cubicBezTo>
                  <a:pt x="172462" y="57990"/>
                  <a:pt x="172004" y="60460"/>
                  <a:pt x="171364" y="62289"/>
                </a:cubicBezTo>
                <a:cubicBezTo>
                  <a:pt x="170724" y="64119"/>
                  <a:pt x="169855" y="65354"/>
                  <a:pt x="168757" y="65994"/>
                </a:cubicBezTo>
                <a:cubicBezTo>
                  <a:pt x="167659" y="66634"/>
                  <a:pt x="166379" y="66954"/>
                  <a:pt x="164915" y="66954"/>
                </a:cubicBezTo>
                <a:cubicBezTo>
                  <a:pt x="163269" y="66954"/>
                  <a:pt x="160708" y="65994"/>
                  <a:pt x="157232" y="64073"/>
                </a:cubicBezTo>
                <a:cubicBezTo>
                  <a:pt x="153757" y="62152"/>
                  <a:pt x="149412" y="60094"/>
                  <a:pt x="144198" y="57899"/>
                </a:cubicBezTo>
                <a:cubicBezTo>
                  <a:pt x="138984" y="55704"/>
                  <a:pt x="132948" y="53646"/>
                  <a:pt x="126088" y="51725"/>
                </a:cubicBezTo>
                <a:cubicBezTo>
                  <a:pt x="119228" y="49804"/>
                  <a:pt x="111407" y="48844"/>
                  <a:pt x="102626" y="48844"/>
                </a:cubicBezTo>
                <a:cubicBezTo>
                  <a:pt x="96407" y="48844"/>
                  <a:pt x="91010" y="49484"/>
                  <a:pt x="86437" y="50765"/>
                </a:cubicBezTo>
                <a:cubicBezTo>
                  <a:pt x="81863" y="52045"/>
                  <a:pt x="78113" y="53874"/>
                  <a:pt x="75186" y="56253"/>
                </a:cubicBezTo>
                <a:cubicBezTo>
                  <a:pt x="72259" y="58631"/>
                  <a:pt x="70064" y="61420"/>
                  <a:pt x="68600" y="64622"/>
                </a:cubicBezTo>
                <a:cubicBezTo>
                  <a:pt x="67137" y="67823"/>
                  <a:pt x="66405" y="71253"/>
                  <a:pt x="66405" y="74912"/>
                </a:cubicBezTo>
                <a:cubicBezTo>
                  <a:pt x="66405" y="80583"/>
                  <a:pt x="68143" y="85339"/>
                  <a:pt x="71619" y="89181"/>
                </a:cubicBezTo>
                <a:cubicBezTo>
                  <a:pt x="75095" y="93022"/>
                  <a:pt x="79668" y="96407"/>
                  <a:pt x="85339" y="99334"/>
                </a:cubicBezTo>
                <a:cubicBezTo>
                  <a:pt x="91010" y="102261"/>
                  <a:pt x="97459" y="105005"/>
                  <a:pt x="104684" y="107566"/>
                </a:cubicBezTo>
                <a:cubicBezTo>
                  <a:pt x="111910" y="110127"/>
                  <a:pt x="119228" y="112917"/>
                  <a:pt x="126636" y="115935"/>
                </a:cubicBezTo>
                <a:cubicBezTo>
                  <a:pt x="134045" y="118953"/>
                  <a:pt x="141363" y="122475"/>
                  <a:pt x="148589" y="126499"/>
                </a:cubicBezTo>
                <a:cubicBezTo>
                  <a:pt x="155815" y="130524"/>
                  <a:pt x="162263" y="135463"/>
                  <a:pt x="167934" y="141317"/>
                </a:cubicBezTo>
                <a:cubicBezTo>
                  <a:pt x="173605" y="147171"/>
                  <a:pt x="178178" y="154168"/>
                  <a:pt x="181654" y="162309"/>
                </a:cubicBezTo>
                <a:cubicBezTo>
                  <a:pt x="185130" y="170449"/>
                  <a:pt x="186868" y="180099"/>
                  <a:pt x="186868" y="191258"/>
                </a:cubicBezTo>
                <a:cubicBezTo>
                  <a:pt x="186868" y="205161"/>
                  <a:pt x="184261" y="217418"/>
                  <a:pt x="179047" y="228028"/>
                </a:cubicBezTo>
                <a:cubicBezTo>
                  <a:pt x="173834" y="238638"/>
                  <a:pt x="166471" y="247511"/>
                  <a:pt x="156958" y="254645"/>
                </a:cubicBezTo>
                <a:cubicBezTo>
                  <a:pt x="147445" y="261780"/>
                  <a:pt x="136195" y="267130"/>
                  <a:pt x="123206" y="270698"/>
                </a:cubicBezTo>
                <a:cubicBezTo>
                  <a:pt x="110218" y="274265"/>
                  <a:pt x="96132" y="276048"/>
                  <a:pt x="80948" y="276048"/>
                </a:cubicBezTo>
                <a:cubicBezTo>
                  <a:pt x="71802" y="276048"/>
                  <a:pt x="63067" y="275362"/>
                  <a:pt x="54743" y="273990"/>
                </a:cubicBezTo>
                <a:cubicBezTo>
                  <a:pt x="46420" y="272618"/>
                  <a:pt x="38965" y="270881"/>
                  <a:pt x="32379" y="268777"/>
                </a:cubicBezTo>
                <a:cubicBezTo>
                  <a:pt x="25794" y="266673"/>
                  <a:pt x="20306" y="264524"/>
                  <a:pt x="15915" y="262328"/>
                </a:cubicBezTo>
                <a:cubicBezTo>
                  <a:pt x="11525" y="260133"/>
                  <a:pt x="8324" y="258075"/>
                  <a:pt x="6311" y="256154"/>
                </a:cubicBezTo>
                <a:cubicBezTo>
                  <a:pt x="4299" y="254234"/>
                  <a:pt x="2744" y="251215"/>
                  <a:pt x="1646" y="247099"/>
                </a:cubicBezTo>
                <a:cubicBezTo>
                  <a:pt x="549" y="242983"/>
                  <a:pt x="0" y="236900"/>
                  <a:pt x="0" y="228851"/>
                </a:cubicBezTo>
                <a:cubicBezTo>
                  <a:pt x="0" y="223546"/>
                  <a:pt x="183" y="219293"/>
                  <a:pt x="549" y="216092"/>
                </a:cubicBezTo>
                <a:cubicBezTo>
                  <a:pt x="915" y="212890"/>
                  <a:pt x="1463" y="210329"/>
                  <a:pt x="2195" y="208408"/>
                </a:cubicBezTo>
                <a:cubicBezTo>
                  <a:pt x="2927" y="206488"/>
                  <a:pt x="3842" y="205207"/>
                  <a:pt x="4939" y="204567"/>
                </a:cubicBezTo>
                <a:cubicBezTo>
                  <a:pt x="6037" y="203927"/>
                  <a:pt x="7409" y="203606"/>
                  <a:pt x="9055" y="203606"/>
                </a:cubicBezTo>
                <a:cubicBezTo>
                  <a:pt x="11068" y="203606"/>
                  <a:pt x="14040" y="204750"/>
                  <a:pt x="17973" y="207036"/>
                </a:cubicBezTo>
                <a:cubicBezTo>
                  <a:pt x="21906" y="209323"/>
                  <a:pt x="26800" y="211838"/>
                  <a:pt x="32654" y="214582"/>
                </a:cubicBezTo>
                <a:cubicBezTo>
                  <a:pt x="38508" y="217326"/>
                  <a:pt x="45322" y="219888"/>
                  <a:pt x="53097" y="222266"/>
                </a:cubicBezTo>
                <a:cubicBezTo>
                  <a:pt x="60872" y="224644"/>
                  <a:pt x="69698" y="225833"/>
                  <a:pt x="79576" y="225833"/>
                </a:cubicBezTo>
                <a:cubicBezTo>
                  <a:pt x="85796" y="225833"/>
                  <a:pt x="91330" y="225193"/>
                  <a:pt x="96178" y="223912"/>
                </a:cubicBezTo>
                <a:cubicBezTo>
                  <a:pt x="101026" y="222632"/>
                  <a:pt x="105233" y="220802"/>
                  <a:pt x="108800" y="218424"/>
                </a:cubicBezTo>
                <a:cubicBezTo>
                  <a:pt x="112367" y="216046"/>
                  <a:pt x="115066" y="213028"/>
                  <a:pt x="116895" y="209369"/>
                </a:cubicBezTo>
                <a:cubicBezTo>
                  <a:pt x="118725" y="205710"/>
                  <a:pt x="119639" y="201503"/>
                  <a:pt x="119639" y="196746"/>
                </a:cubicBezTo>
                <a:cubicBezTo>
                  <a:pt x="119639" y="191258"/>
                  <a:pt x="117947" y="186548"/>
                  <a:pt x="114563" y="182615"/>
                </a:cubicBezTo>
                <a:cubicBezTo>
                  <a:pt x="111179" y="178682"/>
                  <a:pt x="106697" y="175252"/>
                  <a:pt x="101117" y="172325"/>
                </a:cubicBezTo>
                <a:cubicBezTo>
                  <a:pt x="95538" y="169398"/>
                  <a:pt x="89226" y="166654"/>
                  <a:pt x="82183" y="164093"/>
                </a:cubicBezTo>
                <a:cubicBezTo>
                  <a:pt x="75140" y="161531"/>
                  <a:pt x="67914" y="158696"/>
                  <a:pt x="60506" y="155586"/>
                </a:cubicBezTo>
                <a:cubicBezTo>
                  <a:pt x="53097" y="152476"/>
                  <a:pt x="45871" y="148909"/>
                  <a:pt x="38828" y="144884"/>
                </a:cubicBezTo>
                <a:cubicBezTo>
                  <a:pt x="31785" y="140860"/>
                  <a:pt x="25474" y="135921"/>
                  <a:pt x="19894" y="130067"/>
                </a:cubicBezTo>
                <a:cubicBezTo>
                  <a:pt x="14315" y="124213"/>
                  <a:pt x="9833" y="117170"/>
                  <a:pt x="6448" y="108938"/>
                </a:cubicBezTo>
                <a:cubicBezTo>
                  <a:pt x="3064" y="100706"/>
                  <a:pt x="1372" y="90827"/>
                  <a:pt x="1372" y="79302"/>
                </a:cubicBezTo>
                <a:cubicBezTo>
                  <a:pt x="1372" y="67595"/>
                  <a:pt x="3659" y="56847"/>
                  <a:pt x="8232" y="47060"/>
                </a:cubicBezTo>
                <a:cubicBezTo>
                  <a:pt x="12806" y="37273"/>
                  <a:pt x="19391" y="28904"/>
                  <a:pt x="27989" y="21952"/>
                </a:cubicBezTo>
                <a:cubicBezTo>
                  <a:pt x="36587" y="15001"/>
                  <a:pt x="47060" y="9604"/>
                  <a:pt x="59408" y="5763"/>
                </a:cubicBezTo>
                <a:cubicBezTo>
                  <a:pt x="71756" y="1921"/>
                  <a:pt x="85613" y="0"/>
                  <a:pt x="100980" y="0"/>
                </a:cubicBezTo>
                <a:close/>
              </a:path>
            </a:pathLst>
          </a:custGeom>
          <a:solidFill>
            <a:srgbClr val="FFC000"/>
          </a:solidFill>
          <a:ln w="17780" cmpd="sng">
            <a:solidFill>
              <a:srgbClr val="FFFFFF"/>
            </a:solidFill>
            <a:prstDash val="solid"/>
            <a:miter lim="800000"/>
          </a:ln>
          <a:effectLst>
            <a:glow rad="762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5" name="TextBox 14">
            <a:extLst>
              <a:ext uri="{FF2B5EF4-FFF2-40B4-BE49-F238E27FC236}">
                <a16:creationId xmlns:a16="http://schemas.microsoft.com/office/drawing/2014/main" id="{7FDB7490-53B3-4DF6-BC88-2A223038DE98}"/>
              </a:ext>
            </a:extLst>
          </p:cNvPr>
          <p:cNvSpPr txBox="1">
            <a:spLocks noChangeArrowheads="1"/>
          </p:cNvSpPr>
          <p:nvPr/>
        </p:nvSpPr>
        <p:spPr bwMode="auto">
          <a:xfrm>
            <a:off x="5590136" y="4405369"/>
            <a:ext cx="262328" cy="276048"/>
          </a:xfrm>
          <a:custGeom>
            <a:avLst/>
            <a:gdLst/>
            <a:ahLst/>
            <a:cxnLst/>
            <a:rect l="l" t="t" r="r" b="b"/>
            <a:pathLst>
              <a:path w="262328" h="276048">
                <a:moveTo>
                  <a:pt x="134182" y="0"/>
                </a:moveTo>
                <a:cubicBezTo>
                  <a:pt x="156134" y="0"/>
                  <a:pt x="175159" y="2973"/>
                  <a:pt x="191258" y="8918"/>
                </a:cubicBezTo>
                <a:cubicBezTo>
                  <a:pt x="207356" y="14864"/>
                  <a:pt x="220665" y="23599"/>
                  <a:pt x="231183" y="35124"/>
                </a:cubicBezTo>
                <a:cubicBezTo>
                  <a:pt x="241702" y="46649"/>
                  <a:pt x="249522" y="60826"/>
                  <a:pt x="254644" y="77656"/>
                </a:cubicBezTo>
                <a:cubicBezTo>
                  <a:pt x="259767" y="94486"/>
                  <a:pt x="262328" y="113786"/>
                  <a:pt x="262328" y="135555"/>
                </a:cubicBezTo>
                <a:cubicBezTo>
                  <a:pt x="262328" y="156409"/>
                  <a:pt x="259584" y="175434"/>
                  <a:pt x="254096" y="192630"/>
                </a:cubicBezTo>
                <a:cubicBezTo>
                  <a:pt x="248608" y="209826"/>
                  <a:pt x="240284" y="224644"/>
                  <a:pt x="229125" y="237083"/>
                </a:cubicBezTo>
                <a:cubicBezTo>
                  <a:pt x="217966" y="249523"/>
                  <a:pt x="203971" y="259127"/>
                  <a:pt x="187142" y="265896"/>
                </a:cubicBezTo>
                <a:cubicBezTo>
                  <a:pt x="170312" y="272664"/>
                  <a:pt x="150646" y="276048"/>
                  <a:pt x="128145" y="276048"/>
                </a:cubicBezTo>
                <a:cubicBezTo>
                  <a:pt x="106376" y="276048"/>
                  <a:pt x="87442" y="273030"/>
                  <a:pt x="71344" y="266993"/>
                </a:cubicBezTo>
                <a:cubicBezTo>
                  <a:pt x="55246" y="260956"/>
                  <a:pt x="41892" y="252175"/>
                  <a:pt x="31281" y="240651"/>
                </a:cubicBezTo>
                <a:cubicBezTo>
                  <a:pt x="20671" y="229126"/>
                  <a:pt x="12805" y="214948"/>
                  <a:pt x="7683" y="198118"/>
                </a:cubicBezTo>
                <a:cubicBezTo>
                  <a:pt x="2560" y="181288"/>
                  <a:pt x="0" y="162080"/>
                  <a:pt x="0" y="140494"/>
                </a:cubicBezTo>
                <a:cubicBezTo>
                  <a:pt x="0" y="119639"/>
                  <a:pt x="2789" y="100569"/>
                  <a:pt x="8369" y="83281"/>
                </a:cubicBezTo>
                <a:cubicBezTo>
                  <a:pt x="13948" y="65994"/>
                  <a:pt x="22317" y="51176"/>
                  <a:pt x="33477" y="38828"/>
                </a:cubicBezTo>
                <a:cubicBezTo>
                  <a:pt x="44636" y="26480"/>
                  <a:pt x="58584" y="16922"/>
                  <a:pt x="75323" y="10153"/>
                </a:cubicBezTo>
                <a:cubicBezTo>
                  <a:pt x="92061" y="3384"/>
                  <a:pt x="111681" y="0"/>
                  <a:pt x="134182" y="0"/>
                </a:cubicBezTo>
                <a:close/>
                <a:moveTo>
                  <a:pt x="131712" y="54606"/>
                </a:moveTo>
                <a:cubicBezTo>
                  <a:pt x="121468" y="54606"/>
                  <a:pt x="112504" y="56481"/>
                  <a:pt x="104821" y="60231"/>
                </a:cubicBezTo>
                <a:cubicBezTo>
                  <a:pt x="97138" y="63982"/>
                  <a:pt x="90827" y="69470"/>
                  <a:pt x="85887" y="76696"/>
                </a:cubicBezTo>
                <a:cubicBezTo>
                  <a:pt x="80948" y="83921"/>
                  <a:pt x="77244" y="92611"/>
                  <a:pt x="74774" y="102764"/>
                </a:cubicBezTo>
                <a:cubicBezTo>
                  <a:pt x="72304" y="112917"/>
                  <a:pt x="71070" y="124487"/>
                  <a:pt x="71070" y="137476"/>
                </a:cubicBezTo>
                <a:cubicBezTo>
                  <a:pt x="71070" y="149549"/>
                  <a:pt x="72076" y="160662"/>
                  <a:pt x="74088" y="170815"/>
                </a:cubicBezTo>
                <a:cubicBezTo>
                  <a:pt x="76100" y="180968"/>
                  <a:pt x="79348" y="189795"/>
                  <a:pt x="83829" y="197295"/>
                </a:cubicBezTo>
                <a:cubicBezTo>
                  <a:pt x="88311" y="204795"/>
                  <a:pt x="94394" y="210604"/>
                  <a:pt x="102077" y="214720"/>
                </a:cubicBezTo>
                <a:cubicBezTo>
                  <a:pt x="109760" y="218836"/>
                  <a:pt x="119273" y="220894"/>
                  <a:pt x="130615" y="220894"/>
                </a:cubicBezTo>
                <a:cubicBezTo>
                  <a:pt x="141042" y="220894"/>
                  <a:pt x="150097" y="219019"/>
                  <a:pt x="157781" y="215268"/>
                </a:cubicBezTo>
                <a:cubicBezTo>
                  <a:pt x="165464" y="211518"/>
                  <a:pt x="171775" y="206076"/>
                  <a:pt x="176714" y="198942"/>
                </a:cubicBezTo>
                <a:cubicBezTo>
                  <a:pt x="181654" y="191807"/>
                  <a:pt x="185312" y="183163"/>
                  <a:pt x="187690" y="173011"/>
                </a:cubicBezTo>
                <a:cubicBezTo>
                  <a:pt x="190069" y="162858"/>
                  <a:pt x="191258" y="151287"/>
                  <a:pt x="191258" y="138299"/>
                </a:cubicBezTo>
                <a:cubicBezTo>
                  <a:pt x="191258" y="126225"/>
                  <a:pt x="190297" y="115112"/>
                  <a:pt x="188376" y="104959"/>
                </a:cubicBezTo>
                <a:cubicBezTo>
                  <a:pt x="186456" y="94806"/>
                  <a:pt x="183209" y="85979"/>
                  <a:pt x="178635" y="78479"/>
                </a:cubicBezTo>
                <a:cubicBezTo>
                  <a:pt x="174062" y="70979"/>
                  <a:pt x="167979" y="65125"/>
                  <a:pt x="160387" y="60917"/>
                </a:cubicBezTo>
                <a:cubicBezTo>
                  <a:pt x="152795" y="56710"/>
                  <a:pt x="143237" y="54606"/>
                  <a:pt x="131712" y="54606"/>
                </a:cubicBezTo>
                <a:close/>
              </a:path>
            </a:pathLst>
          </a:custGeom>
          <a:solidFill>
            <a:srgbClr val="FFC000"/>
          </a:solidFill>
          <a:ln w="17780" cmpd="sng">
            <a:solidFill>
              <a:srgbClr val="FFFFFF"/>
            </a:solidFill>
            <a:prstDash val="solid"/>
            <a:miter lim="800000"/>
          </a:ln>
          <a:effectLst>
            <a:glow rad="762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4" name="TextBox 13">
            <a:extLst>
              <a:ext uri="{FF2B5EF4-FFF2-40B4-BE49-F238E27FC236}">
                <a16:creationId xmlns:a16="http://schemas.microsoft.com/office/drawing/2014/main" id="{FBFFEFF9-AA13-4AC9-AE08-DA0F609B26F9}"/>
              </a:ext>
            </a:extLst>
          </p:cNvPr>
          <p:cNvSpPr txBox="1">
            <a:spLocks noChangeArrowheads="1"/>
          </p:cNvSpPr>
          <p:nvPr/>
        </p:nvSpPr>
        <p:spPr bwMode="auto">
          <a:xfrm>
            <a:off x="5909754" y="4405369"/>
            <a:ext cx="233791" cy="271384"/>
          </a:xfrm>
          <a:custGeom>
            <a:avLst/>
            <a:gdLst/>
            <a:ahLst/>
            <a:cxnLst/>
            <a:rect l="l" t="t" r="r" b="b"/>
            <a:pathLst>
              <a:path w="233791" h="271384">
                <a:moveTo>
                  <a:pt x="144061" y="0"/>
                </a:moveTo>
                <a:cubicBezTo>
                  <a:pt x="160708" y="0"/>
                  <a:pt x="174749" y="2744"/>
                  <a:pt x="186182" y="8232"/>
                </a:cubicBezTo>
                <a:cubicBezTo>
                  <a:pt x="197615" y="13720"/>
                  <a:pt x="206854" y="21175"/>
                  <a:pt x="213896" y="30596"/>
                </a:cubicBezTo>
                <a:cubicBezTo>
                  <a:pt x="220939" y="40017"/>
                  <a:pt x="226016" y="51039"/>
                  <a:pt x="229126" y="63661"/>
                </a:cubicBezTo>
                <a:cubicBezTo>
                  <a:pt x="232236" y="76284"/>
                  <a:pt x="233791" y="91467"/>
                  <a:pt x="233791" y="109212"/>
                </a:cubicBezTo>
                <a:lnTo>
                  <a:pt x="233791" y="260408"/>
                </a:lnTo>
                <a:cubicBezTo>
                  <a:pt x="233791" y="262237"/>
                  <a:pt x="233242" y="263838"/>
                  <a:pt x="232144" y="265210"/>
                </a:cubicBezTo>
                <a:cubicBezTo>
                  <a:pt x="231047" y="266582"/>
                  <a:pt x="229217" y="267725"/>
                  <a:pt x="226656" y="268640"/>
                </a:cubicBezTo>
                <a:cubicBezTo>
                  <a:pt x="224095" y="269554"/>
                  <a:pt x="220574" y="270240"/>
                  <a:pt x="216092" y="270698"/>
                </a:cubicBezTo>
                <a:cubicBezTo>
                  <a:pt x="211610" y="271155"/>
                  <a:pt x="206076" y="271384"/>
                  <a:pt x="199490" y="271384"/>
                </a:cubicBezTo>
                <a:cubicBezTo>
                  <a:pt x="192722" y="271384"/>
                  <a:pt x="187097" y="271155"/>
                  <a:pt x="182615" y="270698"/>
                </a:cubicBezTo>
                <a:cubicBezTo>
                  <a:pt x="178133" y="270240"/>
                  <a:pt x="174611" y="269554"/>
                  <a:pt x="172050" y="268640"/>
                </a:cubicBezTo>
                <a:cubicBezTo>
                  <a:pt x="169489" y="267725"/>
                  <a:pt x="167660" y="266582"/>
                  <a:pt x="166562" y="265210"/>
                </a:cubicBezTo>
                <a:cubicBezTo>
                  <a:pt x="165465" y="263838"/>
                  <a:pt x="164916" y="262237"/>
                  <a:pt x="164916" y="260408"/>
                </a:cubicBezTo>
                <a:lnTo>
                  <a:pt x="164916" y="120737"/>
                </a:lnTo>
                <a:cubicBezTo>
                  <a:pt x="164916" y="108846"/>
                  <a:pt x="164047" y="99517"/>
                  <a:pt x="162309" y="92748"/>
                </a:cubicBezTo>
                <a:cubicBezTo>
                  <a:pt x="160571" y="85979"/>
                  <a:pt x="158056" y="80171"/>
                  <a:pt x="154763" y="75324"/>
                </a:cubicBezTo>
                <a:cubicBezTo>
                  <a:pt x="151470" y="70476"/>
                  <a:pt x="147217" y="66726"/>
                  <a:pt x="142003" y="64073"/>
                </a:cubicBezTo>
                <a:cubicBezTo>
                  <a:pt x="136790" y="61420"/>
                  <a:pt x="130707" y="60094"/>
                  <a:pt x="123755" y="60094"/>
                </a:cubicBezTo>
                <a:cubicBezTo>
                  <a:pt x="114975" y="60094"/>
                  <a:pt x="106102" y="63296"/>
                  <a:pt x="97138" y="69698"/>
                </a:cubicBezTo>
                <a:cubicBezTo>
                  <a:pt x="88175" y="76101"/>
                  <a:pt x="78845" y="85431"/>
                  <a:pt x="69150" y="97687"/>
                </a:cubicBezTo>
                <a:lnTo>
                  <a:pt x="69150" y="260408"/>
                </a:lnTo>
                <a:cubicBezTo>
                  <a:pt x="69150" y="262237"/>
                  <a:pt x="68601" y="263838"/>
                  <a:pt x="67503" y="265210"/>
                </a:cubicBezTo>
                <a:cubicBezTo>
                  <a:pt x="66405" y="266582"/>
                  <a:pt x="64530" y="267725"/>
                  <a:pt x="61878" y="268640"/>
                </a:cubicBezTo>
                <a:cubicBezTo>
                  <a:pt x="59225" y="269554"/>
                  <a:pt x="55704" y="270240"/>
                  <a:pt x="51313" y="270698"/>
                </a:cubicBezTo>
                <a:cubicBezTo>
                  <a:pt x="46923" y="271155"/>
                  <a:pt x="41343" y="271384"/>
                  <a:pt x="34575" y="271384"/>
                </a:cubicBezTo>
                <a:cubicBezTo>
                  <a:pt x="27806" y="271384"/>
                  <a:pt x="22227" y="271155"/>
                  <a:pt x="17836" y="270698"/>
                </a:cubicBezTo>
                <a:cubicBezTo>
                  <a:pt x="13446" y="270240"/>
                  <a:pt x="9924" y="269554"/>
                  <a:pt x="7272" y="268640"/>
                </a:cubicBezTo>
                <a:cubicBezTo>
                  <a:pt x="4619" y="267725"/>
                  <a:pt x="2744" y="266582"/>
                  <a:pt x="1647" y="265210"/>
                </a:cubicBezTo>
                <a:cubicBezTo>
                  <a:pt x="549" y="263838"/>
                  <a:pt x="0" y="262237"/>
                  <a:pt x="0" y="260408"/>
                </a:cubicBezTo>
                <a:lnTo>
                  <a:pt x="0" y="15641"/>
                </a:lnTo>
                <a:cubicBezTo>
                  <a:pt x="0" y="13812"/>
                  <a:pt x="457" y="12211"/>
                  <a:pt x="1372" y="10839"/>
                </a:cubicBezTo>
                <a:cubicBezTo>
                  <a:pt x="2287" y="9467"/>
                  <a:pt x="3933" y="8324"/>
                  <a:pt x="6311" y="7409"/>
                </a:cubicBezTo>
                <a:cubicBezTo>
                  <a:pt x="8690" y="6494"/>
                  <a:pt x="11754" y="5808"/>
                  <a:pt x="15504" y="5351"/>
                </a:cubicBezTo>
                <a:cubicBezTo>
                  <a:pt x="19254" y="4894"/>
                  <a:pt x="23965" y="4665"/>
                  <a:pt x="29636" y="4665"/>
                </a:cubicBezTo>
                <a:cubicBezTo>
                  <a:pt x="35490" y="4665"/>
                  <a:pt x="40337" y="4894"/>
                  <a:pt x="44179" y="5351"/>
                </a:cubicBezTo>
                <a:cubicBezTo>
                  <a:pt x="48021" y="5808"/>
                  <a:pt x="50993" y="6494"/>
                  <a:pt x="53097" y="7409"/>
                </a:cubicBezTo>
                <a:cubicBezTo>
                  <a:pt x="55201" y="8324"/>
                  <a:pt x="56710" y="9467"/>
                  <a:pt x="57625" y="10839"/>
                </a:cubicBezTo>
                <a:cubicBezTo>
                  <a:pt x="58539" y="12211"/>
                  <a:pt x="58997" y="13812"/>
                  <a:pt x="58997" y="15641"/>
                </a:cubicBezTo>
                <a:lnTo>
                  <a:pt x="58997" y="43904"/>
                </a:lnTo>
                <a:cubicBezTo>
                  <a:pt x="72534" y="29270"/>
                  <a:pt x="86300" y="18294"/>
                  <a:pt x="100294" y="10976"/>
                </a:cubicBezTo>
                <a:cubicBezTo>
                  <a:pt x="114289" y="3659"/>
                  <a:pt x="128878" y="0"/>
                  <a:pt x="144061" y="0"/>
                </a:cubicBezTo>
                <a:close/>
              </a:path>
            </a:pathLst>
          </a:custGeom>
          <a:solidFill>
            <a:srgbClr val="FFC000"/>
          </a:solidFill>
          <a:ln w="17780" cmpd="sng">
            <a:solidFill>
              <a:srgbClr val="FFFFFF"/>
            </a:solidFill>
            <a:prstDash val="solid"/>
            <a:miter lim="800000"/>
          </a:ln>
          <a:effectLst>
            <a:glow rad="762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3" name="TextBox 12">
            <a:extLst>
              <a:ext uri="{FF2B5EF4-FFF2-40B4-BE49-F238E27FC236}">
                <a16:creationId xmlns:a16="http://schemas.microsoft.com/office/drawing/2014/main" id="{90C2588C-8A01-4C08-9880-5B6D3BCFE7DF}"/>
              </a:ext>
            </a:extLst>
          </p:cNvPr>
          <p:cNvSpPr txBox="1">
            <a:spLocks noChangeArrowheads="1"/>
          </p:cNvSpPr>
          <p:nvPr/>
        </p:nvSpPr>
        <p:spPr bwMode="auto">
          <a:xfrm>
            <a:off x="3500936" y="4410035"/>
            <a:ext cx="233516" cy="271383"/>
          </a:xfrm>
          <a:custGeom>
            <a:avLst/>
            <a:gdLst/>
            <a:ahLst/>
            <a:cxnLst/>
            <a:rect l="l" t="t" r="r" b="b"/>
            <a:pathLst>
              <a:path w="233516" h="271383">
                <a:moveTo>
                  <a:pt x="34301" y="0"/>
                </a:moveTo>
                <a:cubicBezTo>
                  <a:pt x="41069" y="0"/>
                  <a:pt x="46649" y="229"/>
                  <a:pt x="51039" y="686"/>
                </a:cubicBezTo>
                <a:cubicBezTo>
                  <a:pt x="55430" y="1143"/>
                  <a:pt x="58951" y="1829"/>
                  <a:pt x="61604" y="2744"/>
                </a:cubicBezTo>
                <a:cubicBezTo>
                  <a:pt x="64256" y="3659"/>
                  <a:pt x="66131" y="4802"/>
                  <a:pt x="67229" y="6174"/>
                </a:cubicBezTo>
                <a:cubicBezTo>
                  <a:pt x="68326" y="7546"/>
                  <a:pt x="68875" y="9147"/>
                  <a:pt x="68875" y="10976"/>
                </a:cubicBezTo>
                <a:lnTo>
                  <a:pt x="68875" y="149275"/>
                </a:lnTo>
                <a:cubicBezTo>
                  <a:pt x="68875" y="162080"/>
                  <a:pt x="69698" y="171867"/>
                  <a:pt x="71345" y="178636"/>
                </a:cubicBezTo>
                <a:cubicBezTo>
                  <a:pt x="72991" y="185404"/>
                  <a:pt x="75507" y="191212"/>
                  <a:pt x="78891" y="196060"/>
                </a:cubicBezTo>
                <a:cubicBezTo>
                  <a:pt x="82275" y="200908"/>
                  <a:pt x="86574" y="204658"/>
                  <a:pt x="91788" y="207311"/>
                </a:cubicBezTo>
                <a:cubicBezTo>
                  <a:pt x="97001" y="209963"/>
                  <a:pt x="103084" y="211289"/>
                  <a:pt x="110035" y="211289"/>
                </a:cubicBezTo>
                <a:cubicBezTo>
                  <a:pt x="118816" y="211289"/>
                  <a:pt x="127643" y="208088"/>
                  <a:pt x="136515" y="201685"/>
                </a:cubicBezTo>
                <a:cubicBezTo>
                  <a:pt x="145388" y="195283"/>
                  <a:pt x="154854" y="185953"/>
                  <a:pt x="164916" y="173696"/>
                </a:cubicBezTo>
                <a:lnTo>
                  <a:pt x="164916" y="10976"/>
                </a:lnTo>
                <a:cubicBezTo>
                  <a:pt x="164916" y="9147"/>
                  <a:pt x="165419" y="7546"/>
                  <a:pt x="166425" y="6174"/>
                </a:cubicBezTo>
                <a:cubicBezTo>
                  <a:pt x="167431" y="4802"/>
                  <a:pt x="169260" y="3659"/>
                  <a:pt x="171913" y="2744"/>
                </a:cubicBezTo>
                <a:cubicBezTo>
                  <a:pt x="174566" y="1829"/>
                  <a:pt x="178087" y="1143"/>
                  <a:pt x="182478" y="686"/>
                </a:cubicBezTo>
                <a:cubicBezTo>
                  <a:pt x="186868" y="229"/>
                  <a:pt x="192448" y="0"/>
                  <a:pt x="199216" y="0"/>
                </a:cubicBezTo>
                <a:cubicBezTo>
                  <a:pt x="205985" y="0"/>
                  <a:pt x="211564" y="229"/>
                  <a:pt x="215955" y="686"/>
                </a:cubicBezTo>
                <a:cubicBezTo>
                  <a:pt x="220345" y="1143"/>
                  <a:pt x="223821" y="1829"/>
                  <a:pt x="226382" y="2744"/>
                </a:cubicBezTo>
                <a:cubicBezTo>
                  <a:pt x="228943" y="3659"/>
                  <a:pt x="230772" y="4802"/>
                  <a:pt x="231870" y="6174"/>
                </a:cubicBezTo>
                <a:cubicBezTo>
                  <a:pt x="232968" y="7546"/>
                  <a:pt x="233516" y="9147"/>
                  <a:pt x="233516" y="10976"/>
                </a:cubicBezTo>
                <a:lnTo>
                  <a:pt x="233516" y="255743"/>
                </a:lnTo>
                <a:cubicBezTo>
                  <a:pt x="233516" y="257572"/>
                  <a:pt x="233059" y="259173"/>
                  <a:pt x="232144" y="260545"/>
                </a:cubicBezTo>
                <a:cubicBezTo>
                  <a:pt x="231230" y="261917"/>
                  <a:pt x="229629" y="263060"/>
                  <a:pt x="227342" y="263975"/>
                </a:cubicBezTo>
                <a:cubicBezTo>
                  <a:pt x="225056" y="264889"/>
                  <a:pt x="222037" y="265575"/>
                  <a:pt x="218287" y="266033"/>
                </a:cubicBezTo>
                <a:cubicBezTo>
                  <a:pt x="214537" y="266490"/>
                  <a:pt x="209826" y="266719"/>
                  <a:pt x="204155" y="266719"/>
                </a:cubicBezTo>
                <a:cubicBezTo>
                  <a:pt x="198118" y="266719"/>
                  <a:pt x="193225" y="266490"/>
                  <a:pt x="189475" y="266033"/>
                </a:cubicBezTo>
                <a:cubicBezTo>
                  <a:pt x="185725" y="265575"/>
                  <a:pt x="182752" y="264889"/>
                  <a:pt x="180557" y="263975"/>
                </a:cubicBezTo>
                <a:cubicBezTo>
                  <a:pt x="178362" y="263060"/>
                  <a:pt x="176807" y="261917"/>
                  <a:pt x="175892" y="260545"/>
                </a:cubicBezTo>
                <a:cubicBezTo>
                  <a:pt x="174977" y="259173"/>
                  <a:pt x="174520" y="257572"/>
                  <a:pt x="174520" y="255743"/>
                </a:cubicBezTo>
                <a:lnTo>
                  <a:pt x="174520" y="227479"/>
                </a:lnTo>
                <a:cubicBezTo>
                  <a:pt x="160983" y="242114"/>
                  <a:pt x="147217" y="253090"/>
                  <a:pt x="133222" y="260407"/>
                </a:cubicBezTo>
                <a:cubicBezTo>
                  <a:pt x="119228" y="267725"/>
                  <a:pt x="104730" y="271383"/>
                  <a:pt x="89730" y="271383"/>
                </a:cubicBezTo>
                <a:cubicBezTo>
                  <a:pt x="72900" y="271383"/>
                  <a:pt x="58768" y="268639"/>
                  <a:pt x="47335" y="263151"/>
                </a:cubicBezTo>
                <a:cubicBezTo>
                  <a:pt x="35901" y="257663"/>
                  <a:pt x="26663" y="250163"/>
                  <a:pt x="19620" y="240650"/>
                </a:cubicBezTo>
                <a:cubicBezTo>
                  <a:pt x="12577" y="231138"/>
                  <a:pt x="7546" y="220116"/>
                  <a:pt x="4528" y="207585"/>
                </a:cubicBezTo>
                <a:cubicBezTo>
                  <a:pt x="1510" y="195054"/>
                  <a:pt x="0" y="179459"/>
                  <a:pt x="0" y="160800"/>
                </a:cubicBezTo>
                <a:lnTo>
                  <a:pt x="0" y="10976"/>
                </a:lnTo>
                <a:cubicBezTo>
                  <a:pt x="0" y="9147"/>
                  <a:pt x="503" y="7546"/>
                  <a:pt x="1510" y="6174"/>
                </a:cubicBezTo>
                <a:cubicBezTo>
                  <a:pt x="2516" y="4802"/>
                  <a:pt x="4345" y="3659"/>
                  <a:pt x="6998" y="2744"/>
                </a:cubicBezTo>
                <a:cubicBezTo>
                  <a:pt x="9650" y="1829"/>
                  <a:pt x="13217" y="1143"/>
                  <a:pt x="17699" y="686"/>
                </a:cubicBezTo>
                <a:cubicBezTo>
                  <a:pt x="22181" y="229"/>
                  <a:pt x="27715" y="0"/>
                  <a:pt x="34301" y="0"/>
                </a:cubicBezTo>
                <a:close/>
              </a:path>
            </a:pathLst>
          </a:custGeom>
          <a:solidFill>
            <a:srgbClr val="FFC000"/>
          </a:solidFill>
          <a:ln w="17780" cmpd="sng">
            <a:solidFill>
              <a:srgbClr val="FFFFFF"/>
            </a:solidFill>
            <a:prstDash val="solid"/>
            <a:miter lim="800000"/>
          </a:ln>
          <a:effectLst>
            <a:glow rad="762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219A6803-466D-4762-A75F-C1354207C9BB}"/>
              </a:ext>
            </a:extLst>
          </p:cNvPr>
          <p:cNvSpPr txBox="1">
            <a:spLocks noChangeArrowheads="1"/>
          </p:cNvSpPr>
          <p:nvPr/>
        </p:nvSpPr>
        <p:spPr bwMode="auto">
          <a:xfrm>
            <a:off x="2926080" y="4083173"/>
            <a:ext cx="348996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outer person</a:t>
            </a:r>
          </a:p>
        </p:txBody>
      </p:sp>
    </p:spTree>
    <p:extLst>
      <p:ext uri="{BB962C8B-B14F-4D97-AF65-F5344CB8AC3E}">
        <p14:creationId xmlns:p14="http://schemas.microsoft.com/office/powerpoint/2010/main" val="3168047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1"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par>
                                <p:cTn id="15" presetID="10" presetClass="entr" presetSubtype="0" fill="hold" grpId="3"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32" fill="hold" grpId="1"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strVal val="4*#ppt_w"/>
                                          </p:val>
                                        </p:tav>
                                        <p:tav tm="100000">
                                          <p:val>
                                            <p:strVal val="#ppt_w"/>
                                          </p:val>
                                        </p:tav>
                                      </p:tavLst>
                                    </p:anim>
                                    <p:anim calcmode="lin" valueType="num">
                                      <p:cBhvr>
                                        <p:cTn id="23" dur="500" fill="hold"/>
                                        <p:tgtEl>
                                          <p:spTgt spid="5"/>
                                        </p:tgtEl>
                                        <p:attrNameLst>
                                          <p:attrName>ppt_h</p:attrName>
                                        </p:attrNameLst>
                                      </p:cBhvr>
                                      <p:tavLst>
                                        <p:tav tm="0">
                                          <p:val>
                                            <p:strVal val="4*#ppt_h"/>
                                          </p:val>
                                        </p:tav>
                                        <p:tav tm="100000">
                                          <p:val>
                                            <p:strVal val="#ppt_h"/>
                                          </p:val>
                                        </p:tav>
                                      </p:tavLst>
                                    </p:anim>
                                  </p:childTnLst>
                                </p:cTn>
                              </p:par>
                              <p:par>
                                <p:cTn id="24" presetID="10" presetClass="entr" presetSubtype="0" fill="hold" grpId="3"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32" fill="hold" grpId="1"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strVal val="4*#ppt_w"/>
                                          </p:val>
                                        </p:tav>
                                        <p:tav tm="100000">
                                          <p:val>
                                            <p:strVal val="#ppt_w"/>
                                          </p:val>
                                        </p:tav>
                                      </p:tavLst>
                                    </p:anim>
                                    <p:anim calcmode="lin" valueType="num">
                                      <p:cBhvr>
                                        <p:cTn id="32" dur="500" fill="hold"/>
                                        <p:tgtEl>
                                          <p:spTgt spid="3"/>
                                        </p:tgtEl>
                                        <p:attrNameLst>
                                          <p:attrName>ppt_h</p:attrName>
                                        </p:attrNameLst>
                                      </p:cBhvr>
                                      <p:tavLst>
                                        <p:tav tm="0">
                                          <p:val>
                                            <p:strVal val="4*#ppt_h"/>
                                          </p:val>
                                        </p:tav>
                                        <p:tav tm="100000">
                                          <p:val>
                                            <p:strVal val="#ppt_h"/>
                                          </p:val>
                                        </p:tav>
                                      </p:tavLst>
                                    </p:anim>
                                  </p:childTnLst>
                                </p:cTn>
                              </p:par>
                              <p:par>
                                <p:cTn id="33" presetID="10" presetClass="entr" presetSubtype="0" fill="hold" grpId="3"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32" fill="hold" grpId="1"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strVal val="4*#ppt_w"/>
                                          </p:val>
                                        </p:tav>
                                        <p:tav tm="100000">
                                          <p:val>
                                            <p:strVal val="#ppt_w"/>
                                          </p:val>
                                        </p:tav>
                                      </p:tavLst>
                                    </p:anim>
                                    <p:anim calcmode="lin" valueType="num">
                                      <p:cBhvr>
                                        <p:cTn id="41" dur="500" fill="hold"/>
                                        <p:tgtEl>
                                          <p:spTgt spid="4"/>
                                        </p:tgtEl>
                                        <p:attrNameLst>
                                          <p:attrName>ppt_h</p:attrName>
                                        </p:attrNameLst>
                                      </p:cBhvr>
                                      <p:tavLst>
                                        <p:tav tm="0">
                                          <p:val>
                                            <p:strVal val="4*#ppt_h"/>
                                          </p:val>
                                        </p:tav>
                                        <p:tav tm="100000">
                                          <p:val>
                                            <p:strVal val="#ppt_h"/>
                                          </p:val>
                                        </p:tav>
                                      </p:tavLst>
                                    </p:anim>
                                  </p:childTnLst>
                                </p:cTn>
                              </p:par>
                              <p:par>
                                <p:cTn id="42" presetID="10" presetClass="entr" presetSubtype="0" fill="hold" grpId="3"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0" nodeType="clickEffect">
                                  <p:stCondLst>
                                    <p:cond delay="0"/>
                                  </p:stCondLst>
                                  <p:childTnLst>
                                    <p:animMotion origin="layout" path="M -0.00035 -1.48148E-6 C 0.00018 0.01366 0.0007 0.02986 -0.00278 0.04676 C -0.00625 0.06482 -0.0118 0.08704 -0.02135 0.10417 C -0.03055 0.1206 -0.04826 0.1382 -0.06076 0.14931 C -0.07326 0.16019 -0.08437 0.16482 -0.09548 0.17037 C -0.10625 0.17639 -0.1158 0.17894 -0.12604 0.18681 C -0.13507 0.19699 -0.14548 0.21644 -0.15208 0.24514 " pathEditMode="relative" rAng="0" ptsTypes="AAAAAAA">
                                      <p:cBhvr>
                                        <p:cTn id="48" dur="2000" fill="hold"/>
                                        <p:tgtEl>
                                          <p:spTgt spid="6"/>
                                        </p:tgtEl>
                                        <p:attrNameLst>
                                          <p:attrName>ppt_x</p:attrName>
                                          <p:attrName>ppt_y</p:attrName>
                                        </p:attrNameLst>
                                      </p:cBhvr>
                                      <p:rCtr x="-7569" y="12245"/>
                                    </p:animMotion>
                                  </p:childTnLst>
                                </p:cTn>
                              </p:par>
                              <p:par>
                                <p:cTn id="49" presetID="0" presetClass="path" presetSubtype="0" accel="50000" decel="50000" fill="hold" grpId="0" nodeType="withEffect">
                                  <p:stCondLst>
                                    <p:cond delay="0"/>
                                  </p:stCondLst>
                                  <p:childTnLst>
                                    <p:animMotion origin="layout" path="M 3.33333E-6 -0.00023 C 0.0085 -0.01342 0.01718 -0.02616 0.03316 -0.04838 C 0.0493 -0.07106 0.06892 -0.10208 0.09566 -0.13495 C 0.12291 -0.16805 0.16059 -0.22454 0.19583 -0.24676 C 0.23073 -0.26898 0.27378 -0.27546 0.3059 -0.26829 C 0.33767 -0.26111 0.36979 -0.2368 0.38715 -0.20347 C 0.40416 -0.17014 0.4059 -0.14329 0.40955 -0.06852 C 0.41302 0.00671 0.41024 0.125 0.40781 0.24514 " pathEditMode="relative" rAng="0" ptsTypes="AAAAAAAA">
                                      <p:cBhvr>
                                        <p:cTn id="50" dur="2000" fill="hold"/>
                                        <p:tgtEl>
                                          <p:spTgt spid="5"/>
                                        </p:tgtEl>
                                        <p:attrNameLst>
                                          <p:attrName>ppt_x</p:attrName>
                                          <p:attrName>ppt_y</p:attrName>
                                        </p:attrNameLst>
                                      </p:cBhvr>
                                      <p:rCtr x="20556" y="-1273"/>
                                    </p:animMotion>
                                  </p:childTnLst>
                                </p:cTn>
                              </p:par>
                              <p:par>
                                <p:cTn id="51" presetID="0" presetClass="path" presetSubtype="0" accel="50000" decel="50000" fill="hold" grpId="0" nodeType="withEffect">
                                  <p:stCondLst>
                                    <p:cond delay="0"/>
                                  </p:stCondLst>
                                  <p:childTnLst>
                                    <p:animMotion origin="layout" path="M 0.00018 -0.00046 C -0.03611 -0.00046 -0.05521 -0.00185 -0.10816 -0.00023 C -0.16094 0.00116 -0.26944 0.00208 -0.31719 0.00903 C -0.36597 0.01458 -0.37708 0.0213 -0.39878 0.03634 C -0.42014 0.05116 -0.43073 0.07338 -0.43785 0.08981 C -0.44271 0.10648 -0.45052 0.12893 -0.45382 0.14722 " pathEditMode="relative" rAng="0" ptsTypes="AAAAAA">
                                      <p:cBhvr>
                                        <p:cTn id="52" dur="2000" fill="hold"/>
                                        <p:tgtEl>
                                          <p:spTgt spid="3"/>
                                        </p:tgtEl>
                                        <p:attrNameLst>
                                          <p:attrName>ppt_x</p:attrName>
                                          <p:attrName>ppt_y</p:attrName>
                                        </p:attrNameLst>
                                      </p:cBhvr>
                                      <p:rCtr x="-22708" y="7361"/>
                                    </p:animMotion>
                                  </p:childTnLst>
                                </p:cTn>
                              </p:par>
                              <p:par>
                                <p:cTn id="53" presetID="0" presetClass="path" presetSubtype="0" accel="50000" decel="50000" fill="hold" grpId="0" nodeType="withEffect">
                                  <p:stCondLst>
                                    <p:cond delay="0"/>
                                  </p:stCondLst>
                                  <p:childTnLst>
                                    <p:animMotion origin="layout" path="M -1.66667E-6 -0.0007 C -0.01927 -0.00208 -0.03854 -0.00278 -0.05573 -0.0007 C -0.07291 0.00162 -0.0901 0.00509 -0.10416 0.0125 C -0.11857 0.02014 -0.13611 0.03657 -0.14531 0.04907 " pathEditMode="relative" rAng="0" ptsTypes="AAAA">
                                      <p:cBhvr>
                                        <p:cTn id="54" dur="2000" fill="hold"/>
                                        <p:tgtEl>
                                          <p:spTgt spid="4"/>
                                        </p:tgtEl>
                                        <p:attrNameLst>
                                          <p:attrName>ppt_x</p:attrName>
                                          <p:attrName>ppt_y</p:attrName>
                                        </p:attrNameLst>
                                      </p:cBhvr>
                                      <p:rCtr x="-7274" y="2431"/>
                                    </p:animMotion>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childTnLst>
                          </p:cTn>
                        </p:par>
                        <p:par>
                          <p:cTn id="58" fill="hold">
                            <p:stCondLst>
                              <p:cond delay="2000"/>
                            </p:stCondLst>
                            <p:childTnLst>
                              <p:par>
                                <p:cTn id="59" presetID="10" presetClass="entr" presetSubtype="0"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250"/>
                                        <p:tgtEl>
                                          <p:spTgt spid="8"/>
                                        </p:tgtEl>
                                      </p:cBhvr>
                                    </p:animEffect>
                                  </p:childTnLst>
                                </p:cTn>
                              </p:par>
                              <p:par>
                                <p:cTn id="62" presetID="10" presetClass="exit" presetSubtype="0" fill="hold" grpId="2"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3"/>
                                        </p:tgtEl>
                                      </p:cBhvr>
                                    </p:animEffect>
                                    <p:set>
                                      <p:cBhvr>
                                        <p:cTn id="70" dur="1" fill="hold">
                                          <p:stCondLst>
                                            <p:cond delay="499"/>
                                          </p:stCondLst>
                                        </p:cTn>
                                        <p:tgtEl>
                                          <p:spTgt spid="3"/>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4"/>
                                        </p:tgtEl>
                                      </p:cBhvr>
                                    </p:animEffect>
                                    <p:set>
                                      <p:cBhvr>
                                        <p:cTn id="73" dur="1" fill="hold">
                                          <p:stCondLst>
                                            <p:cond delay="499"/>
                                          </p:stCondLst>
                                        </p:cTn>
                                        <p:tgtEl>
                                          <p:spTgt spid="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50" presetClass="exit" presetSubtype="0" accel="100000" fill="hold" grpId="2" nodeType="clickEffect">
                                  <p:stCondLst>
                                    <p:cond delay="0"/>
                                  </p:stCondLst>
                                  <p:childTnLst>
                                    <p:anim calcmode="lin" valueType="num">
                                      <p:cBhvr>
                                        <p:cTn id="77" dur="1000"/>
                                        <p:tgtEl>
                                          <p:spTgt spid="8"/>
                                        </p:tgtEl>
                                        <p:attrNameLst>
                                          <p:attrName>ppt_w</p:attrName>
                                        </p:attrNameLst>
                                      </p:cBhvr>
                                      <p:tavLst>
                                        <p:tav tm="0">
                                          <p:val>
                                            <p:strVal val="ppt_w"/>
                                          </p:val>
                                        </p:tav>
                                        <p:tav tm="100000">
                                          <p:val>
                                            <p:strVal val="ppt_w+.3"/>
                                          </p:val>
                                        </p:tav>
                                      </p:tavLst>
                                    </p:anim>
                                    <p:anim calcmode="lin" valueType="num">
                                      <p:cBhvr>
                                        <p:cTn id="78" dur="1000"/>
                                        <p:tgtEl>
                                          <p:spTgt spid="8"/>
                                        </p:tgtEl>
                                        <p:attrNameLst>
                                          <p:attrName>ppt_h</p:attrName>
                                        </p:attrNameLst>
                                      </p:cBhvr>
                                      <p:tavLst>
                                        <p:tav tm="0">
                                          <p:val>
                                            <p:strVal val="ppt_h"/>
                                          </p:val>
                                        </p:tav>
                                        <p:tav tm="100000">
                                          <p:val>
                                            <p:strVal val="ppt_h"/>
                                          </p:val>
                                        </p:tav>
                                      </p:tavLst>
                                    </p:anim>
                                    <p:animEffect transition="out" filter="fade">
                                      <p:cBhvr>
                                        <p:cTn id="79" dur="1000"/>
                                        <p:tgtEl>
                                          <p:spTgt spid="8"/>
                                        </p:tgtEl>
                                      </p:cBhvr>
                                    </p:animEffect>
                                    <p:set>
                                      <p:cBhvr>
                                        <p:cTn id="80" dur="1" fill="hold">
                                          <p:stCondLst>
                                            <p:cond delay="999"/>
                                          </p:stCondLst>
                                        </p:cTn>
                                        <p:tgtEl>
                                          <p:spTgt spid="8"/>
                                        </p:tgtEl>
                                        <p:attrNameLst>
                                          <p:attrName>style.visibility</p:attrName>
                                        </p:attrNameLst>
                                      </p:cBhvr>
                                      <p:to>
                                        <p:strVal val="hidden"/>
                                      </p:to>
                                    </p:set>
                                  </p:childTnLst>
                                </p:cTn>
                              </p:par>
                              <p:par>
                                <p:cTn id="81" presetID="55" presetClass="entr" presetSubtype="0" fill="hold" grpId="0" nodeType="withEffect">
                                  <p:stCondLst>
                                    <p:cond delay="500"/>
                                  </p:stCondLst>
                                  <p:childTnLst>
                                    <p:set>
                                      <p:cBhvr>
                                        <p:cTn id="82" dur="1" fill="hold">
                                          <p:stCondLst>
                                            <p:cond delay="0"/>
                                          </p:stCondLst>
                                        </p:cTn>
                                        <p:tgtEl>
                                          <p:spTgt spid="9"/>
                                        </p:tgtEl>
                                        <p:attrNameLst>
                                          <p:attrName>style.visibility</p:attrName>
                                        </p:attrNameLst>
                                      </p:cBhvr>
                                      <p:to>
                                        <p:strVal val="visible"/>
                                      </p:to>
                                    </p:set>
                                    <p:anim calcmode="lin" valueType="num">
                                      <p:cBhvr>
                                        <p:cTn id="83" dur="1000" fill="hold"/>
                                        <p:tgtEl>
                                          <p:spTgt spid="9"/>
                                        </p:tgtEl>
                                        <p:attrNameLst>
                                          <p:attrName>ppt_w</p:attrName>
                                        </p:attrNameLst>
                                      </p:cBhvr>
                                      <p:tavLst>
                                        <p:tav tm="0">
                                          <p:val>
                                            <p:strVal val="#ppt_w*0.70"/>
                                          </p:val>
                                        </p:tav>
                                        <p:tav tm="100000">
                                          <p:val>
                                            <p:strVal val="#ppt_w"/>
                                          </p:val>
                                        </p:tav>
                                      </p:tavLst>
                                    </p:anim>
                                    <p:anim calcmode="lin" valueType="num">
                                      <p:cBhvr>
                                        <p:cTn id="84" dur="1000" fill="hold"/>
                                        <p:tgtEl>
                                          <p:spTgt spid="9"/>
                                        </p:tgtEl>
                                        <p:attrNameLst>
                                          <p:attrName>ppt_h</p:attrName>
                                        </p:attrNameLst>
                                      </p:cBhvr>
                                      <p:tavLst>
                                        <p:tav tm="0">
                                          <p:val>
                                            <p:strVal val="#ppt_h"/>
                                          </p:val>
                                        </p:tav>
                                        <p:tav tm="100000">
                                          <p:val>
                                            <p:strVal val="#ppt_h"/>
                                          </p:val>
                                        </p:tav>
                                      </p:tavLst>
                                    </p:anim>
                                    <p:animEffect transition="in" filter="fade">
                                      <p:cBhvr>
                                        <p:cTn id="85" dur="1000"/>
                                        <p:tgtEl>
                                          <p:spTgt spid="9"/>
                                        </p:tgtEl>
                                      </p:cBhvr>
                                    </p:animEffect>
                                  </p:childTnLst>
                                </p:cTn>
                              </p:par>
                              <p:par>
                                <p:cTn id="86" presetID="10" presetClass="exit" presetSubtype="0" fill="hold" grpId="1" nodeType="withEffect">
                                  <p:stCondLst>
                                    <p:cond delay="1400"/>
                                  </p:stCondLst>
                                  <p:childTnLst>
                                    <p:animEffect transition="out" filter="fade">
                                      <p:cBhvr>
                                        <p:cTn id="87" dur="250"/>
                                        <p:tgtEl>
                                          <p:spTgt spid="9"/>
                                        </p:tgtEl>
                                      </p:cBhvr>
                                    </p:animEffect>
                                    <p:set>
                                      <p:cBhvr>
                                        <p:cTn id="88" dur="1" fill="hold">
                                          <p:stCondLst>
                                            <p:cond delay="249"/>
                                          </p:stCondLst>
                                        </p:cTn>
                                        <p:tgtEl>
                                          <p:spTgt spid="9"/>
                                        </p:tgtEl>
                                        <p:attrNameLst>
                                          <p:attrName>style.visibility</p:attrName>
                                        </p:attrNameLst>
                                      </p:cBhvr>
                                      <p:to>
                                        <p:strVal val="hidden"/>
                                      </p:to>
                                    </p:set>
                                  </p:childTnLst>
                                </p:cTn>
                              </p:par>
                              <p:par>
                                <p:cTn id="89" presetID="10" presetClass="entr" presetSubtype="0" fill="hold" grpId="0" nodeType="withEffect">
                                  <p:stCondLst>
                                    <p:cond delay="140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0"/>
                                        <p:tgtEl>
                                          <p:spTgt spid="23"/>
                                        </p:tgtEl>
                                      </p:cBhvr>
                                    </p:animEffect>
                                  </p:childTnLst>
                                </p:cTn>
                              </p:par>
                              <p:par>
                                <p:cTn id="92" presetID="10" presetClass="entr" presetSubtype="0" fill="hold" grpId="0" nodeType="withEffect">
                                  <p:stCondLst>
                                    <p:cond delay="1400"/>
                                  </p:stCondLst>
                                  <p:childTnLst>
                                    <p:set>
                                      <p:cBhvr>
                                        <p:cTn id="93" dur="1" fill="hold">
                                          <p:stCondLst>
                                            <p:cond delay="0"/>
                                          </p:stCondLst>
                                        </p:cTn>
                                        <p:tgtEl>
                                          <p:spTgt spid="22"/>
                                        </p:tgtEl>
                                        <p:attrNameLst>
                                          <p:attrName>style.visibility</p:attrName>
                                        </p:attrNameLst>
                                      </p:cBhvr>
                                      <p:to>
                                        <p:strVal val="visible"/>
                                      </p:to>
                                    </p:set>
                                    <p:animEffect transition="in" filter="fade">
                                      <p:cBhvr>
                                        <p:cTn id="94" dur="10"/>
                                        <p:tgtEl>
                                          <p:spTgt spid="22"/>
                                        </p:tgtEl>
                                      </p:cBhvr>
                                    </p:animEffect>
                                  </p:childTnLst>
                                </p:cTn>
                              </p:par>
                              <p:par>
                                <p:cTn id="95" presetID="10" presetClass="entr" presetSubtype="0" fill="hold" grpId="0" nodeType="withEffect">
                                  <p:stCondLst>
                                    <p:cond delay="140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10"/>
                                        <p:tgtEl>
                                          <p:spTgt spid="21"/>
                                        </p:tgtEl>
                                      </p:cBhvr>
                                    </p:animEffect>
                                  </p:childTnLst>
                                </p:cTn>
                              </p:par>
                              <p:par>
                                <p:cTn id="98" presetID="10" presetClass="entr" presetSubtype="0" fill="hold" grpId="0" nodeType="withEffect">
                                  <p:stCondLst>
                                    <p:cond delay="1400"/>
                                  </p:stCondLst>
                                  <p:childTnLst>
                                    <p:set>
                                      <p:cBhvr>
                                        <p:cTn id="99" dur="1" fill="hold">
                                          <p:stCondLst>
                                            <p:cond delay="0"/>
                                          </p:stCondLst>
                                        </p:cTn>
                                        <p:tgtEl>
                                          <p:spTgt spid="20"/>
                                        </p:tgtEl>
                                        <p:attrNameLst>
                                          <p:attrName>style.visibility</p:attrName>
                                        </p:attrNameLst>
                                      </p:cBhvr>
                                      <p:to>
                                        <p:strVal val="visible"/>
                                      </p:to>
                                    </p:set>
                                    <p:animEffect transition="in" filter="fade">
                                      <p:cBhvr>
                                        <p:cTn id="100" dur="10"/>
                                        <p:tgtEl>
                                          <p:spTgt spid="20"/>
                                        </p:tgtEl>
                                      </p:cBhvr>
                                    </p:animEffect>
                                  </p:childTnLst>
                                </p:cTn>
                              </p:par>
                              <p:par>
                                <p:cTn id="101" presetID="10" presetClass="entr" presetSubtype="0" fill="hold" grpId="0" nodeType="withEffect">
                                  <p:stCondLst>
                                    <p:cond delay="140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10"/>
                                        <p:tgtEl>
                                          <p:spTgt spid="19"/>
                                        </p:tgtEl>
                                      </p:cBhvr>
                                    </p:animEffect>
                                  </p:childTnLst>
                                </p:cTn>
                              </p:par>
                              <p:par>
                                <p:cTn id="104" presetID="10" presetClass="entr" presetSubtype="0" fill="hold" grpId="0" nodeType="withEffect">
                                  <p:stCondLst>
                                    <p:cond delay="1400"/>
                                  </p:stCondLst>
                                  <p:childTnLst>
                                    <p:set>
                                      <p:cBhvr>
                                        <p:cTn id="105" dur="1" fill="hold">
                                          <p:stCondLst>
                                            <p:cond delay="0"/>
                                          </p:stCondLst>
                                        </p:cTn>
                                        <p:tgtEl>
                                          <p:spTgt spid="18"/>
                                        </p:tgtEl>
                                        <p:attrNameLst>
                                          <p:attrName>style.visibility</p:attrName>
                                        </p:attrNameLst>
                                      </p:cBhvr>
                                      <p:to>
                                        <p:strVal val="visible"/>
                                      </p:to>
                                    </p:set>
                                    <p:animEffect transition="in" filter="fade">
                                      <p:cBhvr>
                                        <p:cTn id="106" dur="10"/>
                                        <p:tgtEl>
                                          <p:spTgt spid="18"/>
                                        </p:tgtEl>
                                      </p:cBhvr>
                                    </p:animEffect>
                                  </p:childTnLst>
                                </p:cTn>
                              </p:par>
                              <p:par>
                                <p:cTn id="107" presetID="10" presetClass="entr" presetSubtype="0" fill="hold" grpId="0" nodeType="withEffect">
                                  <p:stCondLst>
                                    <p:cond delay="1400"/>
                                  </p:stCondLst>
                                  <p:childTnLst>
                                    <p:set>
                                      <p:cBhvr>
                                        <p:cTn id="108" dur="1" fill="hold">
                                          <p:stCondLst>
                                            <p:cond delay="0"/>
                                          </p:stCondLst>
                                        </p:cTn>
                                        <p:tgtEl>
                                          <p:spTgt spid="17"/>
                                        </p:tgtEl>
                                        <p:attrNameLst>
                                          <p:attrName>style.visibility</p:attrName>
                                        </p:attrNameLst>
                                      </p:cBhvr>
                                      <p:to>
                                        <p:strVal val="visible"/>
                                      </p:to>
                                    </p:set>
                                    <p:animEffect transition="in" filter="fade">
                                      <p:cBhvr>
                                        <p:cTn id="109" dur="10"/>
                                        <p:tgtEl>
                                          <p:spTgt spid="17"/>
                                        </p:tgtEl>
                                      </p:cBhvr>
                                    </p:animEffect>
                                  </p:childTnLst>
                                </p:cTn>
                              </p:par>
                              <p:par>
                                <p:cTn id="110" presetID="10" presetClass="entr" presetSubtype="0" fill="hold" grpId="0" nodeType="withEffect">
                                  <p:stCondLst>
                                    <p:cond delay="1400"/>
                                  </p:stCondLst>
                                  <p:childTnLst>
                                    <p:set>
                                      <p:cBhvr>
                                        <p:cTn id="111" dur="1" fill="hold">
                                          <p:stCondLst>
                                            <p:cond delay="0"/>
                                          </p:stCondLst>
                                        </p:cTn>
                                        <p:tgtEl>
                                          <p:spTgt spid="16"/>
                                        </p:tgtEl>
                                        <p:attrNameLst>
                                          <p:attrName>style.visibility</p:attrName>
                                        </p:attrNameLst>
                                      </p:cBhvr>
                                      <p:to>
                                        <p:strVal val="visible"/>
                                      </p:to>
                                    </p:set>
                                    <p:animEffect transition="in" filter="fade">
                                      <p:cBhvr>
                                        <p:cTn id="112" dur="10"/>
                                        <p:tgtEl>
                                          <p:spTgt spid="16"/>
                                        </p:tgtEl>
                                      </p:cBhvr>
                                    </p:animEffect>
                                  </p:childTnLst>
                                </p:cTn>
                              </p:par>
                              <p:par>
                                <p:cTn id="113" presetID="10" presetClass="entr" presetSubtype="0" fill="hold" grpId="0" nodeType="withEffect">
                                  <p:stCondLst>
                                    <p:cond delay="1400"/>
                                  </p:stCondLst>
                                  <p:childTnLst>
                                    <p:set>
                                      <p:cBhvr>
                                        <p:cTn id="114" dur="1" fill="hold">
                                          <p:stCondLst>
                                            <p:cond delay="0"/>
                                          </p:stCondLst>
                                        </p:cTn>
                                        <p:tgtEl>
                                          <p:spTgt spid="15"/>
                                        </p:tgtEl>
                                        <p:attrNameLst>
                                          <p:attrName>style.visibility</p:attrName>
                                        </p:attrNameLst>
                                      </p:cBhvr>
                                      <p:to>
                                        <p:strVal val="visible"/>
                                      </p:to>
                                    </p:set>
                                    <p:animEffect transition="in" filter="fade">
                                      <p:cBhvr>
                                        <p:cTn id="115" dur="10"/>
                                        <p:tgtEl>
                                          <p:spTgt spid="15"/>
                                        </p:tgtEl>
                                      </p:cBhvr>
                                    </p:animEffect>
                                  </p:childTnLst>
                                </p:cTn>
                              </p:par>
                              <p:par>
                                <p:cTn id="116" presetID="10" presetClass="entr" presetSubtype="0" fill="hold" grpId="0" nodeType="withEffect">
                                  <p:stCondLst>
                                    <p:cond delay="1400"/>
                                  </p:stCondLst>
                                  <p:childTnLst>
                                    <p:set>
                                      <p:cBhvr>
                                        <p:cTn id="117" dur="1" fill="hold">
                                          <p:stCondLst>
                                            <p:cond delay="0"/>
                                          </p:stCondLst>
                                        </p:cTn>
                                        <p:tgtEl>
                                          <p:spTgt spid="14"/>
                                        </p:tgtEl>
                                        <p:attrNameLst>
                                          <p:attrName>style.visibility</p:attrName>
                                        </p:attrNameLst>
                                      </p:cBhvr>
                                      <p:to>
                                        <p:strVal val="visible"/>
                                      </p:to>
                                    </p:set>
                                    <p:animEffect transition="in" filter="fade">
                                      <p:cBhvr>
                                        <p:cTn id="118" dur="10"/>
                                        <p:tgtEl>
                                          <p:spTgt spid="14"/>
                                        </p:tgtEl>
                                      </p:cBhvr>
                                    </p:animEffect>
                                  </p:childTnLst>
                                </p:cTn>
                              </p:par>
                              <p:par>
                                <p:cTn id="119" presetID="10" presetClass="entr" presetSubtype="0" fill="hold" grpId="0" nodeType="withEffect">
                                  <p:stCondLst>
                                    <p:cond delay="1400"/>
                                  </p:stCondLst>
                                  <p:childTnLst>
                                    <p:set>
                                      <p:cBhvr>
                                        <p:cTn id="120" dur="1" fill="hold">
                                          <p:stCondLst>
                                            <p:cond delay="0"/>
                                          </p:stCondLst>
                                        </p:cTn>
                                        <p:tgtEl>
                                          <p:spTgt spid="13"/>
                                        </p:tgtEl>
                                        <p:attrNameLst>
                                          <p:attrName>style.visibility</p:attrName>
                                        </p:attrNameLst>
                                      </p:cBhvr>
                                      <p:to>
                                        <p:strVal val="visible"/>
                                      </p:to>
                                    </p:set>
                                    <p:animEffect transition="in" filter="fade">
                                      <p:cBhvr>
                                        <p:cTn id="121" dur="1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P spid="3" grpId="2"/>
      <p:bldP spid="3" grpId="3"/>
      <p:bldP spid="4" grpId="0"/>
      <p:bldP spid="4" grpId="1"/>
      <p:bldP spid="4" grpId="2"/>
      <p:bldP spid="4" grpId="3"/>
      <p:bldP spid="5" grpId="0"/>
      <p:bldP spid="5" grpId="1"/>
      <p:bldP spid="5" grpId="2"/>
      <p:bldP spid="5" grpId="3"/>
      <p:bldP spid="6" grpId="0"/>
      <p:bldP spid="6" grpId="1"/>
      <p:bldP spid="6" grpId="2"/>
      <p:bldP spid="6" grpId="3"/>
      <p:bldP spid="8" grpId="0"/>
      <p:bldP spid="8" grpId="2"/>
      <p:bldP spid="23" grpId="0" animBg="1"/>
      <p:bldP spid="22" grpId="0" animBg="1"/>
      <p:bldP spid="21" grpId="0" animBg="1"/>
      <p:bldP spid="20" grpId="0" animBg="1"/>
      <p:bldP spid="19" grpId="0" animBg="1"/>
      <p:bldP spid="18" grpId="0" animBg="1"/>
      <p:bldP spid="17" grpId="0" animBg="1"/>
      <p:bldP spid="16" grpId="0" animBg="1"/>
      <p:bldP spid="15" grpId="0" animBg="1"/>
      <p:bldP spid="14" grpId="0" animBg="1"/>
      <p:bldP spid="13" grpId="0" animBg="1"/>
      <p:bldP spid="9" grpId="0"/>
      <p:bldP spid="9" grpId="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C097C19-C871-4529-A2B9-2CBA04ADA926}"/>
              </a:ext>
            </a:extLst>
          </p:cNvPr>
          <p:cNvSpPr txBox="1">
            <a:spLocks noChangeArrowheads="1"/>
          </p:cNvSpPr>
          <p:nvPr/>
        </p:nvSpPr>
        <p:spPr bwMode="auto">
          <a:xfrm>
            <a:off x="2586451" y="4758537"/>
            <a:ext cx="103225" cy="62289"/>
          </a:xfrm>
          <a:custGeom>
            <a:avLst/>
            <a:gdLst/>
            <a:ahLst/>
            <a:cxnLst/>
            <a:rect l="l" t="t" r="r" b="b"/>
            <a:pathLst>
              <a:path w="103225" h="62289">
                <a:moveTo>
                  <a:pt x="52959" y="0"/>
                </a:moveTo>
                <a:cubicBezTo>
                  <a:pt x="70338" y="0"/>
                  <a:pt x="83189" y="5534"/>
                  <a:pt x="91513" y="16601"/>
                </a:cubicBezTo>
                <a:cubicBezTo>
                  <a:pt x="99836" y="27669"/>
                  <a:pt x="103724" y="42898"/>
                  <a:pt x="103175" y="62289"/>
                </a:cubicBezTo>
                <a:lnTo>
                  <a:pt x="0" y="62289"/>
                </a:lnTo>
                <a:cubicBezTo>
                  <a:pt x="366" y="53691"/>
                  <a:pt x="1692" y="45596"/>
                  <a:pt x="3979" y="38004"/>
                </a:cubicBezTo>
                <a:cubicBezTo>
                  <a:pt x="6265" y="30413"/>
                  <a:pt x="9558" y="23827"/>
                  <a:pt x="13857" y="18247"/>
                </a:cubicBezTo>
                <a:cubicBezTo>
                  <a:pt x="18156" y="12668"/>
                  <a:pt x="23553" y="8232"/>
                  <a:pt x="30047" y="4939"/>
                </a:cubicBezTo>
                <a:cubicBezTo>
                  <a:pt x="36541" y="1646"/>
                  <a:pt x="44178" y="0"/>
                  <a:pt x="52959" y="0"/>
                </a:cubicBezTo>
                <a:close/>
              </a:path>
            </a:pathLst>
          </a:custGeom>
          <a:solidFill>
            <a:srgbClr val="FFC000"/>
          </a:solidFill>
          <a:ln w="17780" cmpd="sng">
            <a:solidFill>
              <a:srgbClr val="FFFFFF"/>
            </a:solidFill>
            <a:prstDash val="solid"/>
            <a:miter lim="800000"/>
          </a:ln>
          <a:effectLst>
            <a:glow rad="381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17780" cmpd="sng">
                <a:solidFill>
                  <a:srgbClr val="FFFFFF"/>
                </a:solidFill>
                <a:prstDash val="solid"/>
                <a:miter lim="800000"/>
              </a:ln>
              <a:solidFill>
                <a:srgbClr val="FFC000"/>
              </a:solidFill>
              <a:effectLst>
                <a:glow rad="38100">
                  <a:schemeClr val="tx1"/>
                </a:glow>
                <a:outerShdw blurRad="50800" algn="tl" rotWithShape="0">
                  <a:srgbClr val="000000"/>
                </a:outerShdw>
              </a:effectLst>
              <a:latin typeface="Calibri" panose="020F0502020204030204" pitchFamily="34" charset="0"/>
            </a:endParaRPr>
          </a:p>
        </p:txBody>
      </p:sp>
      <p:sp>
        <p:nvSpPr>
          <p:cNvPr id="16" name="TextBox 15">
            <a:extLst>
              <a:ext uri="{FF2B5EF4-FFF2-40B4-BE49-F238E27FC236}">
                <a16:creationId xmlns:a16="http://schemas.microsoft.com/office/drawing/2014/main" id="{B3BBA2A6-5D14-4C15-BE0F-B9D043A8B88E}"/>
              </a:ext>
            </a:extLst>
          </p:cNvPr>
          <p:cNvSpPr txBox="1">
            <a:spLocks noChangeArrowheads="1"/>
          </p:cNvSpPr>
          <p:nvPr/>
        </p:nvSpPr>
        <p:spPr bwMode="auto">
          <a:xfrm>
            <a:off x="3640159" y="4866101"/>
            <a:ext cx="88357" cy="70796"/>
          </a:xfrm>
          <a:custGeom>
            <a:avLst/>
            <a:gdLst/>
            <a:ahLst/>
            <a:cxnLst/>
            <a:rect l="l" t="t" r="r" b="b"/>
            <a:pathLst>
              <a:path w="88357" h="70796">
                <a:moveTo>
                  <a:pt x="62014" y="0"/>
                </a:moveTo>
                <a:lnTo>
                  <a:pt x="88357" y="0"/>
                </a:lnTo>
                <a:lnTo>
                  <a:pt x="88357" y="41709"/>
                </a:lnTo>
                <a:cubicBezTo>
                  <a:pt x="79942" y="51222"/>
                  <a:pt x="71664" y="58448"/>
                  <a:pt x="63524" y="63387"/>
                </a:cubicBezTo>
                <a:cubicBezTo>
                  <a:pt x="55383" y="68326"/>
                  <a:pt x="46465" y="70796"/>
                  <a:pt x="36769" y="70796"/>
                </a:cubicBezTo>
                <a:cubicBezTo>
                  <a:pt x="25245" y="70796"/>
                  <a:pt x="16235" y="67869"/>
                  <a:pt x="9741" y="62015"/>
                </a:cubicBezTo>
                <a:cubicBezTo>
                  <a:pt x="3247" y="56161"/>
                  <a:pt x="0" y="48112"/>
                  <a:pt x="0" y="37868"/>
                </a:cubicBezTo>
                <a:cubicBezTo>
                  <a:pt x="0" y="31831"/>
                  <a:pt x="1143" y="26480"/>
                  <a:pt x="3430" y="21815"/>
                </a:cubicBezTo>
                <a:cubicBezTo>
                  <a:pt x="5716" y="17150"/>
                  <a:pt x="9329" y="13172"/>
                  <a:pt x="14268" y="9879"/>
                </a:cubicBezTo>
                <a:cubicBezTo>
                  <a:pt x="19208" y="6586"/>
                  <a:pt x="25610" y="4116"/>
                  <a:pt x="33477" y="2470"/>
                </a:cubicBezTo>
                <a:cubicBezTo>
                  <a:pt x="41343" y="823"/>
                  <a:pt x="50855" y="0"/>
                  <a:pt x="62014" y="0"/>
                </a:cubicBezTo>
                <a:close/>
              </a:path>
            </a:pathLst>
          </a:custGeom>
          <a:solidFill>
            <a:srgbClr val="FFC000"/>
          </a:solidFill>
          <a:ln w="17780" cmpd="sng">
            <a:solidFill>
              <a:srgbClr val="FFFFFF"/>
            </a:solidFill>
            <a:prstDash val="solid"/>
            <a:miter lim="800000"/>
          </a:ln>
          <a:effectLst>
            <a:glow rad="381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17780" cmpd="sng">
                <a:solidFill>
                  <a:srgbClr val="FFFFFF"/>
                </a:solidFill>
                <a:prstDash val="solid"/>
                <a:miter lim="800000"/>
              </a:ln>
              <a:solidFill>
                <a:srgbClr val="FFC000"/>
              </a:solidFill>
              <a:effectLst>
                <a:glow rad="38100">
                  <a:schemeClr val="tx1"/>
                </a:glow>
                <a:outerShdw blurRad="50800" algn="tl" rotWithShape="0">
                  <a:srgbClr val="000000"/>
                </a:outerShdw>
              </a:effectLst>
              <a:latin typeface="Calibri" panose="020F0502020204030204" pitchFamily="34" charset="0"/>
            </a:endParaRPr>
          </a:p>
        </p:txBody>
      </p:sp>
      <p:sp>
        <p:nvSpPr>
          <p:cNvPr id="14" name="TextBox 13">
            <a:extLst>
              <a:ext uri="{FF2B5EF4-FFF2-40B4-BE49-F238E27FC236}">
                <a16:creationId xmlns:a16="http://schemas.microsoft.com/office/drawing/2014/main" id="{DA3818AD-F7D1-4202-9BDA-350A3951A1CD}"/>
              </a:ext>
            </a:extLst>
          </p:cNvPr>
          <p:cNvSpPr txBox="1">
            <a:spLocks noChangeArrowheads="1"/>
          </p:cNvSpPr>
          <p:nvPr/>
        </p:nvSpPr>
        <p:spPr bwMode="auto">
          <a:xfrm>
            <a:off x="1782309" y="4606792"/>
            <a:ext cx="79577" cy="72442"/>
          </a:xfrm>
          <a:custGeom>
            <a:avLst/>
            <a:gdLst/>
            <a:ahLst/>
            <a:cxnLst/>
            <a:rect l="l" t="t" r="r" b="b"/>
            <a:pathLst>
              <a:path w="79577" h="72442">
                <a:moveTo>
                  <a:pt x="40063" y="0"/>
                </a:moveTo>
                <a:cubicBezTo>
                  <a:pt x="55429" y="0"/>
                  <a:pt x="65857" y="2606"/>
                  <a:pt x="71345" y="7820"/>
                </a:cubicBezTo>
                <a:cubicBezTo>
                  <a:pt x="76833" y="13034"/>
                  <a:pt x="79577" y="22318"/>
                  <a:pt x="79577" y="35672"/>
                </a:cubicBezTo>
                <a:cubicBezTo>
                  <a:pt x="79577" y="49575"/>
                  <a:pt x="76741" y="59179"/>
                  <a:pt x="71070" y="64484"/>
                </a:cubicBezTo>
                <a:cubicBezTo>
                  <a:pt x="65399" y="69789"/>
                  <a:pt x="54880" y="72442"/>
                  <a:pt x="39514" y="72442"/>
                </a:cubicBezTo>
                <a:cubicBezTo>
                  <a:pt x="23965" y="72442"/>
                  <a:pt x="13492" y="69881"/>
                  <a:pt x="8095" y="64758"/>
                </a:cubicBezTo>
                <a:cubicBezTo>
                  <a:pt x="2698" y="59636"/>
                  <a:pt x="0" y="50398"/>
                  <a:pt x="0" y="37044"/>
                </a:cubicBezTo>
                <a:cubicBezTo>
                  <a:pt x="0" y="23141"/>
                  <a:pt x="2790" y="13491"/>
                  <a:pt x="8369" y="8094"/>
                </a:cubicBezTo>
                <a:cubicBezTo>
                  <a:pt x="13949" y="2698"/>
                  <a:pt x="24513" y="0"/>
                  <a:pt x="40063" y="0"/>
                </a:cubicBezTo>
                <a:close/>
              </a:path>
            </a:pathLst>
          </a:custGeom>
          <a:solidFill>
            <a:srgbClr val="FFC000"/>
          </a:solidFill>
          <a:ln w="17780" cmpd="sng">
            <a:solidFill>
              <a:srgbClr val="FFFFFF"/>
            </a:solidFill>
            <a:prstDash val="solid"/>
            <a:miter lim="800000"/>
          </a:ln>
          <a:effectLst>
            <a:glow rad="381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17780" cmpd="sng">
                <a:solidFill>
                  <a:srgbClr val="FFFFFF"/>
                </a:solidFill>
                <a:prstDash val="solid"/>
                <a:miter lim="800000"/>
              </a:ln>
              <a:solidFill>
                <a:srgbClr val="FFC000"/>
              </a:solidFill>
              <a:effectLst>
                <a:glow rad="38100">
                  <a:schemeClr val="tx1"/>
                </a:glow>
                <a:outerShdw blurRad="50800" algn="tl" rotWithShape="0">
                  <a:srgbClr val="000000"/>
                </a:outerShdw>
              </a:effectLst>
              <a:latin typeface="Calibri" panose="020F0502020204030204" pitchFamily="34" charset="0"/>
            </a:endParaRPr>
          </a:p>
        </p:txBody>
      </p:sp>
      <p:sp>
        <p:nvSpPr>
          <p:cNvPr id="13" name="TextBox 12">
            <a:extLst>
              <a:ext uri="{FF2B5EF4-FFF2-40B4-BE49-F238E27FC236}">
                <a16:creationId xmlns:a16="http://schemas.microsoft.com/office/drawing/2014/main" id="{4578711D-15B0-45F7-904B-7191F4E46659}"/>
              </a:ext>
            </a:extLst>
          </p:cNvPr>
          <p:cNvSpPr txBox="1">
            <a:spLocks noChangeArrowheads="1"/>
          </p:cNvSpPr>
          <p:nvPr/>
        </p:nvSpPr>
        <p:spPr bwMode="auto">
          <a:xfrm>
            <a:off x="1920872" y="4709692"/>
            <a:ext cx="233790" cy="271384"/>
          </a:xfrm>
          <a:custGeom>
            <a:avLst/>
            <a:gdLst/>
            <a:ahLst/>
            <a:cxnLst/>
            <a:rect l="l" t="t" r="r" b="b"/>
            <a:pathLst>
              <a:path w="233790" h="271384">
                <a:moveTo>
                  <a:pt x="144061" y="0"/>
                </a:moveTo>
                <a:cubicBezTo>
                  <a:pt x="160708" y="0"/>
                  <a:pt x="174748" y="2744"/>
                  <a:pt x="186181" y="8232"/>
                </a:cubicBezTo>
                <a:cubicBezTo>
                  <a:pt x="197615" y="13720"/>
                  <a:pt x="206853" y="21175"/>
                  <a:pt x="213896" y="30596"/>
                </a:cubicBezTo>
                <a:cubicBezTo>
                  <a:pt x="220939" y="40017"/>
                  <a:pt x="226015" y="51039"/>
                  <a:pt x="229125" y="63661"/>
                </a:cubicBezTo>
                <a:cubicBezTo>
                  <a:pt x="232235" y="76284"/>
                  <a:pt x="233790" y="91467"/>
                  <a:pt x="233790" y="109212"/>
                </a:cubicBezTo>
                <a:lnTo>
                  <a:pt x="233790" y="260408"/>
                </a:lnTo>
                <a:cubicBezTo>
                  <a:pt x="233790" y="262237"/>
                  <a:pt x="233241" y="263838"/>
                  <a:pt x="232144" y="265210"/>
                </a:cubicBezTo>
                <a:cubicBezTo>
                  <a:pt x="231046" y="266582"/>
                  <a:pt x="229217" y="267725"/>
                  <a:pt x="226656" y="268640"/>
                </a:cubicBezTo>
                <a:cubicBezTo>
                  <a:pt x="224095" y="269554"/>
                  <a:pt x="220573" y="270240"/>
                  <a:pt x="216091" y="270698"/>
                </a:cubicBezTo>
                <a:cubicBezTo>
                  <a:pt x="211609" y="271155"/>
                  <a:pt x="206076" y="271384"/>
                  <a:pt x="199490" y="271384"/>
                </a:cubicBezTo>
                <a:cubicBezTo>
                  <a:pt x="192721" y="271384"/>
                  <a:pt x="187096" y="271155"/>
                  <a:pt x="182614" y="270698"/>
                </a:cubicBezTo>
                <a:cubicBezTo>
                  <a:pt x="178132" y="270240"/>
                  <a:pt x="174611" y="269554"/>
                  <a:pt x="172050" y="268640"/>
                </a:cubicBezTo>
                <a:cubicBezTo>
                  <a:pt x="169489" y="267725"/>
                  <a:pt x="167659" y="266582"/>
                  <a:pt x="166562" y="265210"/>
                </a:cubicBezTo>
                <a:cubicBezTo>
                  <a:pt x="165464" y="263838"/>
                  <a:pt x="164915" y="262237"/>
                  <a:pt x="164915" y="260408"/>
                </a:cubicBezTo>
                <a:lnTo>
                  <a:pt x="164915" y="120737"/>
                </a:lnTo>
                <a:cubicBezTo>
                  <a:pt x="164915" y="108846"/>
                  <a:pt x="164046" y="99517"/>
                  <a:pt x="162308" y="92748"/>
                </a:cubicBezTo>
                <a:cubicBezTo>
                  <a:pt x="160571" y="85979"/>
                  <a:pt x="158055" y="80171"/>
                  <a:pt x="154762" y="75324"/>
                </a:cubicBezTo>
                <a:cubicBezTo>
                  <a:pt x="151470" y="70476"/>
                  <a:pt x="147216" y="66726"/>
                  <a:pt x="142003" y="64073"/>
                </a:cubicBezTo>
                <a:cubicBezTo>
                  <a:pt x="136789" y="61420"/>
                  <a:pt x="130706" y="60094"/>
                  <a:pt x="123755" y="60094"/>
                </a:cubicBezTo>
                <a:cubicBezTo>
                  <a:pt x="114974" y="60094"/>
                  <a:pt x="106102" y="63296"/>
                  <a:pt x="97138" y="69698"/>
                </a:cubicBezTo>
                <a:cubicBezTo>
                  <a:pt x="88174" y="76101"/>
                  <a:pt x="78845" y="85431"/>
                  <a:pt x="69149" y="97687"/>
                </a:cubicBezTo>
                <a:lnTo>
                  <a:pt x="69149" y="260408"/>
                </a:lnTo>
                <a:cubicBezTo>
                  <a:pt x="69149" y="262237"/>
                  <a:pt x="68600" y="263838"/>
                  <a:pt x="67503" y="265210"/>
                </a:cubicBezTo>
                <a:cubicBezTo>
                  <a:pt x="66405" y="266582"/>
                  <a:pt x="64530" y="267725"/>
                  <a:pt x="61877" y="268640"/>
                </a:cubicBezTo>
                <a:cubicBezTo>
                  <a:pt x="59225" y="269554"/>
                  <a:pt x="55703" y="270240"/>
                  <a:pt x="51313" y="270698"/>
                </a:cubicBezTo>
                <a:cubicBezTo>
                  <a:pt x="46922" y="271155"/>
                  <a:pt x="41343" y="271384"/>
                  <a:pt x="34574" y="271384"/>
                </a:cubicBezTo>
                <a:cubicBezTo>
                  <a:pt x="27806" y="271384"/>
                  <a:pt x="22226" y="271155"/>
                  <a:pt x="17836" y="270698"/>
                </a:cubicBezTo>
                <a:cubicBezTo>
                  <a:pt x="13445" y="270240"/>
                  <a:pt x="9924" y="269554"/>
                  <a:pt x="7271" y="268640"/>
                </a:cubicBezTo>
                <a:cubicBezTo>
                  <a:pt x="4619" y="267725"/>
                  <a:pt x="2744" y="266582"/>
                  <a:pt x="1646" y="265210"/>
                </a:cubicBezTo>
                <a:cubicBezTo>
                  <a:pt x="549" y="263838"/>
                  <a:pt x="0" y="262237"/>
                  <a:pt x="0" y="260408"/>
                </a:cubicBezTo>
                <a:lnTo>
                  <a:pt x="0" y="15641"/>
                </a:lnTo>
                <a:cubicBezTo>
                  <a:pt x="0" y="13812"/>
                  <a:pt x="457" y="12211"/>
                  <a:pt x="1372" y="10839"/>
                </a:cubicBezTo>
                <a:cubicBezTo>
                  <a:pt x="2286" y="9467"/>
                  <a:pt x="3933" y="8324"/>
                  <a:pt x="6311" y="7409"/>
                </a:cubicBezTo>
                <a:cubicBezTo>
                  <a:pt x="8689" y="6494"/>
                  <a:pt x="11753" y="5808"/>
                  <a:pt x="15503" y="5351"/>
                </a:cubicBezTo>
                <a:cubicBezTo>
                  <a:pt x="19254" y="4894"/>
                  <a:pt x="23964" y="4665"/>
                  <a:pt x="29635" y="4665"/>
                </a:cubicBezTo>
                <a:cubicBezTo>
                  <a:pt x="35489" y="4665"/>
                  <a:pt x="40337" y="4894"/>
                  <a:pt x="44178" y="5351"/>
                </a:cubicBezTo>
                <a:cubicBezTo>
                  <a:pt x="48020" y="5808"/>
                  <a:pt x="50993" y="6494"/>
                  <a:pt x="53096" y="7409"/>
                </a:cubicBezTo>
                <a:cubicBezTo>
                  <a:pt x="55200" y="8324"/>
                  <a:pt x="56709" y="9467"/>
                  <a:pt x="57624" y="10839"/>
                </a:cubicBezTo>
                <a:cubicBezTo>
                  <a:pt x="58539" y="12211"/>
                  <a:pt x="58996" y="13812"/>
                  <a:pt x="58996" y="15641"/>
                </a:cubicBezTo>
                <a:lnTo>
                  <a:pt x="58996" y="43904"/>
                </a:lnTo>
                <a:cubicBezTo>
                  <a:pt x="72533" y="29270"/>
                  <a:pt x="86299" y="18294"/>
                  <a:pt x="100294" y="10976"/>
                </a:cubicBezTo>
                <a:cubicBezTo>
                  <a:pt x="114288" y="3659"/>
                  <a:pt x="128877" y="0"/>
                  <a:pt x="144061" y="0"/>
                </a:cubicBezTo>
                <a:close/>
              </a:path>
            </a:pathLst>
          </a:custGeom>
          <a:solidFill>
            <a:srgbClr val="FFC000"/>
          </a:solidFill>
          <a:ln w="17780" cmpd="sng">
            <a:solidFill>
              <a:srgbClr val="FFFFFF"/>
            </a:solidFill>
            <a:prstDash val="solid"/>
            <a:miter lim="800000"/>
          </a:ln>
          <a:effectLst>
            <a:glow rad="381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17780" cmpd="sng">
                <a:solidFill>
                  <a:srgbClr val="FFFFFF"/>
                </a:solidFill>
                <a:prstDash val="solid"/>
                <a:miter lim="800000"/>
              </a:ln>
              <a:solidFill>
                <a:srgbClr val="FFC000"/>
              </a:solidFill>
              <a:effectLst>
                <a:glow rad="38100">
                  <a:schemeClr val="tx1"/>
                </a:glow>
                <a:outerShdw blurRad="50800" algn="tl" rotWithShape="0">
                  <a:srgbClr val="000000"/>
                </a:outerShdw>
              </a:effectLst>
              <a:latin typeface="Calibri" panose="020F0502020204030204" pitchFamily="34" charset="0"/>
            </a:endParaRPr>
          </a:p>
        </p:txBody>
      </p:sp>
      <p:sp>
        <p:nvSpPr>
          <p:cNvPr id="12" name="TextBox 11">
            <a:extLst>
              <a:ext uri="{FF2B5EF4-FFF2-40B4-BE49-F238E27FC236}">
                <a16:creationId xmlns:a16="http://schemas.microsoft.com/office/drawing/2014/main" id="{83834E42-4F5B-47CE-B490-59E19A7B23D0}"/>
              </a:ext>
            </a:extLst>
          </p:cNvPr>
          <p:cNvSpPr txBox="1">
            <a:spLocks noChangeArrowheads="1"/>
          </p:cNvSpPr>
          <p:nvPr/>
        </p:nvSpPr>
        <p:spPr bwMode="auto">
          <a:xfrm>
            <a:off x="2225672" y="4709692"/>
            <a:ext cx="233790" cy="271384"/>
          </a:xfrm>
          <a:custGeom>
            <a:avLst/>
            <a:gdLst/>
            <a:ahLst/>
            <a:cxnLst/>
            <a:rect l="l" t="t" r="r" b="b"/>
            <a:pathLst>
              <a:path w="233790" h="271384">
                <a:moveTo>
                  <a:pt x="144061" y="0"/>
                </a:moveTo>
                <a:cubicBezTo>
                  <a:pt x="160708" y="0"/>
                  <a:pt x="174748" y="2744"/>
                  <a:pt x="186181" y="8232"/>
                </a:cubicBezTo>
                <a:cubicBezTo>
                  <a:pt x="197615" y="13720"/>
                  <a:pt x="206853" y="21175"/>
                  <a:pt x="213896" y="30596"/>
                </a:cubicBezTo>
                <a:cubicBezTo>
                  <a:pt x="220939" y="40017"/>
                  <a:pt x="226015" y="51039"/>
                  <a:pt x="229125" y="63661"/>
                </a:cubicBezTo>
                <a:cubicBezTo>
                  <a:pt x="232235" y="76284"/>
                  <a:pt x="233790" y="91467"/>
                  <a:pt x="233790" y="109212"/>
                </a:cubicBezTo>
                <a:lnTo>
                  <a:pt x="233790" y="260408"/>
                </a:lnTo>
                <a:cubicBezTo>
                  <a:pt x="233790" y="262237"/>
                  <a:pt x="233241" y="263838"/>
                  <a:pt x="232144" y="265210"/>
                </a:cubicBezTo>
                <a:cubicBezTo>
                  <a:pt x="231046" y="266582"/>
                  <a:pt x="229217" y="267725"/>
                  <a:pt x="226656" y="268640"/>
                </a:cubicBezTo>
                <a:cubicBezTo>
                  <a:pt x="224095" y="269554"/>
                  <a:pt x="220573" y="270240"/>
                  <a:pt x="216091" y="270698"/>
                </a:cubicBezTo>
                <a:cubicBezTo>
                  <a:pt x="211609" y="271155"/>
                  <a:pt x="206076" y="271384"/>
                  <a:pt x="199490" y="271384"/>
                </a:cubicBezTo>
                <a:cubicBezTo>
                  <a:pt x="192721" y="271384"/>
                  <a:pt x="187096" y="271155"/>
                  <a:pt x="182614" y="270698"/>
                </a:cubicBezTo>
                <a:cubicBezTo>
                  <a:pt x="178132" y="270240"/>
                  <a:pt x="174611" y="269554"/>
                  <a:pt x="172050" y="268640"/>
                </a:cubicBezTo>
                <a:cubicBezTo>
                  <a:pt x="169489" y="267725"/>
                  <a:pt x="167659" y="266582"/>
                  <a:pt x="166562" y="265210"/>
                </a:cubicBezTo>
                <a:cubicBezTo>
                  <a:pt x="165464" y="263838"/>
                  <a:pt x="164915" y="262237"/>
                  <a:pt x="164915" y="260408"/>
                </a:cubicBezTo>
                <a:lnTo>
                  <a:pt x="164915" y="120737"/>
                </a:lnTo>
                <a:cubicBezTo>
                  <a:pt x="164915" y="108846"/>
                  <a:pt x="164046" y="99517"/>
                  <a:pt x="162309" y="92748"/>
                </a:cubicBezTo>
                <a:cubicBezTo>
                  <a:pt x="160571" y="85979"/>
                  <a:pt x="158055" y="80171"/>
                  <a:pt x="154762" y="75324"/>
                </a:cubicBezTo>
                <a:cubicBezTo>
                  <a:pt x="151470" y="70476"/>
                  <a:pt x="147216" y="66726"/>
                  <a:pt x="142003" y="64073"/>
                </a:cubicBezTo>
                <a:cubicBezTo>
                  <a:pt x="136789" y="61420"/>
                  <a:pt x="130707" y="60094"/>
                  <a:pt x="123755" y="60094"/>
                </a:cubicBezTo>
                <a:cubicBezTo>
                  <a:pt x="114974" y="60094"/>
                  <a:pt x="106102" y="63296"/>
                  <a:pt x="97138" y="69698"/>
                </a:cubicBezTo>
                <a:cubicBezTo>
                  <a:pt x="88174" y="76101"/>
                  <a:pt x="78845" y="85431"/>
                  <a:pt x="69149" y="97687"/>
                </a:cubicBezTo>
                <a:lnTo>
                  <a:pt x="69149" y="260408"/>
                </a:lnTo>
                <a:cubicBezTo>
                  <a:pt x="69149" y="262237"/>
                  <a:pt x="68600" y="263838"/>
                  <a:pt x="67503" y="265210"/>
                </a:cubicBezTo>
                <a:cubicBezTo>
                  <a:pt x="66405" y="266582"/>
                  <a:pt x="64530" y="267725"/>
                  <a:pt x="61877" y="268640"/>
                </a:cubicBezTo>
                <a:cubicBezTo>
                  <a:pt x="59225" y="269554"/>
                  <a:pt x="55703" y="270240"/>
                  <a:pt x="51313" y="270698"/>
                </a:cubicBezTo>
                <a:cubicBezTo>
                  <a:pt x="46923" y="271155"/>
                  <a:pt x="41343" y="271384"/>
                  <a:pt x="34574" y="271384"/>
                </a:cubicBezTo>
                <a:cubicBezTo>
                  <a:pt x="27806" y="271384"/>
                  <a:pt x="22226" y="271155"/>
                  <a:pt x="17836" y="270698"/>
                </a:cubicBezTo>
                <a:cubicBezTo>
                  <a:pt x="13446" y="270240"/>
                  <a:pt x="9924" y="269554"/>
                  <a:pt x="7271" y="268640"/>
                </a:cubicBezTo>
                <a:cubicBezTo>
                  <a:pt x="4619" y="267725"/>
                  <a:pt x="2744" y="266582"/>
                  <a:pt x="1646" y="265210"/>
                </a:cubicBezTo>
                <a:cubicBezTo>
                  <a:pt x="549" y="263838"/>
                  <a:pt x="0" y="262237"/>
                  <a:pt x="0" y="260408"/>
                </a:cubicBezTo>
                <a:lnTo>
                  <a:pt x="0" y="15641"/>
                </a:lnTo>
                <a:cubicBezTo>
                  <a:pt x="0" y="13812"/>
                  <a:pt x="457" y="12211"/>
                  <a:pt x="1372" y="10839"/>
                </a:cubicBezTo>
                <a:cubicBezTo>
                  <a:pt x="2287" y="9467"/>
                  <a:pt x="3933" y="8324"/>
                  <a:pt x="6311" y="7409"/>
                </a:cubicBezTo>
                <a:cubicBezTo>
                  <a:pt x="8689" y="6494"/>
                  <a:pt x="11753" y="5808"/>
                  <a:pt x="15504" y="5351"/>
                </a:cubicBezTo>
                <a:cubicBezTo>
                  <a:pt x="19254" y="4894"/>
                  <a:pt x="23964" y="4665"/>
                  <a:pt x="29635" y="4665"/>
                </a:cubicBezTo>
                <a:cubicBezTo>
                  <a:pt x="35489" y="4665"/>
                  <a:pt x="40337" y="4894"/>
                  <a:pt x="44179" y="5351"/>
                </a:cubicBezTo>
                <a:cubicBezTo>
                  <a:pt x="48020" y="5808"/>
                  <a:pt x="50993" y="6494"/>
                  <a:pt x="53097" y="7409"/>
                </a:cubicBezTo>
                <a:cubicBezTo>
                  <a:pt x="55200" y="8324"/>
                  <a:pt x="56710" y="9467"/>
                  <a:pt x="57624" y="10839"/>
                </a:cubicBezTo>
                <a:cubicBezTo>
                  <a:pt x="58539" y="12211"/>
                  <a:pt x="58996" y="13812"/>
                  <a:pt x="58996" y="15641"/>
                </a:cubicBezTo>
                <a:lnTo>
                  <a:pt x="58996" y="43904"/>
                </a:lnTo>
                <a:cubicBezTo>
                  <a:pt x="72533" y="29270"/>
                  <a:pt x="86299" y="18294"/>
                  <a:pt x="100294" y="10976"/>
                </a:cubicBezTo>
                <a:cubicBezTo>
                  <a:pt x="114288" y="3659"/>
                  <a:pt x="128877" y="0"/>
                  <a:pt x="144061" y="0"/>
                </a:cubicBezTo>
                <a:close/>
              </a:path>
            </a:pathLst>
          </a:custGeom>
          <a:solidFill>
            <a:srgbClr val="FFC000"/>
          </a:solidFill>
          <a:ln w="17780" cmpd="sng">
            <a:solidFill>
              <a:srgbClr val="FFFFFF"/>
            </a:solidFill>
            <a:prstDash val="solid"/>
            <a:miter lim="800000"/>
          </a:ln>
          <a:effectLst>
            <a:glow rad="381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17780" cmpd="sng">
                <a:solidFill>
                  <a:srgbClr val="FFFFFF"/>
                </a:solidFill>
                <a:prstDash val="solid"/>
                <a:miter lim="800000"/>
              </a:ln>
              <a:solidFill>
                <a:srgbClr val="FFC000"/>
              </a:solidFill>
              <a:effectLst>
                <a:glow rad="38100">
                  <a:schemeClr val="tx1"/>
                </a:glow>
                <a:outerShdw blurRad="50800" algn="tl" rotWithShape="0">
                  <a:srgbClr val="000000"/>
                </a:outerShdw>
              </a:effectLst>
              <a:latin typeface="Calibri" panose="020F0502020204030204" pitchFamily="34" charset="0"/>
            </a:endParaRPr>
          </a:p>
        </p:txBody>
      </p:sp>
      <p:sp>
        <p:nvSpPr>
          <p:cNvPr id="11" name="TextBox 10">
            <a:extLst>
              <a:ext uri="{FF2B5EF4-FFF2-40B4-BE49-F238E27FC236}">
                <a16:creationId xmlns:a16="http://schemas.microsoft.com/office/drawing/2014/main" id="{F299C031-BB86-4E78-8B4C-ED8773C01BE5}"/>
              </a:ext>
            </a:extLst>
          </p:cNvPr>
          <p:cNvSpPr txBox="1">
            <a:spLocks noChangeArrowheads="1"/>
          </p:cNvSpPr>
          <p:nvPr/>
        </p:nvSpPr>
        <p:spPr bwMode="auto">
          <a:xfrm>
            <a:off x="2516203" y="4709692"/>
            <a:ext cx="240376" cy="276048"/>
          </a:xfrm>
          <a:custGeom>
            <a:avLst/>
            <a:gdLst/>
            <a:ahLst/>
            <a:cxnLst/>
            <a:rect l="l" t="t" r="r" b="b"/>
            <a:pathLst>
              <a:path w="240376" h="276048">
                <a:moveTo>
                  <a:pt x="124853" y="0"/>
                </a:moveTo>
                <a:cubicBezTo>
                  <a:pt x="145342" y="0"/>
                  <a:pt x="162857" y="3019"/>
                  <a:pt x="177401" y="9055"/>
                </a:cubicBezTo>
                <a:cubicBezTo>
                  <a:pt x="191944" y="15092"/>
                  <a:pt x="203881" y="23462"/>
                  <a:pt x="213210" y="34163"/>
                </a:cubicBezTo>
                <a:cubicBezTo>
                  <a:pt x="222540" y="44865"/>
                  <a:pt x="229400" y="57533"/>
                  <a:pt x="233790" y="72168"/>
                </a:cubicBezTo>
                <a:cubicBezTo>
                  <a:pt x="238181" y="86803"/>
                  <a:pt x="240376" y="102718"/>
                  <a:pt x="240376" y="119914"/>
                </a:cubicBezTo>
                <a:lnTo>
                  <a:pt x="240376" y="130890"/>
                </a:lnTo>
                <a:cubicBezTo>
                  <a:pt x="240376" y="139305"/>
                  <a:pt x="238501" y="145525"/>
                  <a:pt x="234751" y="149549"/>
                </a:cubicBezTo>
                <a:cubicBezTo>
                  <a:pt x="231001" y="153574"/>
                  <a:pt x="225833" y="155586"/>
                  <a:pt x="219247" y="155586"/>
                </a:cubicBezTo>
                <a:lnTo>
                  <a:pt x="70247" y="155586"/>
                </a:lnTo>
                <a:cubicBezTo>
                  <a:pt x="70247" y="166013"/>
                  <a:pt x="71482" y="175480"/>
                  <a:pt x="73951" y="183987"/>
                </a:cubicBezTo>
                <a:cubicBezTo>
                  <a:pt x="76421" y="192493"/>
                  <a:pt x="80354" y="199719"/>
                  <a:pt x="85750" y="205664"/>
                </a:cubicBezTo>
                <a:cubicBezTo>
                  <a:pt x="91147" y="211610"/>
                  <a:pt x="98099" y="216137"/>
                  <a:pt x="106605" y="219247"/>
                </a:cubicBezTo>
                <a:cubicBezTo>
                  <a:pt x="115112" y="222357"/>
                  <a:pt x="125310" y="223912"/>
                  <a:pt x="137201" y="223912"/>
                </a:cubicBezTo>
                <a:cubicBezTo>
                  <a:pt x="149275" y="223912"/>
                  <a:pt x="159885" y="223043"/>
                  <a:pt x="169032" y="221305"/>
                </a:cubicBezTo>
                <a:cubicBezTo>
                  <a:pt x="178178" y="219567"/>
                  <a:pt x="186090" y="217647"/>
                  <a:pt x="192767" y="215543"/>
                </a:cubicBezTo>
                <a:cubicBezTo>
                  <a:pt x="199444" y="213439"/>
                  <a:pt x="204978" y="211518"/>
                  <a:pt x="209369" y="209780"/>
                </a:cubicBezTo>
                <a:cubicBezTo>
                  <a:pt x="213759" y="208043"/>
                  <a:pt x="217326" y="207174"/>
                  <a:pt x="220070" y="207174"/>
                </a:cubicBezTo>
                <a:cubicBezTo>
                  <a:pt x="221717" y="207174"/>
                  <a:pt x="223089" y="207494"/>
                  <a:pt x="224186" y="208134"/>
                </a:cubicBezTo>
                <a:cubicBezTo>
                  <a:pt x="225284" y="208774"/>
                  <a:pt x="226198" y="209918"/>
                  <a:pt x="226930" y="211564"/>
                </a:cubicBezTo>
                <a:cubicBezTo>
                  <a:pt x="227662" y="213210"/>
                  <a:pt x="228165" y="215543"/>
                  <a:pt x="228439" y="218561"/>
                </a:cubicBezTo>
                <a:cubicBezTo>
                  <a:pt x="228714" y="221580"/>
                  <a:pt x="228851" y="225376"/>
                  <a:pt x="228851" y="229949"/>
                </a:cubicBezTo>
                <a:cubicBezTo>
                  <a:pt x="228851" y="233974"/>
                  <a:pt x="228760" y="237404"/>
                  <a:pt x="228577" y="240239"/>
                </a:cubicBezTo>
                <a:cubicBezTo>
                  <a:pt x="228394" y="243075"/>
                  <a:pt x="228119" y="245498"/>
                  <a:pt x="227754" y="247511"/>
                </a:cubicBezTo>
                <a:cubicBezTo>
                  <a:pt x="227388" y="249523"/>
                  <a:pt x="226839" y="251215"/>
                  <a:pt x="226107" y="252587"/>
                </a:cubicBezTo>
                <a:cubicBezTo>
                  <a:pt x="225375" y="253959"/>
                  <a:pt x="224415" y="255285"/>
                  <a:pt x="223226" y="256566"/>
                </a:cubicBezTo>
                <a:cubicBezTo>
                  <a:pt x="222037" y="257846"/>
                  <a:pt x="218790" y="259584"/>
                  <a:pt x="213485" y="261780"/>
                </a:cubicBezTo>
                <a:cubicBezTo>
                  <a:pt x="208180" y="263975"/>
                  <a:pt x="201411" y="266124"/>
                  <a:pt x="193179" y="268228"/>
                </a:cubicBezTo>
                <a:cubicBezTo>
                  <a:pt x="184947" y="270332"/>
                  <a:pt x="175526" y="272161"/>
                  <a:pt x="164916" y="273716"/>
                </a:cubicBezTo>
                <a:cubicBezTo>
                  <a:pt x="154305" y="275271"/>
                  <a:pt x="142963" y="276048"/>
                  <a:pt x="130890" y="276048"/>
                </a:cubicBezTo>
                <a:cubicBezTo>
                  <a:pt x="109121" y="276048"/>
                  <a:pt x="90050" y="273304"/>
                  <a:pt x="73677" y="267816"/>
                </a:cubicBezTo>
                <a:cubicBezTo>
                  <a:pt x="57304" y="262328"/>
                  <a:pt x="43630" y="254005"/>
                  <a:pt x="32654" y="242846"/>
                </a:cubicBezTo>
                <a:cubicBezTo>
                  <a:pt x="21678" y="231687"/>
                  <a:pt x="13491" y="217601"/>
                  <a:pt x="8095" y="200588"/>
                </a:cubicBezTo>
                <a:cubicBezTo>
                  <a:pt x="2698" y="183575"/>
                  <a:pt x="0" y="163635"/>
                  <a:pt x="0" y="140768"/>
                </a:cubicBezTo>
                <a:cubicBezTo>
                  <a:pt x="0" y="118999"/>
                  <a:pt x="2835" y="99379"/>
                  <a:pt x="8506" y="81909"/>
                </a:cubicBezTo>
                <a:cubicBezTo>
                  <a:pt x="14177" y="64439"/>
                  <a:pt x="22409" y="49621"/>
                  <a:pt x="33203" y="37456"/>
                </a:cubicBezTo>
                <a:cubicBezTo>
                  <a:pt x="43996" y="25291"/>
                  <a:pt x="57121" y="16007"/>
                  <a:pt x="72579" y="9604"/>
                </a:cubicBezTo>
                <a:cubicBezTo>
                  <a:pt x="88037" y="3202"/>
                  <a:pt x="105462" y="0"/>
                  <a:pt x="124853" y="0"/>
                </a:cubicBezTo>
                <a:close/>
                <a:moveTo>
                  <a:pt x="123206" y="48844"/>
                </a:moveTo>
                <a:cubicBezTo>
                  <a:pt x="114425" y="48844"/>
                  <a:pt x="106788" y="50490"/>
                  <a:pt x="100294" y="53783"/>
                </a:cubicBezTo>
                <a:cubicBezTo>
                  <a:pt x="93800" y="57076"/>
                  <a:pt x="88403" y="61512"/>
                  <a:pt x="84104" y="67091"/>
                </a:cubicBezTo>
                <a:cubicBezTo>
                  <a:pt x="79805" y="72671"/>
                  <a:pt x="76512" y="79257"/>
                  <a:pt x="74226" y="86848"/>
                </a:cubicBezTo>
                <a:cubicBezTo>
                  <a:pt x="71939" y="94440"/>
                  <a:pt x="70613" y="102535"/>
                  <a:pt x="70247" y="111133"/>
                </a:cubicBezTo>
                <a:lnTo>
                  <a:pt x="173422" y="111133"/>
                </a:lnTo>
                <a:cubicBezTo>
                  <a:pt x="173971" y="91742"/>
                  <a:pt x="170083" y="76513"/>
                  <a:pt x="161760" y="65445"/>
                </a:cubicBezTo>
                <a:cubicBezTo>
                  <a:pt x="153436" y="54378"/>
                  <a:pt x="140585" y="48844"/>
                  <a:pt x="123206" y="48844"/>
                </a:cubicBezTo>
                <a:close/>
              </a:path>
            </a:pathLst>
          </a:custGeom>
          <a:solidFill>
            <a:srgbClr val="FFC000"/>
          </a:solidFill>
          <a:ln w="17780" cmpd="sng">
            <a:solidFill>
              <a:srgbClr val="FFFFFF"/>
            </a:solidFill>
            <a:prstDash val="solid"/>
            <a:miter lim="800000"/>
          </a:ln>
          <a:effectLst>
            <a:glow rad="381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17780" cmpd="sng">
                <a:solidFill>
                  <a:srgbClr val="FFFFFF"/>
                </a:solidFill>
                <a:prstDash val="solid"/>
                <a:miter lim="800000"/>
              </a:ln>
              <a:solidFill>
                <a:srgbClr val="FFC000"/>
              </a:solidFill>
              <a:effectLst>
                <a:glow rad="38100">
                  <a:schemeClr val="tx1"/>
                </a:glow>
                <a:outerShdw blurRad="50800" algn="tl" rotWithShape="0">
                  <a:srgbClr val="000000"/>
                </a:outerShdw>
              </a:effectLst>
              <a:latin typeface="Calibri" panose="020F0502020204030204" pitchFamily="34" charset="0"/>
            </a:endParaRPr>
          </a:p>
        </p:txBody>
      </p:sp>
      <p:sp>
        <p:nvSpPr>
          <p:cNvPr id="10" name="TextBox 9">
            <a:extLst>
              <a:ext uri="{FF2B5EF4-FFF2-40B4-BE49-F238E27FC236}">
                <a16:creationId xmlns:a16="http://schemas.microsoft.com/office/drawing/2014/main" id="{45D640E1-99E2-437E-B0DB-DBFDC05586FB}"/>
              </a:ext>
            </a:extLst>
          </p:cNvPr>
          <p:cNvSpPr txBox="1">
            <a:spLocks noChangeArrowheads="1"/>
          </p:cNvSpPr>
          <p:nvPr/>
        </p:nvSpPr>
        <p:spPr bwMode="auto">
          <a:xfrm>
            <a:off x="2816222" y="4709692"/>
            <a:ext cx="157232" cy="271384"/>
          </a:xfrm>
          <a:custGeom>
            <a:avLst/>
            <a:gdLst/>
            <a:ahLst/>
            <a:cxnLst/>
            <a:rect l="l" t="t" r="r" b="b"/>
            <a:pathLst>
              <a:path w="157232" h="271384">
                <a:moveTo>
                  <a:pt x="124029" y="0"/>
                </a:moveTo>
                <a:cubicBezTo>
                  <a:pt x="126408" y="0"/>
                  <a:pt x="128969" y="137"/>
                  <a:pt x="131713" y="412"/>
                </a:cubicBezTo>
                <a:cubicBezTo>
                  <a:pt x="134457" y="686"/>
                  <a:pt x="137292" y="1144"/>
                  <a:pt x="140219" y="1784"/>
                </a:cubicBezTo>
                <a:cubicBezTo>
                  <a:pt x="143146" y="2424"/>
                  <a:pt x="145707" y="3156"/>
                  <a:pt x="147902" y="3979"/>
                </a:cubicBezTo>
                <a:cubicBezTo>
                  <a:pt x="150098" y="4802"/>
                  <a:pt x="151698" y="5671"/>
                  <a:pt x="152704" y="6586"/>
                </a:cubicBezTo>
                <a:cubicBezTo>
                  <a:pt x="153711" y="7500"/>
                  <a:pt x="154442" y="8507"/>
                  <a:pt x="154900" y="9604"/>
                </a:cubicBezTo>
                <a:cubicBezTo>
                  <a:pt x="155357" y="10702"/>
                  <a:pt x="155769" y="12211"/>
                  <a:pt x="156134" y="14132"/>
                </a:cubicBezTo>
                <a:cubicBezTo>
                  <a:pt x="156500" y="16053"/>
                  <a:pt x="156775" y="18934"/>
                  <a:pt x="156958" y="22776"/>
                </a:cubicBezTo>
                <a:cubicBezTo>
                  <a:pt x="157141" y="26617"/>
                  <a:pt x="157232" y="31831"/>
                  <a:pt x="157232" y="38416"/>
                </a:cubicBezTo>
                <a:cubicBezTo>
                  <a:pt x="157232" y="45002"/>
                  <a:pt x="157049" y="50399"/>
                  <a:pt x="156683" y="54606"/>
                </a:cubicBezTo>
                <a:cubicBezTo>
                  <a:pt x="156317" y="58814"/>
                  <a:pt x="155769" y="62106"/>
                  <a:pt x="155037" y="64485"/>
                </a:cubicBezTo>
                <a:cubicBezTo>
                  <a:pt x="154305" y="66863"/>
                  <a:pt x="153345" y="68509"/>
                  <a:pt x="152156" y="69424"/>
                </a:cubicBezTo>
                <a:cubicBezTo>
                  <a:pt x="150966" y="70339"/>
                  <a:pt x="149457" y="70796"/>
                  <a:pt x="147628" y="70796"/>
                </a:cubicBezTo>
                <a:cubicBezTo>
                  <a:pt x="146164" y="70796"/>
                  <a:pt x="144518" y="70476"/>
                  <a:pt x="142689" y="69835"/>
                </a:cubicBezTo>
                <a:cubicBezTo>
                  <a:pt x="140859" y="69195"/>
                  <a:pt x="138801" y="68509"/>
                  <a:pt x="136515" y="67777"/>
                </a:cubicBezTo>
                <a:cubicBezTo>
                  <a:pt x="134228" y="67046"/>
                  <a:pt x="131713" y="66360"/>
                  <a:pt x="128969" y="65719"/>
                </a:cubicBezTo>
                <a:cubicBezTo>
                  <a:pt x="126225" y="65079"/>
                  <a:pt x="123206" y="64759"/>
                  <a:pt x="119913" y="64759"/>
                </a:cubicBezTo>
                <a:cubicBezTo>
                  <a:pt x="116072" y="64759"/>
                  <a:pt x="112230" y="65536"/>
                  <a:pt x="108389" y="67091"/>
                </a:cubicBezTo>
                <a:cubicBezTo>
                  <a:pt x="104547" y="68646"/>
                  <a:pt x="100568" y="71070"/>
                  <a:pt x="96452" y="74363"/>
                </a:cubicBezTo>
                <a:cubicBezTo>
                  <a:pt x="92336" y="77656"/>
                  <a:pt x="88037" y="82046"/>
                  <a:pt x="83555" y="87534"/>
                </a:cubicBezTo>
                <a:cubicBezTo>
                  <a:pt x="79073" y="93022"/>
                  <a:pt x="74271" y="99791"/>
                  <a:pt x="69149" y="107840"/>
                </a:cubicBezTo>
                <a:lnTo>
                  <a:pt x="69149" y="260408"/>
                </a:lnTo>
                <a:cubicBezTo>
                  <a:pt x="69149" y="262237"/>
                  <a:pt x="68600" y="263838"/>
                  <a:pt x="67503" y="265210"/>
                </a:cubicBezTo>
                <a:cubicBezTo>
                  <a:pt x="66405" y="266582"/>
                  <a:pt x="64530" y="267725"/>
                  <a:pt x="61877" y="268640"/>
                </a:cubicBezTo>
                <a:cubicBezTo>
                  <a:pt x="59225" y="269554"/>
                  <a:pt x="55703" y="270240"/>
                  <a:pt x="51313" y="270698"/>
                </a:cubicBezTo>
                <a:cubicBezTo>
                  <a:pt x="46923" y="271155"/>
                  <a:pt x="41343" y="271384"/>
                  <a:pt x="34574" y="271384"/>
                </a:cubicBezTo>
                <a:cubicBezTo>
                  <a:pt x="27806" y="271384"/>
                  <a:pt x="22226" y="271155"/>
                  <a:pt x="17836" y="270698"/>
                </a:cubicBezTo>
                <a:cubicBezTo>
                  <a:pt x="13446" y="270240"/>
                  <a:pt x="9924" y="269554"/>
                  <a:pt x="7271" y="268640"/>
                </a:cubicBezTo>
                <a:cubicBezTo>
                  <a:pt x="4619" y="267725"/>
                  <a:pt x="2744" y="266582"/>
                  <a:pt x="1646" y="265210"/>
                </a:cubicBezTo>
                <a:cubicBezTo>
                  <a:pt x="549" y="263838"/>
                  <a:pt x="0" y="262237"/>
                  <a:pt x="0" y="260408"/>
                </a:cubicBezTo>
                <a:lnTo>
                  <a:pt x="0" y="15641"/>
                </a:lnTo>
                <a:cubicBezTo>
                  <a:pt x="0" y="13812"/>
                  <a:pt x="457" y="12211"/>
                  <a:pt x="1372" y="10839"/>
                </a:cubicBezTo>
                <a:cubicBezTo>
                  <a:pt x="2286" y="9467"/>
                  <a:pt x="3933" y="8324"/>
                  <a:pt x="6311" y="7409"/>
                </a:cubicBezTo>
                <a:cubicBezTo>
                  <a:pt x="8689" y="6494"/>
                  <a:pt x="11753" y="5808"/>
                  <a:pt x="15504" y="5351"/>
                </a:cubicBezTo>
                <a:cubicBezTo>
                  <a:pt x="19254" y="4894"/>
                  <a:pt x="23964" y="4665"/>
                  <a:pt x="29635" y="4665"/>
                </a:cubicBezTo>
                <a:cubicBezTo>
                  <a:pt x="35489" y="4665"/>
                  <a:pt x="40337" y="4894"/>
                  <a:pt x="44179" y="5351"/>
                </a:cubicBezTo>
                <a:cubicBezTo>
                  <a:pt x="48020" y="5808"/>
                  <a:pt x="50993" y="6494"/>
                  <a:pt x="53097" y="7409"/>
                </a:cubicBezTo>
                <a:cubicBezTo>
                  <a:pt x="55200" y="8324"/>
                  <a:pt x="56710" y="9467"/>
                  <a:pt x="57624" y="10839"/>
                </a:cubicBezTo>
                <a:cubicBezTo>
                  <a:pt x="58539" y="12211"/>
                  <a:pt x="58996" y="13812"/>
                  <a:pt x="58996" y="15641"/>
                </a:cubicBezTo>
                <a:lnTo>
                  <a:pt x="58996" y="46100"/>
                </a:lnTo>
                <a:cubicBezTo>
                  <a:pt x="65399" y="36953"/>
                  <a:pt x="71436" y="29407"/>
                  <a:pt x="77107" y="23462"/>
                </a:cubicBezTo>
                <a:cubicBezTo>
                  <a:pt x="82778" y="17516"/>
                  <a:pt x="88174" y="12806"/>
                  <a:pt x="93296" y="9330"/>
                </a:cubicBezTo>
                <a:cubicBezTo>
                  <a:pt x="98419" y="5854"/>
                  <a:pt x="103541" y="3430"/>
                  <a:pt x="108663" y="2058"/>
                </a:cubicBezTo>
                <a:cubicBezTo>
                  <a:pt x="113785" y="686"/>
                  <a:pt x="118907" y="0"/>
                  <a:pt x="124029" y="0"/>
                </a:cubicBezTo>
                <a:close/>
              </a:path>
            </a:pathLst>
          </a:custGeom>
          <a:solidFill>
            <a:srgbClr val="FFC000"/>
          </a:solidFill>
          <a:ln w="17780" cmpd="sng">
            <a:solidFill>
              <a:srgbClr val="FFFFFF"/>
            </a:solidFill>
            <a:prstDash val="solid"/>
            <a:miter lim="800000"/>
          </a:ln>
          <a:effectLst>
            <a:glow rad="381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17780" cmpd="sng">
                <a:solidFill>
                  <a:srgbClr val="FFFFFF"/>
                </a:solidFill>
                <a:prstDash val="solid"/>
                <a:miter lim="800000"/>
              </a:ln>
              <a:solidFill>
                <a:srgbClr val="FFC000"/>
              </a:solidFill>
              <a:effectLst>
                <a:glow rad="38100">
                  <a:schemeClr val="tx1"/>
                </a:glow>
                <a:outerShdw blurRad="50800" algn="tl" rotWithShape="0">
                  <a:srgbClr val="000000"/>
                </a:outerShdw>
              </a:effectLst>
              <a:latin typeface="Calibri" panose="020F0502020204030204" pitchFamily="34" charset="0"/>
            </a:endParaRPr>
          </a:p>
        </p:txBody>
      </p:sp>
      <p:sp>
        <p:nvSpPr>
          <p:cNvPr id="9" name="TextBox 8">
            <a:extLst>
              <a:ext uri="{FF2B5EF4-FFF2-40B4-BE49-F238E27FC236}">
                <a16:creationId xmlns:a16="http://schemas.microsoft.com/office/drawing/2014/main" id="{EE243750-0BC5-4B47-BB87-049BD376B067}"/>
              </a:ext>
            </a:extLst>
          </p:cNvPr>
          <p:cNvSpPr txBox="1">
            <a:spLocks noChangeArrowheads="1"/>
          </p:cNvSpPr>
          <p:nvPr/>
        </p:nvSpPr>
        <p:spPr bwMode="auto">
          <a:xfrm>
            <a:off x="3130547" y="4709692"/>
            <a:ext cx="389376" cy="271384"/>
          </a:xfrm>
          <a:custGeom>
            <a:avLst/>
            <a:gdLst/>
            <a:ahLst/>
            <a:cxnLst/>
            <a:rect l="l" t="t" r="r" b="b"/>
            <a:pathLst>
              <a:path w="389376" h="271384">
                <a:moveTo>
                  <a:pt x="141591" y="0"/>
                </a:moveTo>
                <a:cubicBezTo>
                  <a:pt x="151653" y="0"/>
                  <a:pt x="160708" y="1052"/>
                  <a:pt x="168757" y="3156"/>
                </a:cubicBezTo>
                <a:cubicBezTo>
                  <a:pt x="176806" y="5260"/>
                  <a:pt x="183986" y="8278"/>
                  <a:pt x="190298" y="12211"/>
                </a:cubicBezTo>
                <a:cubicBezTo>
                  <a:pt x="196609" y="16144"/>
                  <a:pt x="202051" y="20855"/>
                  <a:pt x="206624" y="26343"/>
                </a:cubicBezTo>
                <a:cubicBezTo>
                  <a:pt x="211198" y="31831"/>
                  <a:pt x="215039" y="37959"/>
                  <a:pt x="218149" y="44728"/>
                </a:cubicBezTo>
                <a:cubicBezTo>
                  <a:pt x="225467" y="36861"/>
                  <a:pt x="232647" y="30093"/>
                  <a:pt x="239690" y="24422"/>
                </a:cubicBezTo>
                <a:cubicBezTo>
                  <a:pt x="246733" y="18751"/>
                  <a:pt x="253684" y="14132"/>
                  <a:pt x="260544" y="10565"/>
                </a:cubicBezTo>
                <a:cubicBezTo>
                  <a:pt x="267404" y="6997"/>
                  <a:pt x="274264" y="4345"/>
                  <a:pt x="281125" y="2607"/>
                </a:cubicBezTo>
                <a:cubicBezTo>
                  <a:pt x="287985" y="869"/>
                  <a:pt x="294982" y="0"/>
                  <a:pt x="302116" y="0"/>
                </a:cubicBezTo>
                <a:cubicBezTo>
                  <a:pt x="318397" y="0"/>
                  <a:pt x="332118" y="2744"/>
                  <a:pt x="343277" y="8232"/>
                </a:cubicBezTo>
                <a:cubicBezTo>
                  <a:pt x="354436" y="13720"/>
                  <a:pt x="363445" y="21175"/>
                  <a:pt x="370305" y="30596"/>
                </a:cubicBezTo>
                <a:cubicBezTo>
                  <a:pt x="377165" y="40017"/>
                  <a:pt x="382059" y="51039"/>
                  <a:pt x="384986" y="63661"/>
                </a:cubicBezTo>
                <a:cubicBezTo>
                  <a:pt x="387913" y="76284"/>
                  <a:pt x="389376" y="89638"/>
                  <a:pt x="389376" y="103724"/>
                </a:cubicBezTo>
                <a:lnTo>
                  <a:pt x="389376" y="260408"/>
                </a:lnTo>
                <a:cubicBezTo>
                  <a:pt x="389376" y="262237"/>
                  <a:pt x="388827" y="263838"/>
                  <a:pt x="387730" y="265210"/>
                </a:cubicBezTo>
                <a:cubicBezTo>
                  <a:pt x="386632" y="266582"/>
                  <a:pt x="384803" y="267725"/>
                  <a:pt x="382242" y="268640"/>
                </a:cubicBezTo>
                <a:cubicBezTo>
                  <a:pt x="379681" y="269554"/>
                  <a:pt x="376205" y="270240"/>
                  <a:pt x="371814" y="270698"/>
                </a:cubicBezTo>
                <a:cubicBezTo>
                  <a:pt x="367424" y="271155"/>
                  <a:pt x="361844" y="271384"/>
                  <a:pt x="355076" y="271384"/>
                </a:cubicBezTo>
                <a:cubicBezTo>
                  <a:pt x="348124" y="271384"/>
                  <a:pt x="342453" y="271155"/>
                  <a:pt x="338063" y="270698"/>
                </a:cubicBezTo>
                <a:cubicBezTo>
                  <a:pt x="333672" y="270240"/>
                  <a:pt x="330151" y="269554"/>
                  <a:pt x="327498" y="268640"/>
                </a:cubicBezTo>
                <a:cubicBezTo>
                  <a:pt x="324846" y="267725"/>
                  <a:pt x="323017" y="266582"/>
                  <a:pt x="322010" y="265210"/>
                </a:cubicBezTo>
                <a:cubicBezTo>
                  <a:pt x="321004" y="263838"/>
                  <a:pt x="320501" y="262237"/>
                  <a:pt x="320501" y="260408"/>
                </a:cubicBezTo>
                <a:lnTo>
                  <a:pt x="320501" y="115249"/>
                </a:lnTo>
                <a:cubicBezTo>
                  <a:pt x="320501" y="107017"/>
                  <a:pt x="319724" y="99517"/>
                  <a:pt x="318169" y="92748"/>
                </a:cubicBezTo>
                <a:cubicBezTo>
                  <a:pt x="316614" y="85979"/>
                  <a:pt x="314236" y="80171"/>
                  <a:pt x="311034" y="75324"/>
                </a:cubicBezTo>
                <a:cubicBezTo>
                  <a:pt x="307833" y="70476"/>
                  <a:pt x="303808" y="66726"/>
                  <a:pt x="298961" y="64073"/>
                </a:cubicBezTo>
                <a:cubicBezTo>
                  <a:pt x="294113" y="61420"/>
                  <a:pt x="288305" y="60094"/>
                  <a:pt x="281536" y="60094"/>
                </a:cubicBezTo>
                <a:cubicBezTo>
                  <a:pt x="273304" y="60094"/>
                  <a:pt x="264981" y="63296"/>
                  <a:pt x="256566" y="69698"/>
                </a:cubicBezTo>
                <a:cubicBezTo>
                  <a:pt x="248151" y="76101"/>
                  <a:pt x="239004" y="85431"/>
                  <a:pt x="229125" y="97687"/>
                </a:cubicBezTo>
                <a:lnTo>
                  <a:pt x="229125" y="260408"/>
                </a:lnTo>
                <a:cubicBezTo>
                  <a:pt x="229125" y="262237"/>
                  <a:pt x="228577" y="263838"/>
                  <a:pt x="227479" y="265210"/>
                </a:cubicBezTo>
                <a:cubicBezTo>
                  <a:pt x="226381" y="266582"/>
                  <a:pt x="224506" y="267725"/>
                  <a:pt x="221854" y="268640"/>
                </a:cubicBezTo>
                <a:cubicBezTo>
                  <a:pt x="219201" y="269554"/>
                  <a:pt x="215680" y="270240"/>
                  <a:pt x="211289" y="270698"/>
                </a:cubicBezTo>
                <a:cubicBezTo>
                  <a:pt x="206899" y="271155"/>
                  <a:pt x="201411" y="271384"/>
                  <a:pt x="194825" y="271384"/>
                </a:cubicBezTo>
                <a:cubicBezTo>
                  <a:pt x="188057" y="271384"/>
                  <a:pt x="182477" y="271155"/>
                  <a:pt x="178087" y="270698"/>
                </a:cubicBezTo>
                <a:cubicBezTo>
                  <a:pt x="173696" y="270240"/>
                  <a:pt x="170175" y="269554"/>
                  <a:pt x="167522" y="268640"/>
                </a:cubicBezTo>
                <a:cubicBezTo>
                  <a:pt x="164870" y="267725"/>
                  <a:pt x="162995" y="266582"/>
                  <a:pt x="161897" y="265210"/>
                </a:cubicBezTo>
                <a:cubicBezTo>
                  <a:pt x="160799" y="263838"/>
                  <a:pt x="160251" y="262237"/>
                  <a:pt x="160251" y="260408"/>
                </a:cubicBezTo>
                <a:lnTo>
                  <a:pt x="160251" y="115249"/>
                </a:lnTo>
                <a:cubicBezTo>
                  <a:pt x="160251" y="107017"/>
                  <a:pt x="159473" y="99517"/>
                  <a:pt x="157918" y="92748"/>
                </a:cubicBezTo>
                <a:cubicBezTo>
                  <a:pt x="156363" y="85979"/>
                  <a:pt x="154031" y="80171"/>
                  <a:pt x="150921" y="75324"/>
                </a:cubicBezTo>
                <a:cubicBezTo>
                  <a:pt x="147811" y="70476"/>
                  <a:pt x="143786" y="66726"/>
                  <a:pt x="138847" y="64073"/>
                </a:cubicBezTo>
                <a:cubicBezTo>
                  <a:pt x="133908" y="61420"/>
                  <a:pt x="128146" y="60094"/>
                  <a:pt x="121560" y="60094"/>
                </a:cubicBezTo>
                <a:cubicBezTo>
                  <a:pt x="113145" y="60094"/>
                  <a:pt x="104730" y="63296"/>
                  <a:pt x="96315" y="69698"/>
                </a:cubicBezTo>
                <a:cubicBezTo>
                  <a:pt x="87900" y="76101"/>
                  <a:pt x="78845" y="85431"/>
                  <a:pt x="69149" y="97687"/>
                </a:cubicBezTo>
                <a:lnTo>
                  <a:pt x="69149" y="260408"/>
                </a:lnTo>
                <a:cubicBezTo>
                  <a:pt x="69149" y="262237"/>
                  <a:pt x="68600" y="263838"/>
                  <a:pt x="67503" y="265210"/>
                </a:cubicBezTo>
                <a:cubicBezTo>
                  <a:pt x="66405" y="266582"/>
                  <a:pt x="64530" y="267725"/>
                  <a:pt x="61877" y="268640"/>
                </a:cubicBezTo>
                <a:cubicBezTo>
                  <a:pt x="59225" y="269554"/>
                  <a:pt x="55703" y="270240"/>
                  <a:pt x="51313" y="270698"/>
                </a:cubicBezTo>
                <a:cubicBezTo>
                  <a:pt x="46923" y="271155"/>
                  <a:pt x="41343" y="271384"/>
                  <a:pt x="34574" y="271384"/>
                </a:cubicBezTo>
                <a:cubicBezTo>
                  <a:pt x="27806" y="271384"/>
                  <a:pt x="22226" y="271155"/>
                  <a:pt x="17836" y="270698"/>
                </a:cubicBezTo>
                <a:cubicBezTo>
                  <a:pt x="13446" y="270240"/>
                  <a:pt x="9924" y="269554"/>
                  <a:pt x="7271" y="268640"/>
                </a:cubicBezTo>
                <a:cubicBezTo>
                  <a:pt x="4619" y="267725"/>
                  <a:pt x="2744" y="266582"/>
                  <a:pt x="1646" y="265210"/>
                </a:cubicBezTo>
                <a:cubicBezTo>
                  <a:pt x="549" y="263838"/>
                  <a:pt x="0" y="262237"/>
                  <a:pt x="0" y="260408"/>
                </a:cubicBezTo>
                <a:lnTo>
                  <a:pt x="0" y="15641"/>
                </a:lnTo>
                <a:cubicBezTo>
                  <a:pt x="0" y="13812"/>
                  <a:pt x="457" y="12211"/>
                  <a:pt x="1372" y="10839"/>
                </a:cubicBezTo>
                <a:cubicBezTo>
                  <a:pt x="2286" y="9467"/>
                  <a:pt x="3933" y="8324"/>
                  <a:pt x="6311" y="7409"/>
                </a:cubicBezTo>
                <a:cubicBezTo>
                  <a:pt x="8689" y="6494"/>
                  <a:pt x="11753" y="5808"/>
                  <a:pt x="15504" y="5351"/>
                </a:cubicBezTo>
                <a:cubicBezTo>
                  <a:pt x="19254" y="4894"/>
                  <a:pt x="23964" y="4665"/>
                  <a:pt x="29635" y="4665"/>
                </a:cubicBezTo>
                <a:cubicBezTo>
                  <a:pt x="35489" y="4665"/>
                  <a:pt x="40337" y="4894"/>
                  <a:pt x="44179" y="5351"/>
                </a:cubicBezTo>
                <a:cubicBezTo>
                  <a:pt x="48020" y="5808"/>
                  <a:pt x="50993" y="6494"/>
                  <a:pt x="53097" y="7409"/>
                </a:cubicBezTo>
                <a:cubicBezTo>
                  <a:pt x="55200" y="8324"/>
                  <a:pt x="56710" y="9467"/>
                  <a:pt x="57624" y="10839"/>
                </a:cubicBezTo>
                <a:cubicBezTo>
                  <a:pt x="58539" y="12211"/>
                  <a:pt x="58996" y="13812"/>
                  <a:pt x="58996" y="15641"/>
                </a:cubicBezTo>
                <a:lnTo>
                  <a:pt x="58996" y="43904"/>
                </a:lnTo>
                <a:cubicBezTo>
                  <a:pt x="72533" y="29270"/>
                  <a:pt x="86025" y="18294"/>
                  <a:pt x="99471" y="10976"/>
                </a:cubicBezTo>
                <a:cubicBezTo>
                  <a:pt x="112916" y="3659"/>
                  <a:pt x="126956" y="0"/>
                  <a:pt x="141591" y="0"/>
                </a:cubicBezTo>
                <a:close/>
              </a:path>
            </a:pathLst>
          </a:custGeom>
          <a:solidFill>
            <a:srgbClr val="FFC000"/>
          </a:solidFill>
          <a:ln w="17780" cmpd="sng">
            <a:solidFill>
              <a:srgbClr val="FFFFFF"/>
            </a:solidFill>
            <a:prstDash val="solid"/>
            <a:miter lim="800000"/>
          </a:ln>
          <a:effectLst>
            <a:glow rad="381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17780" cmpd="sng">
                <a:solidFill>
                  <a:srgbClr val="FFFFFF"/>
                </a:solidFill>
                <a:prstDash val="solid"/>
                <a:miter lim="800000"/>
              </a:ln>
              <a:solidFill>
                <a:srgbClr val="FFC000"/>
              </a:solidFill>
              <a:effectLst>
                <a:glow rad="38100">
                  <a:schemeClr val="tx1"/>
                </a:glow>
                <a:outerShdw blurRad="50800" algn="tl" rotWithShape="0">
                  <a:srgbClr val="000000"/>
                </a:outerShdw>
              </a:effectLst>
              <a:latin typeface="Calibri" panose="020F0502020204030204" pitchFamily="34" charset="0"/>
            </a:endParaRPr>
          </a:p>
        </p:txBody>
      </p:sp>
      <p:sp>
        <p:nvSpPr>
          <p:cNvPr id="8" name="TextBox 7">
            <a:extLst>
              <a:ext uri="{FF2B5EF4-FFF2-40B4-BE49-F238E27FC236}">
                <a16:creationId xmlns:a16="http://schemas.microsoft.com/office/drawing/2014/main" id="{CACDFE20-1A17-42AB-8CCB-D3F35D884D50}"/>
              </a:ext>
            </a:extLst>
          </p:cNvPr>
          <p:cNvSpPr txBox="1">
            <a:spLocks noChangeArrowheads="1"/>
          </p:cNvSpPr>
          <p:nvPr/>
        </p:nvSpPr>
        <p:spPr bwMode="auto">
          <a:xfrm>
            <a:off x="3572656" y="4709692"/>
            <a:ext cx="223637" cy="276048"/>
          </a:xfrm>
          <a:custGeom>
            <a:avLst/>
            <a:gdLst/>
            <a:ahLst/>
            <a:cxnLst/>
            <a:rect l="l" t="t" r="r" b="b"/>
            <a:pathLst>
              <a:path w="223637" h="276048">
                <a:moveTo>
                  <a:pt x="115523" y="0"/>
                </a:moveTo>
                <a:cubicBezTo>
                  <a:pt x="134731" y="0"/>
                  <a:pt x="151149" y="1875"/>
                  <a:pt x="164778" y="5625"/>
                </a:cubicBezTo>
                <a:cubicBezTo>
                  <a:pt x="178407" y="9376"/>
                  <a:pt x="189611" y="15138"/>
                  <a:pt x="198392" y="22913"/>
                </a:cubicBezTo>
                <a:cubicBezTo>
                  <a:pt x="207173" y="30687"/>
                  <a:pt x="213576" y="40703"/>
                  <a:pt x="217600" y="52960"/>
                </a:cubicBezTo>
                <a:cubicBezTo>
                  <a:pt x="221625" y="65216"/>
                  <a:pt x="223637" y="79760"/>
                  <a:pt x="223637" y="96590"/>
                </a:cubicBezTo>
                <a:lnTo>
                  <a:pt x="223637" y="261231"/>
                </a:lnTo>
                <a:cubicBezTo>
                  <a:pt x="223637" y="263792"/>
                  <a:pt x="222723" y="265804"/>
                  <a:pt x="220893" y="267268"/>
                </a:cubicBezTo>
                <a:cubicBezTo>
                  <a:pt x="219064" y="268731"/>
                  <a:pt x="216183" y="269783"/>
                  <a:pt x="212250" y="270423"/>
                </a:cubicBezTo>
                <a:cubicBezTo>
                  <a:pt x="208316" y="271064"/>
                  <a:pt x="202508" y="271384"/>
                  <a:pt x="194825" y="271384"/>
                </a:cubicBezTo>
                <a:cubicBezTo>
                  <a:pt x="186593" y="271384"/>
                  <a:pt x="180602" y="271064"/>
                  <a:pt x="176852" y="270423"/>
                </a:cubicBezTo>
                <a:cubicBezTo>
                  <a:pt x="173101" y="269783"/>
                  <a:pt x="170449" y="268731"/>
                  <a:pt x="168894" y="267268"/>
                </a:cubicBezTo>
                <a:cubicBezTo>
                  <a:pt x="167339" y="265804"/>
                  <a:pt x="166562" y="263792"/>
                  <a:pt x="166562" y="261231"/>
                </a:cubicBezTo>
                <a:lnTo>
                  <a:pt x="166562" y="241748"/>
                </a:lnTo>
                <a:cubicBezTo>
                  <a:pt x="156500" y="252541"/>
                  <a:pt x="145021" y="260956"/>
                  <a:pt x="132124" y="266993"/>
                </a:cubicBezTo>
                <a:cubicBezTo>
                  <a:pt x="119227" y="273030"/>
                  <a:pt x="104913" y="276048"/>
                  <a:pt x="89180" y="276048"/>
                </a:cubicBezTo>
                <a:cubicBezTo>
                  <a:pt x="76192" y="276048"/>
                  <a:pt x="64256" y="274356"/>
                  <a:pt x="53371" y="270972"/>
                </a:cubicBezTo>
                <a:cubicBezTo>
                  <a:pt x="42486" y="267588"/>
                  <a:pt x="33065" y="262557"/>
                  <a:pt x="25108" y="255880"/>
                </a:cubicBezTo>
                <a:cubicBezTo>
                  <a:pt x="17150" y="249203"/>
                  <a:pt x="10976" y="240925"/>
                  <a:pt x="6585" y="231047"/>
                </a:cubicBezTo>
                <a:cubicBezTo>
                  <a:pt x="2195" y="221168"/>
                  <a:pt x="0" y="209643"/>
                  <a:pt x="0" y="196472"/>
                </a:cubicBezTo>
                <a:cubicBezTo>
                  <a:pt x="0" y="182203"/>
                  <a:pt x="2790" y="169809"/>
                  <a:pt x="8369" y="159290"/>
                </a:cubicBezTo>
                <a:cubicBezTo>
                  <a:pt x="13948" y="148772"/>
                  <a:pt x="22272" y="140082"/>
                  <a:pt x="33340" y="133222"/>
                </a:cubicBezTo>
                <a:cubicBezTo>
                  <a:pt x="44407" y="126362"/>
                  <a:pt x="58173" y="121286"/>
                  <a:pt x="74637" y="117993"/>
                </a:cubicBezTo>
                <a:cubicBezTo>
                  <a:pt x="91101" y="114700"/>
                  <a:pt x="110218" y="113054"/>
                  <a:pt x="131987" y="113054"/>
                </a:cubicBezTo>
                <a:lnTo>
                  <a:pt x="155860" y="113054"/>
                </a:lnTo>
                <a:lnTo>
                  <a:pt x="155860" y="98236"/>
                </a:lnTo>
                <a:cubicBezTo>
                  <a:pt x="155860" y="90553"/>
                  <a:pt x="155083" y="83830"/>
                  <a:pt x="153528" y="78068"/>
                </a:cubicBezTo>
                <a:cubicBezTo>
                  <a:pt x="151973" y="72305"/>
                  <a:pt x="149411" y="67503"/>
                  <a:pt x="145844" y="63661"/>
                </a:cubicBezTo>
                <a:cubicBezTo>
                  <a:pt x="142277" y="59820"/>
                  <a:pt x="137521" y="56984"/>
                  <a:pt x="131575" y="55155"/>
                </a:cubicBezTo>
                <a:cubicBezTo>
                  <a:pt x="125630" y="53326"/>
                  <a:pt x="118267" y="52411"/>
                  <a:pt x="109486" y="52411"/>
                </a:cubicBezTo>
                <a:cubicBezTo>
                  <a:pt x="97961" y="52411"/>
                  <a:pt x="87671" y="53692"/>
                  <a:pt x="78616" y="56253"/>
                </a:cubicBezTo>
                <a:cubicBezTo>
                  <a:pt x="69561" y="58814"/>
                  <a:pt x="61557" y="61649"/>
                  <a:pt x="54606" y="64759"/>
                </a:cubicBezTo>
                <a:cubicBezTo>
                  <a:pt x="47654" y="67869"/>
                  <a:pt x="41846" y="70704"/>
                  <a:pt x="37181" y="73265"/>
                </a:cubicBezTo>
                <a:cubicBezTo>
                  <a:pt x="32516" y="75827"/>
                  <a:pt x="28721" y="77107"/>
                  <a:pt x="25794" y="77107"/>
                </a:cubicBezTo>
                <a:cubicBezTo>
                  <a:pt x="23781" y="77107"/>
                  <a:pt x="21998" y="76467"/>
                  <a:pt x="20443" y="75186"/>
                </a:cubicBezTo>
                <a:cubicBezTo>
                  <a:pt x="18888" y="73906"/>
                  <a:pt x="17607" y="72076"/>
                  <a:pt x="16601" y="69698"/>
                </a:cubicBezTo>
                <a:cubicBezTo>
                  <a:pt x="15595" y="67320"/>
                  <a:pt x="14817" y="64393"/>
                  <a:pt x="14269" y="60917"/>
                </a:cubicBezTo>
                <a:cubicBezTo>
                  <a:pt x="13720" y="57442"/>
                  <a:pt x="13445" y="53600"/>
                  <a:pt x="13445" y="49393"/>
                </a:cubicBezTo>
                <a:cubicBezTo>
                  <a:pt x="13445" y="43722"/>
                  <a:pt x="13903" y="39240"/>
                  <a:pt x="14817" y="35947"/>
                </a:cubicBezTo>
                <a:cubicBezTo>
                  <a:pt x="15732" y="32654"/>
                  <a:pt x="17470" y="29681"/>
                  <a:pt x="20031" y="27029"/>
                </a:cubicBezTo>
                <a:cubicBezTo>
                  <a:pt x="22592" y="24376"/>
                  <a:pt x="27074" y="21449"/>
                  <a:pt x="33477" y="18248"/>
                </a:cubicBezTo>
                <a:cubicBezTo>
                  <a:pt x="39879" y="15047"/>
                  <a:pt x="47380" y="12074"/>
                  <a:pt x="55978" y="9330"/>
                </a:cubicBezTo>
                <a:cubicBezTo>
                  <a:pt x="64576" y="6586"/>
                  <a:pt x="73951" y="4345"/>
                  <a:pt x="84104" y="2607"/>
                </a:cubicBezTo>
                <a:cubicBezTo>
                  <a:pt x="94257" y="869"/>
                  <a:pt x="104730" y="0"/>
                  <a:pt x="115523" y="0"/>
                </a:cubicBezTo>
                <a:close/>
                <a:moveTo>
                  <a:pt x="129517" y="156409"/>
                </a:moveTo>
                <a:cubicBezTo>
                  <a:pt x="118358" y="156409"/>
                  <a:pt x="108846" y="157232"/>
                  <a:pt x="100980" y="158879"/>
                </a:cubicBezTo>
                <a:cubicBezTo>
                  <a:pt x="93113" y="160525"/>
                  <a:pt x="86711" y="162995"/>
                  <a:pt x="81771" y="166288"/>
                </a:cubicBezTo>
                <a:cubicBezTo>
                  <a:pt x="76832" y="169581"/>
                  <a:pt x="73219" y="173559"/>
                  <a:pt x="70933" y="178224"/>
                </a:cubicBezTo>
                <a:cubicBezTo>
                  <a:pt x="68646" y="182889"/>
                  <a:pt x="67503" y="188240"/>
                  <a:pt x="67503" y="194277"/>
                </a:cubicBezTo>
                <a:cubicBezTo>
                  <a:pt x="67503" y="204521"/>
                  <a:pt x="70750" y="212570"/>
                  <a:pt x="77244" y="218424"/>
                </a:cubicBezTo>
                <a:cubicBezTo>
                  <a:pt x="83738" y="224278"/>
                  <a:pt x="92748" y="227205"/>
                  <a:pt x="104272" y="227205"/>
                </a:cubicBezTo>
                <a:cubicBezTo>
                  <a:pt x="113968" y="227205"/>
                  <a:pt x="122886" y="224735"/>
                  <a:pt x="131027" y="219796"/>
                </a:cubicBezTo>
                <a:cubicBezTo>
                  <a:pt x="139167" y="214857"/>
                  <a:pt x="147445" y="207631"/>
                  <a:pt x="155860" y="198118"/>
                </a:cubicBezTo>
                <a:lnTo>
                  <a:pt x="155860" y="156409"/>
                </a:lnTo>
                <a:lnTo>
                  <a:pt x="129517" y="156409"/>
                </a:lnTo>
                <a:close/>
              </a:path>
            </a:pathLst>
          </a:custGeom>
          <a:solidFill>
            <a:srgbClr val="FFC000"/>
          </a:solidFill>
          <a:ln w="17780" cmpd="sng">
            <a:solidFill>
              <a:srgbClr val="FFFFFF"/>
            </a:solidFill>
            <a:prstDash val="solid"/>
            <a:miter lim="800000"/>
          </a:ln>
          <a:effectLst>
            <a:glow rad="381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17780" cmpd="sng">
                <a:solidFill>
                  <a:srgbClr val="FFFFFF"/>
                </a:solidFill>
                <a:prstDash val="solid"/>
                <a:miter lim="800000"/>
              </a:ln>
              <a:solidFill>
                <a:srgbClr val="FFC000"/>
              </a:solidFill>
              <a:effectLst>
                <a:glow rad="38100">
                  <a:schemeClr val="tx1"/>
                </a:glow>
                <a:outerShdw blurRad="50800" algn="tl" rotWithShape="0">
                  <a:srgbClr val="000000"/>
                </a:outerShdw>
              </a:effectLst>
              <a:latin typeface="Calibri" panose="020F0502020204030204" pitchFamily="34" charset="0"/>
            </a:endParaRPr>
          </a:p>
        </p:txBody>
      </p:sp>
      <p:sp>
        <p:nvSpPr>
          <p:cNvPr id="7" name="TextBox 6">
            <a:extLst>
              <a:ext uri="{FF2B5EF4-FFF2-40B4-BE49-F238E27FC236}">
                <a16:creationId xmlns:a16="http://schemas.microsoft.com/office/drawing/2014/main" id="{EFEC43F2-B9FF-40BE-ABE1-A405D404C1D2}"/>
              </a:ext>
            </a:extLst>
          </p:cNvPr>
          <p:cNvSpPr txBox="1">
            <a:spLocks noChangeArrowheads="1"/>
          </p:cNvSpPr>
          <p:nvPr/>
        </p:nvSpPr>
        <p:spPr bwMode="auto">
          <a:xfrm>
            <a:off x="3863972" y="4709692"/>
            <a:ext cx="233790" cy="271384"/>
          </a:xfrm>
          <a:custGeom>
            <a:avLst/>
            <a:gdLst/>
            <a:ahLst/>
            <a:cxnLst/>
            <a:rect l="l" t="t" r="r" b="b"/>
            <a:pathLst>
              <a:path w="233790" h="271384">
                <a:moveTo>
                  <a:pt x="144061" y="0"/>
                </a:moveTo>
                <a:cubicBezTo>
                  <a:pt x="160708" y="0"/>
                  <a:pt x="174748" y="2744"/>
                  <a:pt x="186181" y="8232"/>
                </a:cubicBezTo>
                <a:cubicBezTo>
                  <a:pt x="197615" y="13720"/>
                  <a:pt x="206853" y="21175"/>
                  <a:pt x="213896" y="30596"/>
                </a:cubicBezTo>
                <a:cubicBezTo>
                  <a:pt x="220939" y="40017"/>
                  <a:pt x="226015" y="51039"/>
                  <a:pt x="229125" y="63661"/>
                </a:cubicBezTo>
                <a:cubicBezTo>
                  <a:pt x="232235" y="76284"/>
                  <a:pt x="233790" y="91467"/>
                  <a:pt x="233790" y="109212"/>
                </a:cubicBezTo>
                <a:lnTo>
                  <a:pt x="233790" y="260408"/>
                </a:lnTo>
                <a:cubicBezTo>
                  <a:pt x="233790" y="262237"/>
                  <a:pt x="233241" y="263838"/>
                  <a:pt x="232144" y="265210"/>
                </a:cubicBezTo>
                <a:cubicBezTo>
                  <a:pt x="231046" y="266582"/>
                  <a:pt x="229217" y="267725"/>
                  <a:pt x="226656" y="268640"/>
                </a:cubicBezTo>
                <a:cubicBezTo>
                  <a:pt x="224095" y="269554"/>
                  <a:pt x="220573" y="270240"/>
                  <a:pt x="216091" y="270698"/>
                </a:cubicBezTo>
                <a:cubicBezTo>
                  <a:pt x="211609" y="271155"/>
                  <a:pt x="206075" y="271384"/>
                  <a:pt x="199490" y="271384"/>
                </a:cubicBezTo>
                <a:cubicBezTo>
                  <a:pt x="192721" y="271384"/>
                  <a:pt x="187096" y="271155"/>
                  <a:pt x="182614" y="270698"/>
                </a:cubicBezTo>
                <a:cubicBezTo>
                  <a:pt x="178132" y="270240"/>
                  <a:pt x="174611" y="269554"/>
                  <a:pt x="172050" y="268640"/>
                </a:cubicBezTo>
                <a:cubicBezTo>
                  <a:pt x="169489" y="267725"/>
                  <a:pt x="167659" y="266582"/>
                  <a:pt x="166562" y="265210"/>
                </a:cubicBezTo>
                <a:cubicBezTo>
                  <a:pt x="165464" y="263838"/>
                  <a:pt x="164915" y="262237"/>
                  <a:pt x="164915" y="260408"/>
                </a:cubicBezTo>
                <a:lnTo>
                  <a:pt x="164915" y="120737"/>
                </a:lnTo>
                <a:cubicBezTo>
                  <a:pt x="164915" y="108846"/>
                  <a:pt x="164046" y="99517"/>
                  <a:pt x="162308" y="92748"/>
                </a:cubicBezTo>
                <a:cubicBezTo>
                  <a:pt x="160571" y="85979"/>
                  <a:pt x="158055" y="80171"/>
                  <a:pt x="154762" y="75324"/>
                </a:cubicBezTo>
                <a:cubicBezTo>
                  <a:pt x="151470" y="70476"/>
                  <a:pt x="147216" y="66726"/>
                  <a:pt x="142003" y="64073"/>
                </a:cubicBezTo>
                <a:cubicBezTo>
                  <a:pt x="136789" y="61420"/>
                  <a:pt x="130706" y="60094"/>
                  <a:pt x="123755" y="60094"/>
                </a:cubicBezTo>
                <a:cubicBezTo>
                  <a:pt x="114974" y="60094"/>
                  <a:pt x="106102" y="63296"/>
                  <a:pt x="97138" y="69698"/>
                </a:cubicBezTo>
                <a:cubicBezTo>
                  <a:pt x="88174" y="76101"/>
                  <a:pt x="78845" y="85431"/>
                  <a:pt x="69149" y="97687"/>
                </a:cubicBezTo>
                <a:lnTo>
                  <a:pt x="69149" y="260408"/>
                </a:lnTo>
                <a:cubicBezTo>
                  <a:pt x="69149" y="262237"/>
                  <a:pt x="68600" y="263838"/>
                  <a:pt x="67503" y="265210"/>
                </a:cubicBezTo>
                <a:cubicBezTo>
                  <a:pt x="66405" y="266582"/>
                  <a:pt x="64530" y="267725"/>
                  <a:pt x="61877" y="268640"/>
                </a:cubicBezTo>
                <a:cubicBezTo>
                  <a:pt x="59225" y="269554"/>
                  <a:pt x="55703" y="270240"/>
                  <a:pt x="51313" y="270698"/>
                </a:cubicBezTo>
                <a:cubicBezTo>
                  <a:pt x="46922" y="271155"/>
                  <a:pt x="41343" y="271384"/>
                  <a:pt x="34574" y="271384"/>
                </a:cubicBezTo>
                <a:cubicBezTo>
                  <a:pt x="27806" y="271384"/>
                  <a:pt x="22226" y="271155"/>
                  <a:pt x="17836" y="270698"/>
                </a:cubicBezTo>
                <a:cubicBezTo>
                  <a:pt x="13445" y="270240"/>
                  <a:pt x="9924" y="269554"/>
                  <a:pt x="7271" y="268640"/>
                </a:cubicBezTo>
                <a:cubicBezTo>
                  <a:pt x="4619" y="267725"/>
                  <a:pt x="2744" y="266582"/>
                  <a:pt x="1646" y="265210"/>
                </a:cubicBezTo>
                <a:cubicBezTo>
                  <a:pt x="549" y="263838"/>
                  <a:pt x="0" y="262237"/>
                  <a:pt x="0" y="260408"/>
                </a:cubicBezTo>
                <a:lnTo>
                  <a:pt x="0" y="15641"/>
                </a:lnTo>
                <a:cubicBezTo>
                  <a:pt x="0" y="13812"/>
                  <a:pt x="457" y="12211"/>
                  <a:pt x="1372" y="10839"/>
                </a:cubicBezTo>
                <a:cubicBezTo>
                  <a:pt x="2286" y="9467"/>
                  <a:pt x="3933" y="8324"/>
                  <a:pt x="6311" y="7409"/>
                </a:cubicBezTo>
                <a:cubicBezTo>
                  <a:pt x="8689" y="6494"/>
                  <a:pt x="11753" y="5808"/>
                  <a:pt x="15503" y="5351"/>
                </a:cubicBezTo>
                <a:cubicBezTo>
                  <a:pt x="19254" y="4894"/>
                  <a:pt x="23964" y="4665"/>
                  <a:pt x="29635" y="4665"/>
                </a:cubicBezTo>
                <a:cubicBezTo>
                  <a:pt x="35489" y="4665"/>
                  <a:pt x="40337" y="4894"/>
                  <a:pt x="44178" y="5351"/>
                </a:cubicBezTo>
                <a:cubicBezTo>
                  <a:pt x="48020" y="5808"/>
                  <a:pt x="50993" y="6494"/>
                  <a:pt x="53097" y="7409"/>
                </a:cubicBezTo>
                <a:cubicBezTo>
                  <a:pt x="55200" y="8324"/>
                  <a:pt x="56710" y="9467"/>
                  <a:pt x="57624" y="10839"/>
                </a:cubicBezTo>
                <a:cubicBezTo>
                  <a:pt x="58539" y="12211"/>
                  <a:pt x="58996" y="13812"/>
                  <a:pt x="58996" y="15641"/>
                </a:cubicBezTo>
                <a:lnTo>
                  <a:pt x="58996" y="43904"/>
                </a:lnTo>
                <a:cubicBezTo>
                  <a:pt x="72533" y="29270"/>
                  <a:pt x="86299" y="18294"/>
                  <a:pt x="100294" y="10976"/>
                </a:cubicBezTo>
                <a:cubicBezTo>
                  <a:pt x="114288" y="3659"/>
                  <a:pt x="128877" y="0"/>
                  <a:pt x="144061" y="0"/>
                </a:cubicBezTo>
                <a:close/>
              </a:path>
            </a:pathLst>
          </a:custGeom>
          <a:solidFill>
            <a:srgbClr val="FFC000"/>
          </a:solidFill>
          <a:ln w="17780" cmpd="sng">
            <a:solidFill>
              <a:srgbClr val="FFFFFF"/>
            </a:solidFill>
            <a:prstDash val="solid"/>
            <a:miter lim="800000"/>
          </a:ln>
          <a:effectLst>
            <a:glow rad="381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17780" cmpd="sng">
                <a:solidFill>
                  <a:srgbClr val="FFFFFF"/>
                </a:solidFill>
                <a:prstDash val="solid"/>
                <a:miter lim="800000"/>
              </a:ln>
              <a:solidFill>
                <a:srgbClr val="FFC000"/>
              </a:solidFill>
              <a:effectLst>
                <a:glow rad="38100">
                  <a:schemeClr val="tx1"/>
                </a:glow>
                <a:outerShdw blurRad="50800" algn="tl" rotWithShape="0">
                  <a:srgbClr val="000000"/>
                </a:outerShdw>
              </a:effectLst>
              <a:latin typeface="Calibri" panose="020F0502020204030204" pitchFamily="34" charset="0"/>
            </a:endParaRPr>
          </a:p>
        </p:txBody>
      </p:sp>
      <p:sp>
        <p:nvSpPr>
          <p:cNvPr id="6" name="TextBox 5">
            <a:extLst>
              <a:ext uri="{FF2B5EF4-FFF2-40B4-BE49-F238E27FC236}">
                <a16:creationId xmlns:a16="http://schemas.microsoft.com/office/drawing/2014/main" id="{016433AD-3864-4583-A56F-1ACFB91AED52}"/>
              </a:ext>
            </a:extLst>
          </p:cNvPr>
          <p:cNvSpPr txBox="1">
            <a:spLocks noChangeArrowheads="1"/>
          </p:cNvSpPr>
          <p:nvPr/>
        </p:nvSpPr>
        <p:spPr bwMode="auto">
          <a:xfrm>
            <a:off x="1787523" y="4714358"/>
            <a:ext cx="69149" cy="266719"/>
          </a:xfrm>
          <a:custGeom>
            <a:avLst/>
            <a:gdLst/>
            <a:ahLst/>
            <a:cxnLst/>
            <a:rect l="l" t="t" r="r" b="b"/>
            <a:pathLst>
              <a:path w="69149" h="266719">
                <a:moveTo>
                  <a:pt x="34574" y="0"/>
                </a:moveTo>
                <a:cubicBezTo>
                  <a:pt x="41343" y="0"/>
                  <a:pt x="46922" y="274"/>
                  <a:pt x="51313" y="823"/>
                </a:cubicBezTo>
                <a:cubicBezTo>
                  <a:pt x="55703" y="1372"/>
                  <a:pt x="59225" y="2149"/>
                  <a:pt x="61877" y="3156"/>
                </a:cubicBezTo>
                <a:cubicBezTo>
                  <a:pt x="64530" y="4162"/>
                  <a:pt x="66405" y="5351"/>
                  <a:pt x="67503" y="6723"/>
                </a:cubicBezTo>
                <a:cubicBezTo>
                  <a:pt x="68600" y="8095"/>
                  <a:pt x="69149" y="9696"/>
                  <a:pt x="69149" y="11525"/>
                </a:cubicBezTo>
                <a:lnTo>
                  <a:pt x="69149" y="255743"/>
                </a:lnTo>
                <a:cubicBezTo>
                  <a:pt x="69149" y="257572"/>
                  <a:pt x="68600" y="259173"/>
                  <a:pt x="67503" y="260545"/>
                </a:cubicBezTo>
                <a:cubicBezTo>
                  <a:pt x="66405" y="261917"/>
                  <a:pt x="64530" y="263060"/>
                  <a:pt x="61877" y="263975"/>
                </a:cubicBezTo>
                <a:cubicBezTo>
                  <a:pt x="59225" y="264889"/>
                  <a:pt x="55703" y="265575"/>
                  <a:pt x="51313" y="266033"/>
                </a:cubicBezTo>
                <a:cubicBezTo>
                  <a:pt x="46922" y="266490"/>
                  <a:pt x="41343" y="266719"/>
                  <a:pt x="34574" y="266719"/>
                </a:cubicBezTo>
                <a:cubicBezTo>
                  <a:pt x="27806" y="266719"/>
                  <a:pt x="22226" y="266490"/>
                  <a:pt x="17836" y="266033"/>
                </a:cubicBezTo>
                <a:cubicBezTo>
                  <a:pt x="13445" y="265575"/>
                  <a:pt x="9924" y="264889"/>
                  <a:pt x="7271" y="263975"/>
                </a:cubicBezTo>
                <a:cubicBezTo>
                  <a:pt x="4619" y="263060"/>
                  <a:pt x="2744" y="261917"/>
                  <a:pt x="1646" y="260545"/>
                </a:cubicBezTo>
                <a:cubicBezTo>
                  <a:pt x="549" y="259173"/>
                  <a:pt x="0" y="257572"/>
                  <a:pt x="0" y="255743"/>
                </a:cubicBezTo>
                <a:lnTo>
                  <a:pt x="0" y="11525"/>
                </a:lnTo>
                <a:cubicBezTo>
                  <a:pt x="0" y="9696"/>
                  <a:pt x="549" y="8095"/>
                  <a:pt x="1646" y="6723"/>
                </a:cubicBezTo>
                <a:cubicBezTo>
                  <a:pt x="2744" y="5351"/>
                  <a:pt x="4619" y="4162"/>
                  <a:pt x="7271" y="3156"/>
                </a:cubicBezTo>
                <a:cubicBezTo>
                  <a:pt x="9924" y="2149"/>
                  <a:pt x="13445" y="1372"/>
                  <a:pt x="17836" y="823"/>
                </a:cubicBezTo>
                <a:cubicBezTo>
                  <a:pt x="22226" y="274"/>
                  <a:pt x="27806" y="0"/>
                  <a:pt x="34574" y="0"/>
                </a:cubicBezTo>
                <a:close/>
              </a:path>
            </a:pathLst>
          </a:custGeom>
          <a:solidFill>
            <a:srgbClr val="FFC000"/>
          </a:solidFill>
          <a:ln w="17780" cmpd="sng">
            <a:solidFill>
              <a:srgbClr val="FFFFFF"/>
            </a:solidFill>
            <a:prstDash val="solid"/>
            <a:miter lim="800000"/>
          </a:ln>
          <a:effectLst>
            <a:glow rad="381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17780" cmpd="sng">
                <a:solidFill>
                  <a:srgbClr val="FFFFFF"/>
                </a:solidFill>
                <a:prstDash val="solid"/>
                <a:miter lim="800000"/>
              </a:ln>
              <a:solidFill>
                <a:srgbClr val="FFC000"/>
              </a:solidFill>
              <a:effectLst>
                <a:glow rad="381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749529" y="1600200"/>
            <a:ext cx="7629896" cy="369657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that He would grant you, according to the riches of His glory, to be strengthened with might through His Spirit in the inner man, </a:t>
            </a:r>
            <a:r>
              <a:rPr lang="en-US" altLang="en-US" sz="32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Ephesians 3:16  </a:t>
            </a:r>
            <a:r>
              <a:rPr lang="en-US" altLang="en-US" sz="40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p>
        </p:txBody>
      </p:sp>
      <p:sp>
        <p:nvSpPr>
          <p:cNvPr id="23" name="Rectangle 2">
            <a:extLst>
              <a:ext uri="{FF2B5EF4-FFF2-40B4-BE49-F238E27FC236}">
                <a16:creationId xmlns:a16="http://schemas.microsoft.com/office/drawing/2014/main" id="{2B3517C1-7266-40FB-9E4A-3596798D5CCC}"/>
              </a:ext>
            </a:extLst>
          </p:cNvPr>
          <p:cNvSpPr txBox="1">
            <a:spLocks noChangeArrowheads="1"/>
          </p:cNvSpPr>
          <p:nvPr/>
        </p:nvSpPr>
        <p:spPr bwMode="auto">
          <a:xfrm>
            <a:off x="1587949" y="2353129"/>
            <a:ext cx="5968102" cy="232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His rich glory</a:t>
            </a:r>
          </a:p>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strengthen</a:t>
            </a:r>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us mightily</a:t>
            </a:r>
          </a:p>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through His </a:t>
            </a:r>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Spirit</a:t>
            </a:r>
          </a:p>
        </p:txBody>
      </p:sp>
      <p:sp>
        <p:nvSpPr>
          <p:cNvPr id="28" name="Rectangle 2">
            <a:extLst>
              <a:ext uri="{FF2B5EF4-FFF2-40B4-BE49-F238E27FC236}">
                <a16:creationId xmlns:a16="http://schemas.microsoft.com/office/drawing/2014/main" id="{01224CA7-5728-4AE4-8B44-4471853A0795}"/>
              </a:ext>
            </a:extLst>
          </p:cNvPr>
          <p:cNvSpPr txBox="1">
            <a:spLocks noChangeArrowheads="1"/>
          </p:cNvSpPr>
          <p:nvPr/>
        </p:nvSpPr>
        <p:spPr bwMode="auto">
          <a:xfrm>
            <a:off x="4379748" y="1698815"/>
            <a:ext cx="52178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uLnTx/>
                <a:uFillTx/>
                <a:latin typeface="Calibri" panose="020F0502020204030204" pitchFamily="34" charset="0"/>
                <a:ea typeface="+mj-ea"/>
                <a:cs typeface="+mj-cs"/>
              </a:rPr>
              <a:t>u</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B2C8B0E7-68F6-4A4F-97CF-2E3774391CA4}"/>
              </a:ext>
            </a:extLst>
          </p:cNvPr>
          <p:cNvSpPr txBox="1">
            <a:spLocks noChangeArrowheads="1"/>
          </p:cNvSpPr>
          <p:nvPr/>
        </p:nvSpPr>
        <p:spPr bwMode="auto">
          <a:xfrm>
            <a:off x="6966156" y="2372458"/>
            <a:ext cx="119554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uLnTx/>
                <a:uFillTx/>
                <a:latin typeface="Calibri" panose="020F0502020204030204" pitchFamily="34" charset="0"/>
                <a:ea typeface="+mj-ea"/>
                <a:cs typeface="+mj-cs"/>
              </a:rPr>
              <a:t>His</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76C6B381-40C1-4D93-B589-C4E11F0AB5E4}"/>
              </a:ext>
            </a:extLst>
          </p:cNvPr>
          <p:cNvSpPr txBox="1">
            <a:spLocks noChangeArrowheads="1"/>
          </p:cNvSpPr>
          <p:nvPr/>
        </p:nvSpPr>
        <p:spPr bwMode="auto">
          <a:xfrm>
            <a:off x="4899107" y="2372458"/>
            <a:ext cx="127977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uLnTx/>
                <a:uFillTx/>
                <a:latin typeface="Calibri" panose="020F0502020204030204" pitchFamily="34" charset="0"/>
                <a:ea typeface="+mj-ea"/>
                <a:cs typeface="+mj-cs"/>
              </a:rPr>
              <a:t>rich</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
            <a:extLst>
              <a:ext uri="{FF2B5EF4-FFF2-40B4-BE49-F238E27FC236}">
                <a16:creationId xmlns:a16="http://schemas.microsoft.com/office/drawing/2014/main" id="{4F097552-5B4C-4E31-89EC-700DF7456F79}"/>
              </a:ext>
            </a:extLst>
          </p:cNvPr>
          <p:cNvSpPr txBox="1">
            <a:spLocks noChangeArrowheads="1"/>
          </p:cNvSpPr>
          <p:nvPr/>
        </p:nvSpPr>
        <p:spPr bwMode="auto">
          <a:xfrm>
            <a:off x="902241" y="3041590"/>
            <a:ext cx="142414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uLnTx/>
                <a:uFillTx/>
                <a:latin typeface="Calibri" panose="020F0502020204030204" pitchFamily="34" charset="0"/>
                <a:ea typeface="+mj-ea"/>
                <a:cs typeface="+mj-cs"/>
              </a:rPr>
              <a:t>glory</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68AAA236-FBFF-49DF-B5B2-415C23D7FB77}"/>
              </a:ext>
            </a:extLst>
          </p:cNvPr>
          <p:cNvSpPr txBox="1">
            <a:spLocks noChangeArrowheads="1"/>
          </p:cNvSpPr>
          <p:nvPr/>
        </p:nvSpPr>
        <p:spPr bwMode="auto">
          <a:xfrm>
            <a:off x="3597442" y="3043971"/>
            <a:ext cx="294012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uLnTx/>
                <a:uFillTx/>
                <a:latin typeface="Calibri" panose="020F0502020204030204" pitchFamily="34" charset="0"/>
                <a:ea typeface="+mj-ea"/>
                <a:cs typeface="+mj-cs"/>
              </a:rPr>
              <a:t>strengthen</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9" name="Rectangle 2">
            <a:extLst>
              <a:ext uri="{FF2B5EF4-FFF2-40B4-BE49-F238E27FC236}">
                <a16:creationId xmlns:a16="http://schemas.microsoft.com/office/drawing/2014/main" id="{783D975C-1892-43D3-AF07-05CFDF688EE7}"/>
              </a:ext>
            </a:extLst>
          </p:cNvPr>
          <p:cNvSpPr txBox="1">
            <a:spLocks noChangeArrowheads="1"/>
          </p:cNvSpPr>
          <p:nvPr/>
        </p:nvSpPr>
        <p:spPr bwMode="auto">
          <a:xfrm>
            <a:off x="4923424" y="3715233"/>
            <a:ext cx="41349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uLnTx/>
                <a:uFillTx/>
                <a:latin typeface="Calibri" panose="020F0502020204030204" pitchFamily="34" charset="0"/>
                <a:ea typeface="+mj-ea"/>
                <a:cs typeface="+mj-cs"/>
              </a:rPr>
              <a:t>s</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0" name="Rectangle 2">
            <a:extLst>
              <a:ext uri="{FF2B5EF4-FFF2-40B4-BE49-F238E27FC236}">
                <a16:creationId xmlns:a16="http://schemas.microsoft.com/office/drawing/2014/main" id="{BCBC0750-7642-4390-9BF8-5BFB3AFD7242}"/>
              </a:ext>
            </a:extLst>
          </p:cNvPr>
          <p:cNvSpPr txBox="1">
            <a:spLocks noChangeArrowheads="1"/>
          </p:cNvSpPr>
          <p:nvPr/>
        </p:nvSpPr>
        <p:spPr bwMode="auto">
          <a:xfrm>
            <a:off x="880811" y="3717740"/>
            <a:ext cx="171290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uLnTx/>
                <a:uFillTx/>
                <a:latin typeface="Calibri" panose="020F0502020204030204" pitchFamily="34" charset="0"/>
                <a:ea typeface="+mj-ea"/>
                <a:cs typeface="+mj-cs"/>
              </a:rPr>
              <a:t>might</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1" name="Rectangle 2">
            <a:extLst>
              <a:ext uri="{FF2B5EF4-FFF2-40B4-BE49-F238E27FC236}">
                <a16:creationId xmlns:a16="http://schemas.microsoft.com/office/drawing/2014/main" id="{C0AD6150-8F53-44DF-B922-2CFEC1829311}"/>
              </a:ext>
            </a:extLst>
          </p:cNvPr>
          <p:cNvSpPr txBox="1">
            <a:spLocks noChangeArrowheads="1"/>
          </p:cNvSpPr>
          <p:nvPr/>
        </p:nvSpPr>
        <p:spPr bwMode="auto">
          <a:xfrm>
            <a:off x="6574005" y="3717613"/>
            <a:ext cx="43755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err="1">
                <a:ln w="17780" cmpd="sng">
                  <a:solidFill>
                    <a:srgbClr val="FFFFFF"/>
                  </a:solidFill>
                  <a:prstDash val="solid"/>
                  <a:miter lim="800000"/>
                </a:ln>
                <a:solidFill>
                  <a:srgbClr val="FFC000"/>
                </a:solidFill>
                <a:effectLst>
                  <a:glow rad="50800">
                    <a:schemeClr val="tx1"/>
                  </a:glow>
                  <a:outerShdw blurRad="50800" algn="tl" rotWithShape="0">
                    <a:srgbClr val="000000"/>
                  </a:outerShdw>
                </a:effectLst>
                <a:uLnTx/>
                <a:uFillTx/>
                <a:latin typeface="Calibri" panose="020F0502020204030204" pitchFamily="34" charset="0"/>
                <a:ea typeface="+mj-ea"/>
                <a:cs typeface="+mj-cs"/>
              </a:rPr>
              <a:t>i</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2" name="Rectangle 2">
            <a:extLst>
              <a:ext uri="{FF2B5EF4-FFF2-40B4-BE49-F238E27FC236}">
                <a16:creationId xmlns:a16="http://schemas.microsoft.com/office/drawing/2014/main" id="{AA7B2740-A700-48D2-B93A-031FE8F6FD96}"/>
              </a:ext>
            </a:extLst>
          </p:cNvPr>
          <p:cNvSpPr txBox="1">
            <a:spLocks noChangeArrowheads="1"/>
          </p:cNvSpPr>
          <p:nvPr/>
        </p:nvSpPr>
        <p:spPr bwMode="auto">
          <a:xfrm>
            <a:off x="6665494" y="3043845"/>
            <a:ext cx="37740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uLnTx/>
                <a:uFillTx/>
                <a:latin typeface="Calibri" panose="020F0502020204030204" pitchFamily="34" charset="0"/>
                <a:ea typeface="+mj-ea"/>
                <a:cs typeface="+mj-cs"/>
              </a:rPr>
              <a:t>l</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3" name="Rectangle 2">
            <a:extLst>
              <a:ext uri="{FF2B5EF4-FFF2-40B4-BE49-F238E27FC236}">
                <a16:creationId xmlns:a16="http://schemas.microsoft.com/office/drawing/2014/main" id="{0BA0A25C-314A-4314-85D8-A04CD6CBFDF6}"/>
              </a:ext>
            </a:extLst>
          </p:cNvPr>
          <p:cNvSpPr txBox="1">
            <a:spLocks noChangeArrowheads="1"/>
          </p:cNvSpPr>
          <p:nvPr/>
        </p:nvSpPr>
        <p:spPr bwMode="auto">
          <a:xfrm>
            <a:off x="6618532" y="1696308"/>
            <a:ext cx="46079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uLnTx/>
                <a:uFillTx/>
                <a:latin typeface="Calibri" panose="020F0502020204030204" pitchFamily="34" charset="0"/>
                <a:ea typeface="+mj-ea"/>
                <a:cs typeface="+mj-cs"/>
              </a:rPr>
              <a:t>y</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4" name="Rectangle 2">
            <a:extLst>
              <a:ext uri="{FF2B5EF4-FFF2-40B4-BE49-F238E27FC236}">
                <a16:creationId xmlns:a16="http://schemas.microsoft.com/office/drawing/2014/main" id="{687A6871-A73F-4FC9-81EE-984F4729E850}"/>
              </a:ext>
            </a:extLst>
          </p:cNvPr>
          <p:cNvSpPr txBox="1">
            <a:spLocks noChangeArrowheads="1"/>
          </p:cNvSpPr>
          <p:nvPr/>
        </p:nvSpPr>
        <p:spPr bwMode="auto">
          <a:xfrm>
            <a:off x="2351421" y="3717488"/>
            <a:ext cx="443965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uLnTx/>
                <a:uFillTx/>
                <a:latin typeface="Calibri" panose="020F0502020204030204" pitchFamily="34" charset="0"/>
                <a:ea typeface="+mj-ea"/>
                <a:cs typeface="+mj-cs"/>
              </a:rPr>
              <a:t>through His Spirit</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050392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17"/>
                                        </p:tgtEl>
                                      </p:cBhvr>
                                    </p:animEffect>
                                    <p:set>
                                      <p:cBhvr>
                                        <p:cTn id="12" dur="1" fill="hold">
                                          <p:stCondLst>
                                            <p:cond delay="249"/>
                                          </p:stCondLst>
                                        </p:cTn>
                                        <p:tgtEl>
                                          <p:spTgt spid="17"/>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50"/>
                                        <p:tgtEl>
                                          <p:spTgt spid="16"/>
                                        </p:tgtEl>
                                      </p:cBhvr>
                                    </p:animEffect>
                                    <p:set>
                                      <p:cBhvr>
                                        <p:cTn id="15" dur="1" fill="hold">
                                          <p:stCondLst>
                                            <p:cond delay="249"/>
                                          </p:stCondLst>
                                        </p:cTn>
                                        <p:tgtEl>
                                          <p:spTgt spid="16"/>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50"/>
                                        <p:tgtEl>
                                          <p:spTgt spid="14"/>
                                        </p:tgtEl>
                                      </p:cBhvr>
                                    </p:animEffect>
                                    <p:set>
                                      <p:cBhvr>
                                        <p:cTn id="18" dur="1" fill="hold">
                                          <p:stCondLst>
                                            <p:cond delay="249"/>
                                          </p:stCondLst>
                                        </p:cTn>
                                        <p:tgtEl>
                                          <p:spTgt spid="14"/>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250"/>
                                        <p:tgtEl>
                                          <p:spTgt spid="13"/>
                                        </p:tgtEl>
                                      </p:cBhvr>
                                    </p:animEffect>
                                    <p:set>
                                      <p:cBhvr>
                                        <p:cTn id="21" dur="1" fill="hold">
                                          <p:stCondLst>
                                            <p:cond delay="249"/>
                                          </p:stCondLst>
                                        </p:cTn>
                                        <p:tgtEl>
                                          <p:spTgt spid="13"/>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250"/>
                                        <p:tgtEl>
                                          <p:spTgt spid="12"/>
                                        </p:tgtEl>
                                      </p:cBhvr>
                                    </p:animEffect>
                                    <p:set>
                                      <p:cBhvr>
                                        <p:cTn id="24" dur="1" fill="hold">
                                          <p:stCondLst>
                                            <p:cond delay="249"/>
                                          </p:stCondLst>
                                        </p:cTn>
                                        <p:tgtEl>
                                          <p:spTgt spid="12"/>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250"/>
                                        <p:tgtEl>
                                          <p:spTgt spid="11"/>
                                        </p:tgtEl>
                                      </p:cBhvr>
                                    </p:animEffect>
                                    <p:set>
                                      <p:cBhvr>
                                        <p:cTn id="27" dur="1" fill="hold">
                                          <p:stCondLst>
                                            <p:cond delay="249"/>
                                          </p:stCondLst>
                                        </p:cTn>
                                        <p:tgtEl>
                                          <p:spTgt spid="11"/>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250"/>
                                        <p:tgtEl>
                                          <p:spTgt spid="10"/>
                                        </p:tgtEl>
                                      </p:cBhvr>
                                    </p:animEffect>
                                    <p:set>
                                      <p:cBhvr>
                                        <p:cTn id="30" dur="1" fill="hold">
                                          <p:stCondLst>
                                            <p:cond delay="249"/>
                                          </p:stCondLst>
                                        </p:cTn>
                                        <p:tgtEl>
                                          <p:spTgt spid="10"/>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250"/>
                                        <p:tgtEl>
                                          <p:spTgt spid="9"/>
                                        </p:tgtEl>
                                      </p:cBhvr>
                                    </p:animEffect>
                                    <p:set>
                                      <p:cBhvr>
                                        <p:cTn id="33" dur="1" fill="hold">
                                          <p:stCondLst>
                                            <p:cond delay="249"/>
                                          </p:stCondLst>
                                        </p:cTn>
                                        <p:tgtEl>
                                          <p:spTgt spid="9"/>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250"/>
                                        <p:tgtEl>
                                          <p:spTgt spid="8"/>
                                        </p:tgtEl>
                                      </p:cBhvr>
                                    </p:animEffect>
                                    <p:set>
                                      <p:cBhvr>
                                        <p:cTn id="36" dur="1" fill="hold">
                                          <p:stCondLst>
                                            <p:cond delay="249"/>
                                          </p:stCondLst>
                                        </p:cTn>
                                        <p:tgtEl>
                                          <p:spTgt spid="8"/>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250"/>
                                        <p:tgtEl>
                                          <p:spTgt spid="7"/>
                                        </p:tgtEl>
                                      </p:cBhvr>
                                    </p:animEffect>
                                    <p:set>
                                      <p:cBhvr>
                                        <p:cTn id="39" dur="1" fill="hold">
                                          <p:stCondLst>
                                            <p:cond delay="249"/>
                                          </p:stCondLst>
                                        </p:cTn>
                                        <p:tgtEl>
                                          <p:spTgt spid="7"/>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250"/>
                                        <p:tgtEl>
                                          <p:spTgt spid="6"/>
                                        </p:tgtEl>
                                      </p:cBhvr>
                                    </p:animEffect>
                                    <p:set>
                                      <p:cBhvr>
                                        <p:cTn id="42" dur="1" fill="hold">
                                          <p:stCondLst>
                                            <p:cond delay="24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250"/>
                                        <p:tgtEl>
                                          <p:spTgt spid="2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250"/>
                                        <p:tgtEl>
                                          <p:spTgt spid="2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250"/>
                                        <p:tgtEl>
                                          <p:spTgt spid="2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250"/>
                                        <p:tgtEl>
                                          <p:spTgt spid="2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250"/>
                                        <p:tgtEl>
                                          <p:spTgt spid="2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250"/>
                                        <p:tgtEl>
                                          <p:spTgt spid="2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250"/>
                                        <p:tgtEl>
                                          <p:spTgt spid="3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250"/>
                                        <p:tgtEl>
                                          <p:spTgt spid="3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250"/>
                                        <p:tgtEl>
                                          <p:spTgt spid="3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250"/>
                                        <p:tgtEl>
                                          <p:spTgt spid="3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250"/>
                                        <p:tgtEl>
                                          <p:spTgt spid="34"/>
                                        </p:tgtEl>
                                      </p:cBhvr>
                                    </p:animEffect>
                                  </p:childTnLst>
                                </p:cTn>
                              </p:par>
                              <p:par>
                                <p:cTn id="78" presetID="42" presetClass="path" presetSubtype="0" accel="50000" decel="50000" fill="hold" grpId="1" nodeType="withEffect">
                                  <p:stCondLst>
                                    <p:cond delay="0"/>
                                  </p:stCondLst>
                                  <p:childTnLst>
                                    <p:animMotion origin="layout" path="M -3.33333E-6 3.7037E-7 L -0.45191 0.00995 " pathEditMode="relative" rAng="0" ptsTypes="AA">
                                      <p:cBhvr>
                                        <p:cTn id="79" dur="2000" fill="hold"/>
                                        <p:tgtEl>
                                          <p:spTgt spid="24"/>
                                        </p:tgtEl>
                                        <p:attrNameLst>
                                          <p:attrName>ppt_x</p:attrName>
                                          <p:attrName>ppt_y</p:attrName>
                                        </p:attrNameLst>
                                      </p:cBhvr>
                                      <p:rCtr x="-22604" y="486"/>
                                    </p:animMotion>
                                  </p:childTnLst>
                                </p:cTn>
                              </p:par>
                              <p:par>
                                <p:cTn id="80" presetID="42" presetClass="path" presetSubtype="0" accel="50000" decel="50000" fill="hold" grpId="1" nodeType="withEffect">
                                  <p:stCondLst>
                                    <p:cond delay="0"/>
                                  </p:stCondLst>
                                  <p:childTnLst>
                                    <p:animMotion origin="layout" path="M 8.33333E-7 3.7037E-7 L -0.13056 0.00995 " pathEditMode="relative" rAng="0" ptsTypes="AA">
                                      <p:cBhvr>
                                        <p:cTn id="81" dur="2000" fill="hold"/>
                                        <p:tgtEl>
                                          <p:spTgt spid="25"/>
                                        </p:tgtEl>
                                        <p:attrNameLst>
                                          <p:attrName>ppt_x</p:attrName>
                                          <p:attrName>ppt_y</p:attrName>
                                        </p:attrNameLst>
                                      </p:cBhvr>
                                      <p:rCtr x="-6528" y="486"/>
                                    </p:animMotion>
                                  </p:childTnLst>
                                </p:cTn>
                              </p:par>
                              <p:par>
                                <p:cTn id="82" presetID="42" presetClass="path" presetSubtype="0" accel="50000" decel="50000" fill="hold" grpId="1" nodeType="withEffect">
                                  <p:stCondLst>
                                    <p:cond delay="0"/>
                                  </p:stCondLst>
                                  <p:childTnLst>
                                    <p:animMotion origin="layout" path="M 1.11111E-6 -4.81481E-6 L 0.42448 -0.0875 " pathEditMode="relative" rAng="0" ptsTypes="AA">
                                      <p:cBhvr>
                                        <p:cTn id="83" dur="2000" fill="hold"/>
                                        <p:tgtEl>
                                          <p:spTgt spid="26"/>
                                        </p:tgtEl>
                                        <p:attrNameLst>
                                          <p:attrName>ppt_x</p:attrName>
                                          <p:attrName>ppt_y</p:attrName>
                                        </p:attrNameLst>
                                      </p:cBhvr>
                                      <p:rCtr x="21215" y="-4375"/>
                                    </p:animMotion>
                                  </p:childTnLst>
                                </p:cTn>
                              </p:par>
                              <p:par>
                                <p:cTn id="84" presetID="42" presetClass="path" presetSubtype="0" accel="50000" decel="50000" fill="hold" grpId="1" nodeType="withEffect">
                                  <p:stCondLst>
                                    <p:cond delay="0"/>
                                  </p:stCondLst>
                                  <p:childTnLst>
                                    <p:animMotion origin="layout" path="M 3.33333E-6 3.7037E-6 L -0.19931 0.01018 " pathEditMode="relative" rAng="0" ptsTypes="AA">
                                      <p:cBhvr>
                                        <p:cTn id="85" dur="2000" fill="hold"/>
                                        <p:tgtEl>
                                          <p:spTgt spid="27"/>
                                        </p:tgtEl>
                                        <p:attrNameLst>
                                          <p:attrName>ppt_x</p:attrName>
                                          <p:attrName>ppt_y</p:attrName>
                                        </p:attrNameLst>
                                      </p:cBhvr>
                                      <p:rCtr x="-9965" y="509"/>
                                    </p:animMotion>
                                  </p:childTnLst>
                                </p:cTn>
                              </p:par>
                              <p:par>
                                <p:cTn id="86" presetID="42" presetClass="path" presetSubtype="0" accel="50000" decel="50000" fill="hold" grpId="1" nodeType="withEffect">
                                  <p:stCondLst>
                                    <p:cond delay="0"/>
                                  </p:stCondLst>
                                  <p:childTnLst>
                                    <p:animMotion origin="layout" path="M 4.72222E-6 -1.48148E-6 L 0.01579 0.20625 " pathEditMode="relative" rAng="0" ptsTypes="AA">
                                      <p:cBhvr>
                                        <p:cTn id="87" dur="2000" fill="hold"/>
                                        <p:tgtEl>
                                          <p:spTgt spid="28"/>
                                        </p:tgtEl>
                                        <p:attrNameLst>
                                          <p:attrName>ppt_x</p:attrName>
                                          <p:attrName>ppt_y</p:attrName>
                                        </p:attrNameLst>
                                      </p:cBhvr>
                                      <p:rCtr x="781" y="10301"/>
                                    </p:animMotion>
                                  </p:childTnLst>
                                </p:cTn>
                              </p:par>
                              <p:par>
                                <p:cTn id="88" presetID="42" presetClass="path" presetSubtype="0" accel="50000" decel="50000" fill="hold" grpId="1" nodeType="withEffect">
                                  <p:stCondLst>
                                    <p:cond delay="0"/>
                                  </p:stCondLst>
                                  <p:childTnLst>
                                    <p:animMotion origin="layout" path="M 2.5E-6 -2.96296E-6 L -0.00903 -0.08796 " pathEditMode="relative" rAng="0" ptsTypes="AA">
                                      <p:cBhvr>
                                        <p:cTn id="89" dur="2000" fill="hold"/>
                                        <p:tgtEl>
                                          <p:spTgt spid="29"/>
                                        </p:tgtEl>
                                        <p:attrNameLst>
                                          <p:attrName>ppt_x</p:attrName>
                                          <p:attrName>ppt_y</p:attrName>
                                        </p:attrNameLst>
                                      </p:cBhvr>
                                      <p:rCtr x="-451" y="-4398"/>
                                    </p:animMotion>
                                  </p:childTnLst>
                                </p:cTn>
                              </p:par>
                              <p:par>
                                <p:cTn id="90" presetID="42" presetClass="path" presetSubtype="0" accel="50000" decel="50000" fill="hold" grpId="1" nodeType="withEffect">
                                  <p:stCondLst>
                                    <p:cond delay="0"/>
                                  </p:stCondLst>
                                  <p:childTnLst>
                                    <p:animMotion origin="layout" path="M -5.55556E-7 4.07407E-6 L 0.46163 -0.08843 " pathEditMode="relative" rAng="0" ptsTypes="AA">
                                      <p:cBhvr>
                                        <p:cTn id="91" dur="2000" fill="hold"/>
                                        <p:tgtEl>
                                          <p:spTgt spid="30"/>
                                        </p:tgtEl>
                                        <p:attrNameLst>
                                          <p:attrName>ppt_x</p:attrName>
                                          <p:attrName>ppt_y</p:attrName>
                                        </p:attrNameLst>
                                      </p:cBhvr>
                                      <p:rCtr x="23073" y="-4421"/>
                                    </p:animMotion>
                                  </p:childTnLst>
                                </p:cTn>
                              </p:par>
                              <p:par>
                                <p:cTn id="92" presetID="42" presetClass="path" presetSubtype="0" accel="50000" decel="50000" fill="hold" grpId="1" nodeType="withEffect">
                                  <p:stCondLst>
                                    <p:cond delay="0"/>
                                  </p:stCondLst>
                                  <p:childTnLst>
                                    <p:animMotion origin="layout" path="M -1.94444E-6 4.07407E-6 L -0.00937 -0.0882 " pathEditMode="relative" rAng="0" ptsTypes="AA">
                                      <p:cBhvr>
                                        <p:cTn id="93" dur="2000" fill="hold"/>
                                        <p:tgtEl>
                                          <p:spTgt spid="31"/>
                                        </p:tgtEl>
                                        <p:attrNameLst>
                                          <p:attrName>ppt_x</p:attrName>
                                          <p:attrName>ppt_y</p:attrName>
                                        </p:attrNameLst>
                                      </p:cBhvr>
                                      <p:rCtr x="-469" y="-4421"/>
                                    </p:animMotion>
                                  </p:childTnLst>
                                </p:cTn>
                              </p:par>
                              <p:par>
                                <p:cTn id="94" presetID="42" presetClass="path" presetSubtype="0" accel="50000" decel="50000" fill="hold" grpId="1" nodeType="withEffect">
                                  <p:stCondLst>
                                    <p:cond delay="0"/>
                                  </p:stCondLst>
                                  <p:childTnLst>
                                    <p:animMotion origin="layout" path="M 8.33333E-7 3.7037E-6 L -0.00104 0.01018 " pathEditMode="relative" rAng="0" ptsTypes="AA">
                                      <p:cBhvr>
                                        <p:cTn id="95" dur="2000" fill="hold"/>
                                        <p:tgtEl>
                                          <p:spTgt spid="32"/>
                                        </p:tgtEl>
                                        <p:attrNameLst>
                                          <p:attrName>ppt_x</p:attrName>
                                          <p:attrName>ppt_y</p:attrName>
                                        </p:attrNameLst>
                                      </p:cBhvr>
                                      <p:rCtr x="-52" y="509"/>
                                    </p:animMotion>
                                  </p:childTnLst>
                                </p:cTn>
                              </p:par>
                              <p:par>
                                <p:cTn id="96" presetID="42" presetClass="path" presetSubtype="0" accel="50000" decel="50000" fill="hold" grpId="1" nodeType="withEffect">
                                  <p:stCondLst>
                                    <p:cond delay="0"/>
                                  </p:stCondLst>
                                  <p:childTnLst>
                                    <p:animMotion origin="layout" path="M 1.66667E-6 0 L 0.02066 0.20602 " pathEditMode="relative" rAng="0" ptsTypes="AA">
                                      <p:cBhvr>
                                        <p:cTn id="97" dur="2000" fill="hold"/>
                                        <p:tgtEl>
                                          <p:spTgt spid="33"/>
                                        </p:tgtEl>
                                        <p:attrNameLst>
                                          <p:attrName>ppt_x</p:attrName>
                                          <p:attrName>ppt_y</p:attrName>
                                        </p:attrNameLst>
                                      </p:cBhvr>
                                      <p:rCtr x="1024" y="10301"/>
                                    </p:animMotion>
                                  </p:childTnLst>
                                </p:cTn>
                              </p:par>
                              <p:par>
                                <p:cTn id="98" presetID="42" presetClass="path" presetSubtype="0" accel="50000" decel="50000" fill="hold" grpId="1" nodeType="withEffect">
                                  <p:stCondLst>
                                    <p:cond delay="0"/>
                                  </p:stCondLst>
                                  <p:childTnLst>
                                    <p:animMotion origin="layout" path="M 3.61111E-6 4.07407E-6 L 0.00798 0.00949 " pathEditMode="relative" rAng="0" ptsTypes="AA">
                                      <p:cBhvr>
                                        <p:cTn id="99" dur="2000" fill="hold"/>
                                        <p:tgtEl>
                                          <p:spTgt spid="34"/>
                                        </p:tgtEl>
                                        <p:attrNameLst>
                                          <p:attrName>ppt_x</p:attrName>
                                          <p:attrName>ppt_y</p:attrName>
                                        </p:attrNameLst>
                                      </p:cBhvr>
                                      <p:rCtr x="399" y="463"/>
                                    </p:animMotion>
                                  </p:childTnLst>
                                </p:cTn>
                              </p:par>
                              <p:par>
                                <p:cTn id="100" presetID="10" presetClass="exit" presetSubtype="0" fill="hold" grpId="1" nodeType="withEffect">
                                  <p:stCondLst>
                                    <p:cond delay="0"/>
                                  </p:stCondLst>
                                  <p:childTnLst>
                                    <p:animEffect transition="out" filter="fade">
                                      <p:cBhvr>
                                        <p:cTn id="101" dur="1250"/>
                                        <p:tgtEl>
                                          <p:spTgt spid="3074"/>
                                        </p:tgtEl>
                                      </p:cBhvr>
                                    </p:animEffect>
                                    <p:set>
                                      <p:cBhvr>
                                        <p:cTn id="102" dur="1" fill="hold">
                                          <p:stCondLst>
                                            <p:cond delay="1249"/>
                                          </p:stCondLst>
                                        </p:cTn>
                                        <p:tgtEl>
                                          <p:spTgt spid="3074"/>
                                        </p:tgtEl>
                                        <p:attrNameLst>
                                          <p:attrName>style.visibility</p:attrName>
                                        </p:attrNameLst>
                                      </p:cBhvr>
                                      <p:to>
                                        <p:strVal val="hidden"/>
                                      </p:to>
                                    </p:set>
                                  </p:childTnLst>
                                </p:cTn>
                              </p:par>
                            </p:childTnLst>
                          </p:cTn>
                        </p:par>
                        <p:par>
                          <p:cTn id="103" fill="hold">
                            <p:stCondLst>
                              <p:cond delay="2000"/>
                            </p:stCondLst>
                            <p:childTnLst>
                              <p:par>
                                <p:cTn id="104" presetID="10" presetClass="entr" presetSubtype="0" fill="hold" grpId="0" nodeType="after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250"/>
                                        <p:tgtEl>
                                          <p:spTgt spid="23"/>
                                        </p:tgtEl>
                                      </p:cBhvr>
                                    </p:animEffect>
                                  </p:childTnLst>
                                </p:cTn>
                              </p:par>
                              <p:par>
                                <p:cTn id="107" presetID="10" presetClass="exit" presetSubtype="0" fill="hold" grpId="2" nodeType="withEffect">
                                  <p:stCondLst>
                                    <p:cond delay="0"/>
                                  </p:stCondLst>
                                  <p:childTnLst>
                                    <p:animEffect transition="out" filter="fade">
                                      <p:cBhvr>
                                        <p:cTn id="108" dur="500"/>
                                        <p:tgtEl>
                                          <p:spTgt spid="24"/>
                                        </p:tgtEl>
                                      </p:cBhvr>
                                    </p:animEffect>
                                    <p:set>
                                      <p:cBhvr>
                                        <p:cTn id="109" dur="1" fill="hold">
                                          <p:stCondLst>
                                            <p:cond delay="499"/>
                                          </p:stCondLst>
                                        </p:cTn>
                                        <p:tgtEl>
                                          <p:spTgt spid="24"/>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25"/>
                                        </p:tgtEl>
                                      </p:cBhvr>
                                    </p:animEffect>
                                    <p:set>
                                      <p:cBhvr>
                                        <p:cTn id="112" dur="1" fill="hold">
                                          <p:stCondLst>
                                            <p:cond delay="499"/>
                                          </p:stCondLst>
                                        </p:cTn>
                                        <p:tgtEl>
                                          <p:spTgt spid="25"/>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26"/>
                                        </p:tgtEl>
                                      </p:cBhvr>
                                    </p:animEffect>
                                    <p:set>
                                      <p:cBhvr>
                                        <p:cTn id="115" dur="1" fill="hold">
                                          <p:stCondLst>
                                            <p:cond delay="499"/>
                                          </p:stCondLst>
                                        </p:cTn>
                                        <p:tgtEl>
                                          <p:spTgt spid="26"/>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27"/>
                                        </p:tgtEl>
                                      </p:cBhvr>
                                    </p:animEffect>
                                    <p:set>
                                      <p:cBhvr>
                                        <p:cTn id="118" dur="1" fill="hold">
                                          <p:stCondLst>
                                            <p:cond delay="499"/>
                                          </p:stCondLst>
                                        </p:cTn>
                                        <p:tgtEl>
                                          <p:spTgt spid="27"/>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28"/>
                                        </p:tgtEl>
                                      </p:cBhvr>
                                    </p:animEffect>
                                    <p:set>
                                      <p:cBhvr>
                                        <p:cTn id="121" dur="1" fill="hold">
                                          <p:stCondLst>
                                            <p:cond delay="499"/>
                                          </p:stCondLst>
                                        </p:cTn>
                                        <p:tgtEl>
                                          <p:spTgt spid="28"/>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500"/>
                                        <p:tgtEl>
                                          <p:spTgt spid="29"/>
                                        </p:tgtEl>
                                      </p:cBhvr>
                                    </p:animEffect>
                                    <p:set>
                                      <p:cBhvr>
                                        <p:cTn id="124" dur="1" fill="hold">
                                          <p:stCondLst>
                                            <p:cond delay="499"/>
                                          </p:stCondLst>
                                        </p:cTn>
                                        <p:tgtEl>
                                          <p:spTgt spid="29"/>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500"/>
                                        <p:tgtEl>
                                          <p:spTgt spid="30"/>
                                        </p:tgtEl>
                                      </p:cBhvr>
                                    </p:animEffect>
                                    <p:set>
                                      <p:cBhvr>
                                        <p:cTn id="127" dur="1" fill="hold">
                                          <p:stCondLst>
                                            <p:cond delay="499"/>
                                          </p:stCondLst>
                                        </p:cTn>
                                        <p:tgtEl>
                                          <p:spTgt spid="30"/>
                                        </p:tgtEl>
                                        <p:attrNameLst>
                                          <p:attrName>style.visibility</p:attrName>
                                        </p:attrNameLst>
                                      </p:cBhvr>
                                      <p:to>
                                        <p:strVal val="hidden"/>
                                      </p:to>
                                    </p:set>
                                  </p:childTnLst>
                                </p:cTn>
                              </p:par>
                              <p:par>
                                <p:cTn id="128" presetID="10" presetClass="exit" presetSubtype="0" fill="hold" grpId="2" nodeType="withEffect">
                                  <p:stCondLst>
                                    <p:cond delay="0"/>
                                  </p:stCondLst>
                                  <p:childTnLst>
                                    <p:animEffect transition="out" filter="fade">
                                      <p:cBhvr>
                                        <p:cTn id="129" dur="500"/>
                                        <p:tgtEl>
                                          <p:spTgt spid="31"/>
                                        </p:tgtEl>
                                      </p:cBhvr>
                                    </p:animEffect>
                                    <p:set>
                                      <p:cBhvr>
                                        <p:cTn id="130" dur="1" fill="hold">
                                          <p:stCondLst>
                                            <p:cond delay="499"/>
                                          </p:stCondLst>
                                        </p:cTn>
                                        <p:tgtEl>
                                          <p:spTgt spid="31"/>
                                        </p:tgtEl>
                                        <p:attrNameLst>
                                          <p:attrName>style.visibility</p:attrName>
                                        </p:attrNameLst>
                                      </p:cBhvr>
                                      <p:to>
                                        <p:strVal val="hidden"/>
                                      </p:to>
                                    </p:set>
                                  </p:childTnLst>
                                </p:cTn>
                              </p:par>
                              <p:par>
                                <p:cTn id="131" presetID="10" presetClass="exit" presetSubtype="0" fill="hold" grpId="2" nodeType="withEffect">
                                  <p:stCondLst>
                                    <p:cond delay="0"/>
                                  </p:stCondLst>
                                  <p:childTnLst>
                                    <p:animEffect transition="out" filter="fade">
                                      <p:cBhvr>
                                        <p:cTn id="132" dur="500"/>
                                        <p:tgtEl>
                                          <p:spTgt spid="32"/>
                                        </p:tgtEl>
                                      </p:cBhvr>
                                    </p:animEffect>
                                    <p:set>
                                      <p:cBhvr>
                                        <p:cTn id="133" dur="1" fill="hold">
                                          <p:stCondLst>
                                            <p:cond delay="499"/>
                                          </p:stCondLst>
                                        </p:cTn>
                                        <p:tgtEl>
                                          <p:spTgt spid="32"/>
                                        </p:tgtEl>
                                        <p:attrNameLst>
                                          <p:attrName>style.visibility</p:attrName>
                                        </p:attrNameLst>
                                      </p:cBhvr>
                                      <p:to>
                                        <p:strVal val="hidden"/>
                                      </p:to>
                                    </p:set>
                                  </p:childTnLst>
                                </p:cTn>
                              </p:par>
                              <p:par>
                                <p:cTn id="134" presetID="10" presetClass="exit" presetSubtype="0" fill="hold" grpId="2" nodeType="withEffect">
                                  <p:stCondLst>
                                    <p:cond delay="0"/>
                                  </p:stCondLst>
                                  <p:childTnLst>
                                    <p:animEffect transition="out" filter="fade">
                                      <p:cBhvr>
                                        <p:cTn id="135" dur="500"/>
                                        <p:tgtEl>
                                          <p:spTgt spid="33"/>
                                        </p:tgtEl>
                                      </p:cBhvr>
                                    </p:animEffect>
                                    <p:set>
                                      <p:cBhvr>
                                        <p:cTn id="136" dur="1" fill="hold">
                                          <p:stCondLst>
                                            <p:cond delay="499"/>
                                          </p:stCondLst>
                                        </p:cTn>
                                        <p:tgtEl>
                                          <p:spTgt spid="33"/>
                                        </p:tgtEl>
                                        <p:attrNameLst>
                                          <p:attrName>style.visibility</p:attrName>
                                        </p:attrNameLst>
                                      </p:cBhvr>
                                      <p:to>
                                        <p:strVal val="hidden"/>
                                      </p:to>
                                    </p:set>
                                  </p:childTnLst>
                                </p:cTn>
                              </p:par>
                              <p:par>
                                <p:cTn id="137" presetID="10" presetClass="exit" presetSubtype="0" fill="hold" grpId="2" nodeType="withEffect">
                                  <p:stCondLst>
                                    <p:cond delay="0"/>
                                  </p:stCondLst>
                                  <p:childTnLst>
                                    <p:animEffect transition="out" filter="fade">
                                      <p:cBhvr>
                                        <p:cTn id="138" dur="500"/>
                                        <p:tgtEl>
                                          <p:spTgt spid="34"/>
                                        </p:tgtEl>
                                      </p:cBhvr>
                                    </p:animEffect>
                                    <p:set>
                                      <p:cBhvr>
                                        <p:cTn id="139"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4" grpId="0" animBg="1"/>
      <p:bldP spid="13" grpId="0" animBg="1"/>
      <p:bldP spid="12" grpId="0" animBg="1"/>
      <p:bldP spid="11" grpId="0" animBg="1"/>
      <p:bldP spid="10" grpId="0" animBg="1"/>
      <p:bldP spid="9" grpId="0" animBg="1"/>
      <p:bldP spid="8" grpId="0" animBg="1"/>
      <p:bldP spid="7" grpId="0" animBg="1"/>
      <p:bldP spid="6" grpId="0" animBg="1"/>
      <p:bldP spid="3074" grpId="0"/>
      <p:bldP spid="3074" grpId="1"/>
      <p:bldP spid="23" grpId="0"/>
      <p:bldP spid="28" grpId="0"/>
      <p:bldP spid="28" grpId="1"/>
      <p:bldP spid="28" grpId="2"/>
      <p:bldP spid="24" grpId="0"/>
      <p:bldP spid="24" grpId="1"/>
      <p:bldP spid="24" grpId="2"/>
      <p:bldP spid="25" grpId="0"/>
      <p:bldP spid="25" grpId="1"/>
      <p:bldP spid="25" grpId="2"/>
      <p:bldP spid="26" grpId="0"/>
      <p:bldP spid="26" grpId="1"/>
      <p:bldP spid="26" grpId="2"/>
      <p:bldP spid="27" grpId="0"/>
      <p:bldP spid="27" grpId="1"/>
      <p:bldP spid="27" grpId="2"/>
      <p:bldP spid="29" grpId="0"/>
      <p:bldP spid="29" grpId="1"/>
      <p:bldP spid="29" grpId="2"/>
      <p:bldP spid="30" grpId="0"/>
      <p:bldP spid="30" grpId="1"/>
      <p:bldP spid="30" grpId="2"/>
      <p:bldP spid="31" grpId="0"/>
      <p:bldP spid="31" grpId="1"/>
      <p:bldP spid="31" grpId="2"/>
      <p:bldP spid="32" grpId="0"/>
      <p:bldP spid="32" grpId="1"/>
      <p:bldP spid="32" grpId="2"/>
      <p:bldP spid="33" grpId="0"/>
      <p:bldP spid="33" grpId="1"/>
      <p:bldP spid="33" grpId="2"/>
      <p:bldP spid="34" grpId="0"/>
      <p:bldP spid="34" grpId="1"/>
      <p:bldP spid="34" grpId="2"/>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73243" y="2279900"/>
            <a:ext cx="8229600" cy="248460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“Nobody cares how much you know, until they know how much you care.”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56539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49529" y="2345336"/>
            <a:ext cx="7629896" cy="284857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Let each of you look out not only for his own interests, but also for the interests of others. </a:t>
            </a:r>
            <a:r>
              <a:rPr lang="en-US" altLang="en-US" sz="3200"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Philippians 2:4 </a:t>
            </a:r>
            <a:r>
              <a:rPr lang="en-US" altLang="en-US" sz="40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2663988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A04CEFA-34E6-46F4-955A-3B0334F9D1EA}"/>
              </a:ext>
            </a:extLst>
          </p:cNvPr>
          <p:cNvSpPr txBox="1">
            <a:spLocks/>
          </p:cNvSpPr>
          <p:nvPr/>
        </p:nvSpPr>
        <p:spPr>
          <a:xfrm>
            <a:off x="2164556" y="4258583"/>
            <a:ext cx="448056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is to serve wrong</a:t>
            </a:r>
          </a:p>
        </p:txBody>
      </p:sp>
      <p:sp>
        <p:nvSpPr>
          <p:cNvPr id="3074" name="Rectangle 2"/>
          <p:cNvSpPr>
            <a:spLocks noGrp="1" noChangeArrowheads="1"/>
          </p:cNvSpPr>
          <p:nvPr>
            <p:ph type="title"/>
          </p:nvPr>
        </p:nvSpPr>
        <p:spPr>
          <a:xfrm>
            <a:off x="489285" y="1445712"/>
            <a:ext cx="8229600" cy="383214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“With a great moral issue involved, neutrality does not serve righteousness; for to be neutral between right and wrong is to serve wrong.”</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Title 1">
            <a:extLst>
              <a:ext uri="{FF2B5EF4-FFF2-40B4-BE49-F238E27FC236}">
                <a16:creationId xmlns:a16="http://schemas.microsoft.com/office/drawing/2014/main" id="{B36A0338-CF79-45A8-8CF2-3A01FAB4CA41}"/>
              </a:ext>
            </a:extLst>
          </p:cNvPr>
          <p:cNvSpPr txBox="1">
            <a:spLocks/>
          </p:cNvSpPr>
          <p:nvPr/>
        </p:nvSpPr>
        <p:spPr>
          <a:xfrm>
            <a:off x="3304032" y="2236817"/>
            <a:ext cx="2577223"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apathy</a:t>
            </a:r>
          </a:p>
        </p:txBody>
      </p:sp>
    </p:spTree>
    <p:extLst>
      <p:ext uri="{BB962C8B-B14F-4D97-AF65-F5344CB8AC3E}">
        <p14:creationId xmlns:p14="http://schemas.microsoft.com/office/powerpoint/2010/main" val="60903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stCondLst>
                                            <p:cond delay="0"/>
                                          </p:stCondLst>
                                        </p:cTn>
                                        <p:tgtEl>
                                          <p:spTgt spid="3"/>
                                        </p:tgtEl>
                                      </p:cBhvr>
                                    </p:animEffect>
                                    <p:anim to="" calcmode="lin" valueType="num">
                                      <p:cBhvr>
                                        <p:cTn id="15"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6"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7106" y="2409229"/>
            <a:ext cx="8229600" cy="241423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Therefore, to him who knows         to do good and does not do it,          to him it is sin. </a:t>
            </a:r>
            <a:r>
              <a:rPr lang="en-US" altLang="en-US" sz="3200"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James 4:17</a:t>
            </a:r>
          </a:p>
        </p:txBody>
      </p:sp>
    </p:spTree>
    <p:extLst>
      <p:ext uri="{BB962C8B-B14F-4D97-AF65-F5344CB8AC3E}">
        <p14:creationId xmlns:p14="http://schemas.microsoft.com/office/powerpoint/2010/main" val="2120243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1158" y="820070"/>
            <a:ext cx="8229600" cy="506738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"It may be that 'the voice of the people is the voice of God' in fifty one cases out of a hundred, but in the remaining forty nine it is quite as likely to be the voice of the devil, of, what is still worse, the voice of a fool.”</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Title 1">
            <a:extLst>
              <a:ext uri="{FF2B5EF4-FFF2-40B4-BE49-F238E27FC236}">
                <a16:creationId xmlns:a16="http://schemas.microsoft.com/office/drawing/2014/main" id="{02D30422-105D-421F-AACD-E9E3C5FC7904}"/>
              </a:ext>
            </a:extLst>
          </p:cNvPr>
          <p:cNvSpPr txBox="1">
            <a:spLocks/>
          </p:cNvSpPr>
          <p:nvPr/>
        </p:nvSpPr>
        <p:spPr>
          <a:xfrm>
            <a:off x="3105150" y="2011680"/>
            <a:ext cx="3627120"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uLnTx/>
                <a:uFillTx/>
                <a:latin typeface="Calibri" panose="020F0502020204030204" pitchFamily="34" charset="0"/>
                <a:ea typeface="+mj-ea"/>
                <a:cs typeface="+mj-cs"/>
              </a:rPr>
              <a:t>conscience</a:t>
            </a:r>
          </a:p>
        </p:txBody>
      </p:sp>
      <p:sp>
        <p:nvSpPr>
          <p:cNvPr id="4" name="Title 1">
            <a:extLst>
              <a:ext uri="{FF2B5EF4-FFF2-40B4-BE49-F238E27FC236}">
                <a16:creationId xmlns:a16="http://schemas.microsoft.com/office/drawing/2014/main" id="{51E956A9-2FE4-4567-B69D-F67FF5C4490D}"/>
              </a:ext>
            </a:extLst>
          </p:cNvPr>
          <p:cNvSpPr txBox="1">
            <a:spLocks/>
          </p:cNvSpPr>
          <p:nvPr/>
        </p:nvSpPr>
        <p:spPr>
          <a:xfrm>
            <a:off x="990600" y="4823460"/>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effectLst>
                  <a:glow rad="63500">
                    <a:srgbClr val="FF0000"/>
                  </a:glow>
                  <a:outerShdw blurRad="50800" algn="tl" rotWithShape="0">
                    <a:srgbClr val="000000"/>
                  </a:outerShdw>
                </a:effectLst>
                <a:uLnTx/>
                <a:uFillTx/>
                <a:latin typeface="Calibri" panose="020F0502020204030204" pitchFamily="34" charset="0"/>
                <a:ea typeface="+mj-ea"/>
                <a:cs typeface="+mj-cs"/>
              </a:rPr>
              <a:t>spite</a:t>
            </a:r>
          </a:p>
        </p:txBody>
      </p:sp>
    </p:spTree>
    <p:extLst>
      <p:ext uri="{BB962C8B-B14F-4D97-AF65-F5344CB8AC3E}">
        <p14:creationId xmlns:p14="http://schemas.microsoft.com/office/powerpoint/2010/main" val="611420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stCondLst>
                                            <p:cond delay="0"/>
                                          </p:stCondLst>
                                        </p:cTn>
                                        <p:tgtEl>
                                          <p:spTgt spid="3"/>
                                        </p:tgtEl>
                                      </p:cBhvr>
                                    </p:animEffect>
                                    <p:anim to="" calcmode="lin" valueType="num">
                                      <p:cBhvr>
                                        <p:cTn id="16"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stCondLst>
                                            <p:cond delay="0"/>
                                          </p:stCondLst>
                                        </p:cTn>
                                        <p:tgtEl>
                                          <p:spTgt spid="4"/>
                                        </p:tgtEl>
                                      </p:cBhvr>
                                    </p:animEffect>
                                    <p:anim to="" calcmode="lin" valueType="num">
                                      <p:cBhvr>
                                        <p:cTn id="23"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92826" y="1723428"/>
            <a:ext cx="8229600" cy="35135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The fool has said in his heart, "There is no God." They are corrupt, They have done abominable works, There is none who does good. </a:t>
            </a:r>
            <a:r>
              <a:rPr lang="en-US" altLang="en-US" sz="3200"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Psalms 14:1</a:t>
            </a:r>
          </a:p>
        </p:txBody>
      </p:sp>
    </p:spTree>
    <p:extLst>
      <p:ext uri="{BB962C8B-B14F-4D97-AF65-F5344CB8AC3E}">
        <p14:creationId xmlns:p14="http://schemas.microsoft.com/office/powerpoint/2010/main" val="2663988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0916408-8B8F-4120-8BB7-B3F0EAC90A34}"/>
              </a:ext>
            </a:extLst>
          </p:cNvPr>
          <p:cNvSpPr txBox="1">
            <a:spLocks/>
          </p:cNvSpPr>
          <p:nvPr/>
        </p:nvSpPr>
        <p:spPr>
          <a:xfrm>
            <a:off x="2688433" y="3128962"/>
            <a:ext cx="2146300" cy="7187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 man</a:t>
            </a:r>
          </a:p>
        </p:txBody>
      </p:sp>
      <p:sp>
        <p:nvSpPr>
          <p:cNvPr id="4" name="Title 1">
            <a:extLst>
              <a:ext uri="{FF2B5EF4-FFF2-40B4-BE49-F238E27FC236}">
                <a16:creationId xmlns:a16="http://schemas.microsoft.com/office/drawing/2014/main" id="{A8D6808F-EDB5-4D2F-B5D9-1A8DE6396A6F}"/>
              </a:ext>
            </a:extLst>
          </p:cNvPr>
          <p:cNvSpPr txBox="1">
            <a:spLocks/>
          </p:cNvSpPr>
          <p:nvPr/>
        </p:nvSpPr>
        <p:spPr>
          <a:xfrm>
            <a:off x="4102895" y="3797300"/>
            <a:ext cx="3962400" cy="7187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can afford to be</a:t>
            </a:r>
          </a:p>
        </p:txBody>
      </p:sp>
      <p:sp>
        <p:nvSpPr>
          <p:cNvPr id="5" name="Title 1">
            <a:extLst>
              <a:ext uri="{FF2B5EF4-FFF2-40B4-BE49-F238E27FC236}">
                <a16:creationId xmlns:a16="http://schemas.microsoft.com/office/drawing/2014/main" id="{FD42FF0E-53E1-453B-8DE8-46DD4981EA35}"/>
              </a:ext>
            </a:extLst>
          </p:cNvPr>
          <p:cNvSpPr txBox="1">
            <a:spLocks/>
          </p:cNvSpPr>
          <p:nvPr/>
        </p:nvSpPr>
        <p:spPr>
          <a:xfrm>
            <a:off x="1864519" y="4371976"/>
            <a:ext cx="50292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ignorant of the Bible</a:t>
            </a:r>
          </a:p>
        </p:txBody>
      </p:sp>
      <p:sp>
        <p:nvSpPr>
          <p:cNvPr id="3074" name="Rectangle 2"/>
          <p:cNvSpPr>
            <a:spLocks noGrp="1" noChangeArrowheads="1"/>
          </p:cNvSpPr>
          <p:nvPr>
            <p:ph type="title"/>
          </p:nvPr>
        </p:nvSpPr>
        <p:spPr>
          <a:xfrm>
            <a:off x="457199" y="980491"/>
            <a:ext cx="8229600" cy="432944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“It is necessary for the welfare of the nation that men's lives be based on the principles of the Bible. No man, educated or uneducated, can afford to be ignorant of the Bible.”</a:t>
            </a:r>
            <a:endParaRPr lang="en-US" altLang="en-US" sz="3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555543DC-7BED-479D-A75B-F0BA841F432F}"/>
              </a:ext>
            </a:extLst>
          </p:cNvPr>
          <p:cNvSpPr txBox="1">
            <a:spLocks noChangeArrowheads="1"/>
          </p:cNvSpPr>
          <p:nvPr/>
        </p:nvSpPr>
        <p:spPr bwMode="auto">
          <a:xfrm>
            <a:off x="4271375" y="2750143"/>
            <a:ext cx="138146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Bible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9C8033FD-A244-43D8-A648-BAA0A1DCABD2}"/>
              </a:ext>
            </a:extLst>
          </p:cNvPr>
          <p:cNvSpPr txBox="1">
            <a:spLocks noChangeArrowheads="1"/>
          </p:cNvSpPr>
          <p:nvPr/>
        </p:nvSpPr>
        <p:spPr bwMode="auto">
          <a:xfrm>
            <a:off x="4271375" y="2750143"/>
            <a:ext cx="138146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Bible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a:extLst>
              <a:ext uri="{FF2B5EF4-FFF2-40B4-BE49-F238E27FC236}">
                <a16:creationId xmlns:a16="http://schemas.microsoft.com/office/drawing/2014/main" id="{97F4104B-9A8C-4E21-B68E-8469158A8B4C}"/>
              </a:ext>
            </a:extLst>
          </p:cNvPr>
          <p:cNvSpPr txBox="1">
            <a:spLocks noChangeArrowheads="1"/>
          </p:cNvSpPr>
          <p:nvPr/>
        </p:nvSpPr>
        <p:spPr bwMode="auto">
          <a:xfrm>
            <a:off x="1295833" y="3075899"/>
            <a:ext cx="138146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Bible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a:extLst>
              <a:ext uri="{FF2B5EF4-FFF2-40B4-BE49-F238E27FC236}">
                <a16:creationId xmlns:a16="http://schemas.microsoft.com/office/drawing/2014/main" id="{0597A811-84EE-4CE2-A727-A780A40EF06E}"/>
              </a:ext>
            </a:extLst>
          </p:cNvPr>
          <p:cNvSpPr txBox="1">
            <a:spLocks noChangeArrowheads="1"/>
          </p:cNvSpPr>
          <p:nvPr/>
        </p:nvSpPr>
        <p:spPr bwMode="auto">
          <a:xfrm>
            <a:off x="5492549" y="4422597"/>
            <a:ext cx="138146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Bible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pic>
        <p:nvPicPr>
          <p:cNvPr id="10" name="Picture 9">
            <a:extLst>
              <a:ext uri="{FF2B5EF4-FFF2-40B4-BE49-F238E27FC236}">
                <a16:creationId xmlns:a16="http://schemas.microsoft.com/office/drawing/2014/main" id="{67015159-B603-4CD9-BA98-DFF34DC38C9D}"/>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108710" y="3154680"/>
            <a:ext cx="6858000" cy="5143500"/>
          </a:xfrm>
          <a:prstGeom prst="rect">
            <a:avLst/>
          </a:prstGeom>
        </p:spPr>
      </p:pic>
    </p:spTree>
    <p:extLst>
      <p:ext uri="{BB962C8B-B14F-4D97-AF65-F5344CB8AC3E}">
        <p14:creationId xmlns:p14="http://schemas.microsoft.com/office/powerpoint/2010/main" val="4131650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grpId="2"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23" presetClass="entr" presetSubtype="16" fill="hold" nodeType="withEffect">
                                  <p:stCondLst>
                                    <p:cond delay="250"/>
                                  </p:stCondLst>
                                  <p:childTnLst>
                                    <p:set>
                                      <p:cBhvr>
                                        <p:cTn id="14" dur="1" fill="hold">
                                          <p:stCondLst>
                                            <p:cond delay="0"/>
                                          </p:stCondLst>
                                        </p:cTn>
                                        <p:tgtEl>
                                          <p:spTgt spid="10"/>
                                        </p:tgtEl>
                                        <p:attrNameLst>
                                          <p:attrName>style.visibility</p:attrName>
                                        </p:attrNameLst>
                                      </p:cBhvr>
                                      <p:to>
                                        <p:strVal val="visible"/>
                                      </p:to>
                                    </p:set>
                                    <p:anim calcmode="lin" valueType="num">
                                      <p:cBhvr>
                                        <p:cTn id="15" dur="750" fill="hold"/>
                                        <p:tgtEl>
                                          <p:spTgt spid="10"/>
                                        </p:tgtEl>
                                        <p:attrNameLst>
                                          <p:attrName>ppt_w</p:attrName>
                                        </p:attrNameLst>
                                      </p:cBhvr>
                                      <p:tavLst>
                                        <p:tav tm="0">
                                          <p:val>
                                            <p:fltVal val="0"/>
                                          </p:val>
                                        </p:tav>
                                        <p:tav tm="100000">
                                          <p:val>
                                            <p:strVal val="#ppt_w"/>
                                          </p:val>
                                        </p:tav>
                                      </p:tavLst>
                                    </p:anim>
                                    <p:anim calcmode="lin" valueType="num">
                                      <p:cBhvr>
                                        <p:cTn id="16" dur="750" fill="hold"/>
                                        <p:tgtEl>
                                          <p:spTgt spid="10"/>
                                        </p:tgtEl>
                                        <p:attrNameLst>
                                          <p:attrName>ppt_h</p:attrName>
                                        </p:attrNameLst>
                                      </p:cBhvr>
                                      <p:tavLst>
                                        <p:tav tm="0">
                                          <p:val>
                                            <p:fltVal val="0"/>
                                          </p:val>
                                        </p:tav>
                                        <p:tav tm="100000">
                                          <p:val>
                                            <p:strVal val="#ppt_h"/>
                                          </p:val>
                                        </p:tav>
                                      </p:tavLst>
                                    </p:anim>
                                  </p:childTnLst>
                                </p:cTn>
                              </p:par>
                              <p:par>
                                <p:cTn id="17" presetID="23" presetClass="exit" presetSubtype="32" fill="hold" nodeType="withEffect">
                                  <p:stCondLst>
                                    <p:cond delay="1000"/>
                                  </p:stCondLst>
                                  <p:childTnLst>
                                    <p:anim calcmode="lin" valueType="num">
                                      <p:cBhvr>
                                        <p:cTn id="18" dur="1000"/>
                                        <p:tgtEl>
                                          <p:spTgt spid="10"/>
                                        </p:tgtEl>
                                        <p:attrNameLst>
                                          <p:attrName>ppt_w</p:attrName>
                                        </p:attrNameLst>
                                      </p:cBhvr>
                                      <p:tavLst>
                                        <p:tav tm="0">
                                          <p:val>
                                            <p:strVal val="ppt_w"/>
                                          </p:val>
                                        </p:tav>
                                        <p:tav tm="100000">
                                          <p:val>
                                            <p:fltVal val="0"/>
                                          </p:val>
                                        </p:tav>
                                      </p:tavLst>
                                    </p:anim>
                                    <p:anim calcmode="lin" valueType="num">
                                      <p:cBhvr>
                                        <p:cTn id="19" dur="1000"/>
                                        <p:tgtEl>
                                          <p:spTgt spid="10"/>
                                        </p:tgtEl>
                                        <p:attrNameLst>
                                          <p:attrName>ppt_h</p:attrName>
                                        </p:attrNameLst>
                                      </p:cBhvr>
                                      <p:tavLst>
                                        <p:tav tm="0">
                                          <p:val>
                                            <p:strVal val="ppt_h"/>
                                          </p:val>
                                        </p:tav>
                                        <p:tav tm="100000">
                                          <p:val>
                                            <p:fltVal val="0"/>
                                          </p:val>
                                        </p:tav>
                                      </p:tavLst>
                                    </p:anim>
                                    <p:set>
                                      <p:cBhvr>
                                        <p:cTn id="20" dur="1" fill="hold">
                                          <p:stCondLst>
                                            <p:cond delay="999"/>
                                          </p:stCondLst>
                                        </p:cTn>
                                        <p:tgtEl>
                                          <p:spTgt spid="10"/>
                                        </p:tgtEl>
                                        <p:attrNameLst>
                                          <p:attrName>style.visibility</p:attrName>
                                        </p:attrNameLst>
                                      </p:cBhvr>
                                      <p:to>
                                        <p:strVal val="hidden"/>
                                      </p:to>
                                    </p:set>
                                  </p:childTnLst>
                                </p:cTn>
                              </p:par>
                              <p:par>
                                <p:cTn id="21" presetID="42" presetClass="path" presetSubtype="0" accel="50000" decel="50000" fill="hold" nodeType="withEffect">
                                  <p:stCondLst>
                                    <p:cond delay="1000"/>
                                  </p:stCondLst>
                                  <p:childTnLst>
                                    <p:animMotion origin="layout" path="M 0 0 L 0 0.25 E" pathEditMode="relative" ptsTypes="">
                                      <p:cBhvr>
                                        <p:cTn id="22" dur="1000" fill="hold"/>
                                        <p:tgtEl>
                                          <p:spTgt spid="10"/>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00052 -0.00069 C -0.00452 -0.0162 -0.00903 -0.03217 -0.01667 -0.04653 C -0.02344 -0.06088 -0.03559 -0.07685 -0.04948 -0.08981 C -0.06337 -0.10208 -0.07778 -0.12384 -0.10156 -0.13449 C -0.12518 -0.14514 -0.15504 -0.15926 -0.19132 -0.1537 C -0.22743 -0.14791 -0.28108 -0.13796 -0.3191 -0.10092 C -0.35695 -0.06435 -0.40452 0.00718 -0.41927 0.06783 C -0.43386 0.12986 -0.42726 0.21158 -0.40747 0.26898 C -0.3875 0.32523 -0.3434 0.37801 -0.3 0.40764 C -0.2566 0.4375 -0.20156 0.45023 -0.14722 0.44792 C -0.09254 0.44445 -0.01806 0.41759 0.02673 0.3919 C 0.07205 0.36644 0.09965 0.32477 0.12292 0.29005 C 0.14635 0.25556 0.15503 0.23704 0.16875 0.18403 C 0.18351 0.13241 0.2059 0.06158 0.20573 -0.00301 C 0.20538 -0.06713 0.19236 -0.13796 0.16493 -0.18565 C 0.1375 -0.23356 0.08507 -0.27106 0.0401 -0.29004 C -0.00452 -0.30903 -0.05677 -0.31296 -0.10434 -0.29745 C -0.15139 -0.28287 -0.20833 -0.24097 -0.24271 -0.19977 C -0.27691 -0.1581 -0.29705 -0.09051 -0.31042 -0.04907 C -0.32361 -0.00555 -0.32344 0.01991 -0.32552 0.04722 " pathEditMode="relative" rAng="0" ptsTypes="AAAAAAAAAAAAAAAAAAAA">
                                      <p:cBhvr>
                                        <p:cTn id="24" dur="2500" fill="hold"/>
                                        <p:tgtEl>
                                          <p:spTgt spid="6"/>
                                        </p:tgtEl>
                                        <p:attrNameLst>
                                          <p:attrName>ppt_x</p:attrName>
                                          <p:attrName>ppt_y</p:attrName>
                                        </p:attrNameLst>
                                      </p:cBhvr>
                                      <p:rCtr x="-11024" y="7130"/>
                                    </p:animMotion>
                                  </p:childTnLst>
                                </p:cTn>
                              </p:par>
                              <p:par>
                                <p:cTn id="25" presetID="0" presetClass="path" presetSubtype="0" accel="50000" decel="50000" fill="hold" grpId="0" nodeType="withEffect">
                                  <p:stCondLst>
                                    <p:cond delay="0"/>
                                  </p:stCondLst>
                                  <p:childTnLst>
                                    <p:animMotion origin="layout" path="M -0.00035 -2.22222E-6 C 0.0026 -0.01898 0.0059 -0.03889 0.01423 -0.05879 C 0.02222 -0.0794 0.02726 -0.10694 0.04323 -0.12963 C 0.05989 -0.15254 0.07899 -0.18333 0.11128 -0.19629 C 0.14375 -0.20926 0.20121 -0.22546 0.23785 -0.20787 C 0.27396 -0.19051 0.31302 -0.13935 0.32917 -0.09028 C 0.34531 -0.0412 0.35521 0.08704 0.34653 0.15324 C 0.33837 0.21968 0.3026 0.30093 0.24844 0.34931 C 0.19392 0.39769 0.09201 0.4294 0.01996 0.44352 C -0.05191 0.45764 -0.12639 0.44584 -0.18316 0.4338 C -0.23976 0.42176 -0.2849 0.40463 -0.31979 0.37107 C -0.35452 0.3375 -0.37899 0.28472 -0.39202 0.23172 C -0.40486 0.17871 -0.4132 0.10764 -0.40226 0.04908 C -0.39115 -0.00949 -0.37118 -0.07129 -0.34184 -0.1162 C -0.3125 -0.16111 -0.27083 -0.20324 -0.2257 -0.22014 C -0.18073 -0.23727 -0.11823 -0.23727 -0.07153 -0.21805 C -0.02448 -0.19907 0.02153 -0.15416 0.05521 -0.10602 C 0.08976 -0.05787 0.10191 -0.00139 0.11562 0.05695 C 0.12917 0.11505 0.13003 0.1794 0.13351 0.24352 " pathEditMode="relative" rAng="0" ptsTypes="AAAAAAAAAAAAAAAAAAA">
                                      <p:cBhvr>
                                        <p:cTn id="26" dur="2500" fill="hold"/>
                                        <p:tgtEl>
                                          <p:spTgt spid="9"/>
                                        </p:tgtEl>
                                        <p:attrNameLst>
                                          <p:attrName>ppt_x</p:attrName>
                                          <p:attrName>ppt_y</p:attrName>
                                        </p:attrNameLst>
                                      </p:cBhvr>
                                      <p:rCtr x="-2847" y="10856"/>
                                    </p:animMotion>
                                  </p:childTnLst>
                                </p:cTn>
                              </p:par>
                              <p:par>
                                <p:cTn id="27" presetID="52" presetClass="entr" presetSubtype="0" fill="hold" grpId="0" nodeType="withEffect">
                                  <p:stCondLst>
                                    <p:cond delay="2000"/>
                                  </p:stCondLst>
                                  <p:childTnLst>
                                    <p:set>
                                      <p:cBhvr>
                                        <p:cTn id="28" dur="1" fill="hold">
                                          <p:stCondLst>
                                            <p:cond delay="0"/>
                                          </p:stCondLst>
                                        </p:cTn>
                                        <p:tgtEl>
                                          <p:spTgt spid="3074"/>
                                        </p:tgtEl>
                                        <p:attrNameLst>
                                          <p:attrName>style.visibility</p:attrName>
                                        </p:attrNameLst>
                                      </p:cBhvr>
                                      <p:to>
                                        <p:strVal val="visible"/>
                                      </p:to>
                                    </p:set>
                                    <p:animScale>
                                      <p:cBhvr>
                                        <p:cTn id="29"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3074"/>
                                        </p:tgtEl>
                                        <p:attrNameLst>
                                          <p:attrName>ppt_x</p:attrName>
                                          <p:attrName>ppt_y</p:attrName>
                                        </p:attrNameLst>
                                      </p:cBhvr>
                                    </p:animMotion>
                                    <p:animEffect transition="in" filter="fade">
                                      <p:cBhvr>
                                        <p:cTn id="31" dur="1000"/>
                                        <p:tgtEl>
                                          <p:spTgt spid="307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par>
                                <p:cTn id="37" presetID="18" presetClass="emph" presetSubtype="0" fill="hold" grpId="1" nodeType="withEffect">
                                  <p:stCondLst>
                                    <p:cond delay="0"/>
                                  </p:stCondLst>
                                  <p:childTnLst>
                                    <p:set>
                                      <p:cBhvr override="childStyle">
                                        <p:cTn id="38" dur="500" fill="hold"/>
                                        <p:tgtEl>
                                          <p:spTgt spid="3"/>
                                        </p:tgtEl>
                                        <p:attrNameLst>
                                          <p:attrName>style.textDecorationUnderline</p:attrName>
                                        </p:attrNameLst>
                                      </p:cBhvr>
                                      <p:to>
                                        <p:strVal val="true"/>
                                      </p:to>
                                    </p:set>
                                  </p:childTnLst>
                                </p:cTn>
                              </p:par>
                              <p:par>
                                <p:cTn id="39" presetID="22" presetClass="entr" presetSubtype="8" fill="hold" grpId="0" nodeType="withEffect">
                                  <p:stCondLst>
                                    <p:cond delay="40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par>
                                <p:cTn id="42" presetID="18" presetClass="emph" presetSubtype="0" fill="hold" grpId="1" nodeType="withEffect">
                                  <p:stCondLst>
                                    <p:cond delay="400"/>
                                  </p:stCondLst>
                                  <p:childTnLst>
                                    <p:set>
                                      <p:cBhvr override="childStyle">
                                        <p:cTn id="43" dur="500" fill="hold"/>
                                        <p:tgtEl>
                                          <p:spTgt spid="4"/>
                                        </p:tgtEl>
                                        <p:attrNameLst>
                                          <p:attrName>style.textDecorationUnderline</p:attrName>
                                        </p:attrNameLst>
                                      </p:cBhvr>
                                      <p:to>
                                        <p:strVal val="true"/>
                                      </p:to>
                                    </p:set>
                                  </p:childTnLst>
                                </p:cTn>
                              </p:par>
                              <p:par>
                                <p:cTn id="44" presetID="22" presetClass="entr" presetSubtype="8" fill="hold" grpId="0" nodeType="withEffect">
                                  <p:stCondLst>
                                    <p:cond delay="80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par>
                                <p:cTn id="47" presetID="18" presetClass="emph" presetSubtype="0" fill="hold" grpId="1" nodeType="withEffect">
                                  <p:stCondLst>
                                    <p:cond delay="800"/>
                                  </p:stCondLst>
                                  <p:childTnLst>
                                    <p:set>
                                      <p:cBhvr override="childStyle">
                                        <p:cTn id="48"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3074" grpId="0"/>
      <p:bldP spid="6" grpId="0"/>
      <p:bldP spid="6" grpId="1"/>
      <p:bldP spid="6" grpId="2"/>
      <p:bldP spid="9" grpId="0"/>
      <p:bldP spid="9" grpId="1"/>
      <p:bldP spid="9" grpId="2"/>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78042" y="1509880"/>
            <a:ext cx="7499684" cy="428132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longer I live the more        I think of the quality of fortitude... men who fall, pick themselves up and stumble on, fall again, and are trying to get back up when they die.”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09926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68425" y="2307759"/>
            <a:ext cx="8229600" cy="289607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For a righteous man may fall seven times And rise again, But the wicked shall fall by calamity.  </a:t>
            </a:r>
            <a:r>
              <a:rPr lang="en-US" altLang="en-US" sz="32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Proverbs 24:16 </a:t>
            </a:r>
            <a:r>
              <a:rPr lang="en-US" altLang="en-US" sz="40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2663988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398A714-4C2A-42F8-870C-787E8E4F3BB7}"/>
              </a:ext>
            </a:extLst>
          </p:cNvPr>
          <p:cNvSpPr txBox="1">
            <a:spLocks/>
          </p:cNvSpPr>
          <p:nvPr/>
        </p:nvSpPr>
        <p:spPr>
          <a:xfrm>
            <a:off x="2961194" y="1722942"/>
            <a:ext cx="449233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sorrows and joys</a:t>
            </a:r>
          </a:p>
        </p:txBody>
      </p:sp>
      <p:sp>
        <p:nvSpPr>
          <p:cNvPr id="13" name="Title 1">
            <a:extLst>
              <a:ext uri="{FF2B5EF4-FFF2-40B4-BE49-F238E27FC236}">
                <a16:creationId xmlns:a16="http://schemas.microsoft.com/office/drawing/2014/main" id="{5A0EC85E-C897-43B5-A74F-0F862733468E}"/>
              </a:ext>
            </a:extLst>
          </p:cNvPr>
          <p:cNvSpPr txBox="1">
            <a:spLocks/>
          </p:cNvSpPr>
          <p:nvPr/>
        </p:nvSpPr>
        <p:spPr>
          <a:xfrm>
            <a:off x="3219229" y="3743016"/>
            <a:ext cx="421979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test of his mettle</a:t>
            </a:r>
          </a:p>
        </p:txBody>
      </p:sp>
      <p:sp>
        <p:nvSpPr>
          <p:cNvPr id="3074" name="Rectangle 2"/>
          <p:cNvSpPr>
            <a:spLocks noGrp="1" noChangeArrowheads="1"/>
          </p:cNvSpPr>
          <p:nvPr>
            <p:ph type="title"/>
          </p:nvPr>
        </p:nvSpPr>
        <p:spPr>
          <a:xfrm>
            <a:off x="406868" y="1457744"/>
            <a:ext cx="8229600" cy="344713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“Life brings sorrows and joys alike. It is what a man does with them - not what they do to him - that is the true test of his mettle.”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5586604" y="3803446"/>
            <a:ext cx="2062426" cy="74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courage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5702718" y="3817959"/>
            <a:ext cx="1743112" cy="74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spirit</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5717231" y="3817960"/>
            <a:ext cx="1815683" cy="74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nerve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4672202" y="3832474"/>
            <a:ext cx="3876712" cy="74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determination</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5528546" y="3832474"/>
            <a:ext cx="2164026" cy="74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resolve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6007517" y="3803446"/>
            <a:ext cx="1293169" cy="74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grit</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5418147" y="3816486"/>
            <a:ext cx="2230429" cy="74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mettle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15356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18" presetClass="emph" presetSubtype="0" fill="hold" grpId="1" nodeType="withEffect">
                                  <p:stCondLst>
                                    <p:cond delay="0"/>
                                  </p:stCondLst>
                                  <p:childTnLst>
                                    <p:set>
                                      <p:cBhvr override="childStyle">
                                        <p:cTn id="17" dur="500" fill="hold"/>
                                        <p:tgtEl>
                                          <p:spTgt spid="12"/>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25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par>
                                <p:cTn id="23" presetID="18" presetClass="emph" presetSubtype="0" fill="hold" grpId="1" nodeType="withEffect">
                                  <p:stCondLst>
                                    <p:cond delay="250"/>
                                  </p:stCondLst>
                                  <p:childTnLst>
                                    <p:set>
                                      <p:cBhvr override="childStyle">
                                        <p:cTn id="24" dur="500" fill="hold"/>
                                        <p:tgtEl>
                                          <p:spTgt spid="13"/>
                                        </p:tgtEl>
                                        <p:attrNameLst>
                                          <p:attrName>style.textDecorationUnderline</p:attrName>
                                        </p:attrNameLst>
                                      </p:cBhvr>
                                      <p:to>
                                        <p:strVal val="true"/>
                                      </p:to>
                                    </p:set>
                                  </p:childTnLst>
                                </p:cTn>
                              </p:par>
                              <p:par>
                                <p:cTn id="25" presetID="22" presetClass="exit" presetSubtype="8" fill="hold" grpId="2" nodeType="withEffect">
                                  <p:stCondLst>
                                    <p:cond delay="0"/>
                                  </p:stCondLst>
                                  <p:childTnLst>
                                    <p:animEffect transition="out" filter="wipe(left)">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2" nodeType="clickEffect">
                                  <p:stCondLst>
                                    <p:cond delay="0"/>
                                  </p:stCondLst>
                                  <p:childTnLst>
                                    <p:animEffect transition="out" filter="wipe(left)">
                                      <p:cBhvr>
                                        <p:cTn id="34" dur="750"/>
                                        <p:tgtEl>
                                          <p:spTgt spid="13"/>
                                        </p:tgtEl>
                                      </p:cBhvr>
                                    </p:animEffect>
                                    <p:set>
                                      <p:cBhvr>
                                        <p:cTn id="35" dur="1" fill="hold">
                                          <p:stCondLst>
                                            <p:cond delay="749"/>
                                          </p:stCondLst>
                                        </p:cTn>
                                        <p:tgtEl>
                                          <p:spTgt spid="13"/>
                                        </p:tgtEl>
                                        <p:attrNameLst>
                                          <p:attrName>style.visibility</p:attrName>
                                        </p:attrNameLst>
                                      </p:cBhvr>
                                      <p:to>
                                        <p:strVal val="hidden"/>
                                      </p:to>
                                    </p:set>
                                  </p:childTnLst>
                                </p:cTn>
                              </p:par>
                              <p:par>
                                <p:cTn id="36" presetID="10" presetClass="exit" presetSubtype="0" fill="hold" grpId="1" nodeType="withEffect">
                                  <p:stCondLst>
                                    <p:cond delay="250"/>
                                  </p:stCondLst>
                                  <p:childTnLst>
                                    <p:animEffect transition="out" filter="fade">
                                      <p:cBhvr>
                                        <p:cTn id="37" dur="1000"/>
                                        <p:tgtEl>
                                          <p:spTgt spid="3074"/>
                                        </p:tgtEl>
                                      </p:cBhvr>
                                    </p:animEffect>
                                    <p:set>
                                      <p:cBhvr>
                                        <p:cTn id="38" dur="1" fill="hold">
                                          <p:stCondLst>
                                            <p:cond delay="999"/>
                                          </p:stCondLst>
                                        </p:cTn>
                                        <p:tgtEl>
                                          <p:spTgt spid="307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1500" fill="hold"/>
                                        <p:tgtEl>
                                          <p:spTgt spid="6"/>
                                        </p:tgtEl>
                                        <p:attrNameLst>
                                          <p:attrName>ppt_w</p:attrName>
                                        </p:attrNameLst>
                                      </p:cBhvr>
                                      <p:tavLst>
                                        <p:tav tm="0">
                                          <p:val>
                                            <p:fltVal val="0"/>
                                          </p:val>
                                        </p:tav>
                                        <p:tav tm="100000">
                                          <p:val>
                                            <p:strVal val="#ppt_w"/>
                                          </p:val>
                                        </p:tav>
                                      </p:tavLst>
                                    </p:anim>
                                    <p:anim calcmode="lin" valueType="num">
                                      <p:cBhvr>
                                        <p:cTn id="44" dur="1500" fill="hold"/>
                                        <p:tgtEl>
                                          <p:spTgt spid="6"/>
                                        </p:tgtEl>
                                        <p:attrNameLst>
                                          <p:attrName>ppt_h</p:attrName>
                                        </p:attrNameLst>
                                      </p:cBhvr>
                                      <p:tavLst>
                                        <p:tav tm="0">
                                          <p:val>
                                            <p:fltVal val="0"/>
                                          </p:val>
                                        </p:tav>
                                        <p:tav tm="100000">
                                          <p:val>
                                            <p:strVal val="#ppt_h"/>
                                          </p:val>
                                        </p:tav>
                                      </p:tavLst>
                                    </p:anim>
                                  </p:childTnLst>
                                </p:cTn>
                              </p:par>
                              <p:par>
                                <p:cTn id="45" presetID="42" presetClass="path" presetSubtype="0" accel="50000" decel="50000" fill="hold" grpId="1" nodeType="withEffect">
                                  <p:stCondLst>
                                    <p:cond delay="0"/>
                                  </p:stCondLst>
                                  <p:childTnLst>
                                    <p:animMotion origin="layout" path="M -1.11111E-6 7.40741E-7 L 0.11615 -0.24514 " pathEditMode="relative" rAng="0" ptsTypes="AA">
                                      <p:cBhvr>
                                        <p:cTn id="46" dur="1500" fill="hold"/>
                                        <p:tgtEl>
                                          <p:spTgt spid="6"/>
                                        </p:tgtEl>
                                        <p:attrNameLst>
                                          <p:attrName>ppt_x</p:attrName>
                                          <p:attrName>ppt_y</p:attrName>
                                        </p:attrNameLst>
                                      </p:cBhvr>
                                      <p:rCtr x="5799" y="-12269"/>
                                    </p:animMotion>
                                  </p:childTnLst>
                                </p:cTn>
                              </p:par>
                              <p:par>
                                <p:cTn id="47" presetID="23" presetClass="entr" presetSubtype="16" fill="hold" grpId="0" nodeType="withEffect">
                                  <p:stCondLst>
                                    <p:cond delay="20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500" fill="hold"/>
                                        <p:tgtEl>
                                          <p:spTgt spid="10"/>
                                        </p:tgtEl>
                                        <p:attrNameLst>
                                          <p:attrName>ppt_w</p:attrName>
                                        </p:attrNameLst>
                                      </p:cBhvr>
                                      <p:tavLst>
                                        <p:tav tm="0">
                                          <p:val>
                                            <p:fltVal val="0"/>
                                          </p:val>
                                        </p:tav>
                                        <p:tav tm="100000">
                                          <p:val>
                                            <p:strVal val="#ppt_w"/>
                                          </p:val>
                                        </p:tav>
                                      </p:tavLst>
                                    </p:anim>
                                    <p:anim calcmode="lin" valueType="num">
                                      <p:cBhvr>
                                        <p:cTn id="50" dur="1500" fill="hold"/>
                                        <p:tgtEl>
                                          <p:spTgt spid="10"/>
                                        </p:tgtEl>
                                        <p:attrNameLst>
                                          <p:attrName>ppt_h</p:attrName>
                                        </p:attrNameLst>
                                      </p:cBhvr>
                                      <p:tavLst>
                                        <p:tav tm="0">
                                          <p:val>
                                            <p:fltVal val="0"/>
                                          </p:val>
                                        </p:tav>
                                        <p:tav tm="100000">
                                          <p:val>
                                            <p:strVal val="#ppt_h"/>
                                          </p:val>
                                        </p:tav>
                                      </p:tavLst>
                                    </p:anim>
                                  </p:childTnLst>
                                </p:cTn>
                              </p:par>
                              <p:par>
                                <p:cTn id="51" presetID="42" presetClass="path" presetSubtype="0" accel="50000" decel="50000" fill="hold" grpId="1" nodeType="withEffect">
                                  <p:stCondLst>
                                    <p:cond delay="200"/>
                                  </p:stCondLst>
                                  <p:childTnLst>
                                    <p:animMotion origin="layout" path="M 3.33333E-6 4.07407E-6 L -0.15938 -0.41019 " pathEditMode="relative" rAng="0" ptsTypes="AA">
                                      <p:cBhvr>
                                        <p:cTn id="52" dur="1500" fill="hold"/>
                                        <p:tgtEl>
                                          <p:spTgt spid="10"/>
                                        </p:tgtEl>
                                        <p:attrNameLst>
                                          <p:attrName>ppt_x</p:attrName>
                                          <p:attrName>ppt_y</p:attrName>
                                        </p:attrNameLst>
                                      </p:cBhvr>
                                      <p:rCtr x="-7969" y="-20509"/>
                                    </p:animMotion>
                                  </p:childTnLst>
                                </p:cTn>
                              </p:par>
                              <p:par>
                                <p:cTn id="53" presetID="23" presetClass="entr" presetSubtype="16" fill="hold" grpId="0" nodeType="withEffect">
                                  <p:stCondLst>
                                    <p:cond delay="400"/>
                                  </p:stCondLst>
                                  <p:childTnLst>
                                    <p:set>
                                      <p:cBhvr>
                                        <p:cTn id="54" dur="1" fill="hold">
                                          <p:stCondLst>
                                            <p:cond delay="0"/>
                                          </p:stCondLst>
                                        </p:cTn>
                                        <p:tgtEl>
                                          <p:spTgt spid="7"/>
                                        </p:tgtEl>
                                        <p:attrNameLst>
                                          <p:attrName>style.visibility</p:attrName>
                                        </p:attrNameLst>
                                      </p:cBhvr>
                                      <p:to>
                                        <p:strVal val="visible"/>
                                      </p:to>
                                    </p:set>
                                    <p:anim calcmode="lin" valueType="num">
                                      <p:cBhvr>
                                        <p:cTn id="55" dur="1500" fill="hold"/>
                                        <p:tgtEl>
                                          <p:spTgt spid="7"/>
                                        </p:tgtEl>
                                        <p:attrNameLst>
                                          <p:attrName>ppt_w</p:attrName>
                                        </p:attrNameLst>
                                      </p:cBhvr>
                                      <p:tavLst>
                                        <p:tav tm="0">
                                          <p:val>
                                            <p:fltVal val="0"/>
                                          </p:val>
                                        </p:tav>
                                        <p:tav tm="100000">
                                          <p:val>
                                            <p:strVal val="#ppt_w"/>
                                          </p:val>
                                        </p:tav>
                                      </p:tavLst>
                                    </p:anim>
                                    <p:anim calcmode="lin" valueType="num">
                                      <p:cBhvr>
                                        <p:cTn id="56" dur="1500" fill="hold"/>
                                        <p:tgtEl>
                                          <p:spTgt spid="7"/>
                                        </p:tgtEl>
                                        <p:attrNameLst>
                                          <p:attrName>ppt_h</p:attrName>
                                        </p:attrNameLst>
                                      </p:cBhvr>
                                      <p:tavLst>
                                        <p:tav tm="0">
                                          <p:val>
                                            <p:fltVal val="0"/>
                                          </p:val>
                                        </p:tav>
                                        <p:tav tm="100000">
                                          <p:val>
                                            <p:strVal val="#ppt_h"/>
                                          </p:val>
                                        </p:tav>
                                      </p:tavLst>
                                    </p:anim>
                                  </p:childTnLst>
                                </p:cTn>
                              </p:par>
                              <p:par>
                                <p:cTn id="57" presetID="42" presetClass="path" presetSubtype="0" accel="50000" decel="50000" fill="hold" grpId="1" nodeType="withEffect">
                                  <p:stCondLst>
                                    <p:cond delay="400"/>
                                  </p:stCondLst>
                                  <p:childTnLst>
                                    <p:animMotion origin="layout" path="M -3.61111E-6 -2.59259E-6 L -0.52691 -0.49074 " pathEditMode="relative" rAng="0" ptsTypes="AA">
                                      <p:cBhvr>
                                        <p:cTn id="58" dur="1500" fill="hold"/>
                                        <p:tgtEl>
                                          <p:spTgt spid="7"/>
                                        </p:tgtEl>
                                        <p:attrNameLst>
                                          <p:attrName>ppt_x</p:attrName>
                                          <p:attrName>ppt_y</p:attrName>
                                        </p:attrNameLst>
                                      </p:cBhvr>
                                      <p:rCtr x="-26354" y="-24537"/>
                                    </p:animMotion>
                                  </p:childTnLst>
                                </p:cTn>
                              </p:par>
                              <p:par>
                                <p:cTn id="59" presetID="23" presetClass="entr" presetSubtype="16" fill="hold" grpId="0" nodeType="withEffect">
                                  <p:stCondLst>
                                    <p:cond delay="600"/>
                                  </p:stCondLst>
                                  <p:childTnLst>
                                    <p:set>
                                      <p:cBhvr>
                                        <p:cTn id="60" dur="1" fill="hold">
                                          <p:stCondLst>
                                            <p:cond delay="0"/>
                                          </p:stCondLst>
                                        </p:cTn>
                                        <p:tgtEl>
                                          <p:spTgt spid="9"/>
                                        </p:tgtEl>
                                        <p:attrNameLst>
                                          <p:attrName>style.visibility</p:attrName>
                                        </p:attrNameLst>
                                      </p:cBhvr>
                                      <p:to>
                                        <p:strVal val="visible"/>
                                      </p:to>
                                    </p:set>
                                    <p:anim calcmode="lin" valueType="num">
                                      <p:cBhvr>
                                        <p:cTn id="61" dur="1500" fill="hold"/>
                                        <p:tgtEl>
                                          <p:spTgt spid="9"/>
                                        </p:tgtEl>
                                        <p:attrNameLst>
                                          <p:attrName>ppt_w</p:attrName>
                                        </p:attrNameLst>
                                      </p:cBhvr>
                                      <p:tavLst>
                                        <p:tav tm="0">
                                          <p:val>
                                            <p:fltVal val="0"/>
                                          </p:val>
                                        </p:tav>
                                        <p:tav tm="100000">
                                          <p:val>
                                            <p:strVal val="#ppt_w"/>
                                          </p:val>
                                        </p:tav>
                                      </p:tavLst>
                                    </p:anim>
                                    <p:anim calcmode="lin" valueType="num">
                                      <p:cBhvr>
                                        <p:cTn id="62" dur="1500" fill="hold"/>
                                        <p:tgtEl>
                                          <p:spTgt spid="9"/>
                                        </p:tgtEl>
                                        <p:attrNameLst>
                                          <p:attrName>ppt_h</p:attrName>
                                        </p:attrNameLst>
                                      </p:cBhvr>
                                      <p:tavLst>
                                        <p:tav tm="0">
                                          <p:val>
                                            <p:fltVal val="0"/>
                                          </p:val>
                                        </p:tav>
                                        <p:tav tm="100000">
                                          <p:val>
                                            <p:strVal val="#ppt_h"/>
                                          </p:val>
                                        </p:tav>
                                      </p:tavLst>
                                    </p:anim>
                                  </p:childTnLst>
                                </p:cTn>
                              </p:par>
                              <p:par>
                                <p:cTn id="63" presetID="42" presetClass="path" presetSubtype="0" accel="50000" decel="50000" fill="hold" grpId="1" nodeType="withEffect">
                                  <p:stCondLst>
                                    <p:cond delay="600"/>
                                  </p:stCondLst>
                                  <p:childTnLst>
                                    <p:animMotion origin="layout" path="M 3.33333E-6 4.07407E-6 L -0.46736 -0.07153 " pathEditMode="relative" rAng="0" ptsTypes="AA">
                                      <p:cBhvr>
                                        <p:cTn id="64" dur="1500" fill="hold"/>
                                        <p:tgtEl>
                                          <p:spTgt spid="9"/>
                                        </p:tgtEl>
                                        <p:attrNameLst>
                                          <p:attrName>ppt_x</p:attrName>
                                          <p:attrName>ppt_y</p:attrName>
                                        </p:attrNameLst>
                                      </p:cBhvr>
                                      <p:rCtr x="-23368" y="-3588"/>
                                    </p:animMotion>
                                  </p:childTnLst>
                                </p:cTn>
                              </p:par>
                              <p:par>
                                <p:cTn id="65" presetID="23" presetClass="entr" presetSubtype="16" fill="hold" grpId="0" nodeType="withEffect">
                                  <p:stCondLst>
                                    <p:cond delay="800"/>
                                  </p:stCondLst>
                                  <p:childTnLst>
                                    <p:set>
                                      <p:cBhvr>
                                        <p:cTn id="66" dur="1" fill="hold">
                                          <p:stCondLst>
                                            <p:cond delay="0"/>
                                          </p:stCondLst>
                                        </p:cTn>
                                        <p:tgtEl>
                                          <p:spTgt spid="8"/>
                                        </p:tgtEl>
                                        <p:attrNameLst>
                                          <p:attrName>style.visibility</p:attrName>
                                        </p:attrNameLst>
                                      </p:cBhvr>
                                      <p:to>
                                        <p:strVal val="visible"/>
                                      </p:to>
                                    </p:set>
                                    <p:anim calcmode="lin" valueType="num">
                                      <p:cBhvr>
                                        <p:cTn id="67" dur="1500" fill="hold"/>
                                        <p:tgtEl>
                                          <p:spTgt spid="8"/>
                                        </p:tgtEl>
                                        <p:attrNameLst>
                                          <p:attrName>ppt_w</p:attrName>
                                        </p:attrNameLst>
                                      </p:cBhvr>
                                      <p:tavLst>
                                        <p:tav tm="0">
                                          <p:val>
                                            <p:fltVal val="0"/>
                                          </p:val>
                                        </p:tav>
                                        <p:tav tm="100000">
                                          <p:val>
                                            <p:strVal val="#ppt_w"/>
                                          </p:val>
                                        </p:tav>
                                      </p:tavLst>
                                    </p:anim>
                                    <p:anim calcmode="lin" valueType="num">
                                      <p:cBhvr>
                                        <p:cTn id="68" dur="1500" fill="hold"/>
                                        <p:tgtEl>
                                          <p:spTgt spid="8"/>
                                        </p:tgtEl>
                                        <p:attrNameLst>
                                          <p:attrName>ppt_h</p:attrName>
                                        </p:attrNameLst>
                                      </p:cBhvr>
                                      <p:tavLst>
                                        <p:tav tm="0">
                                          <p:val>
                                            <p:fltVal val="0"/>
                                          </p:val>
                                        </p:tav>
                                        <p:tav tm="100000">
                                          <p:val>
                                            <p:strVal val="#ppt_h"/>
                                          </p:val>
                                        </p:tav>
                                      </p:tavLst>
                                    </p:anim>
                                  </p:childTnLst>
                                </p:cTn>
                              </p:par>
                              <p:par>
                                <p:cTn id="69" presetID="42" presetClass="path" presetSubtype="0" accel="50000" decel="50000" fill="hold" grpId="1" nodeType="withEffect">
                                  <p:stCondLst>
                                    <p:cond delay="800"/>
                                  </p:stCondLst>
                                  <p:childTnLst>
                                    <p:animMotion origin="layout" path="M 8.33333E-7 -2.59259E-6 L -0.46424 0.24584 " pathEditMode="relative" rAng="0" ptsTypes="AA">
                                      <p:cBhvr>
                                        <p:cTn id="70" dur="1500" fill="hold"/>
                                        <p:tgtEl>
                                          <p:spTgt spid="8"/>
                                        </p:tgtEl>
                                        <p:attrNameLst>
                                          <p:attrName>ppt_x</p:attrName>
                                          <p:attrName>ppt_y</p:attrName>
                                        </p:attrNameLst>
                                      </p:cBhvr>
                                      <p:rCtr x="-23212" y="12292"/>
                                    </p:animMotion>
                                  </p:childTnLst>
                                </p:cTn>
                              </p:par>
                              <p:par>
                                <p:cTn id="71" presetID="23" presetClass="entr" presetSubtype="16" fill="hold" grpId="0" nodeType="withEffect">
                                  <p:stCondLst>
                                    <p:cond delay="1000"/>
                                  </p:stCondLst>
                                  <p:childTnLst>
                                    <p:set>
                                      <p:cBhvr>
                                        <p:cTn id="72" dur="1" fill="hold">
                                          <p:stCondLst>
                                            <p:cond delay="0"/>
                                          </p:stCondLst>
                                        </p:cTn>
                                        <p:tgtEl>
                                          <p:spTgt spid="11"/>
                                        </p:tgtEl>
                                        <p:attrNameLst>
                                          <p:attrName>style.visibility</p:attrName>
                                        </p:attrNameLst>
                                      </p:cBhvr>
                                      <p:to>
                                        <p:strVal val="visible"/>
                                      </p:to>
                                    </p:set>
                                    <p:anim calcmode="lin" valueType="num">
                                      <p:cBhvr>
                                        <p:cTn id="73" dur="1500" fill="hold"/>
                                        <p:tgtEl>
                                          <p:spTgt spid="11"/>
                                        </p:tgtEl>
                                        <p:attrNameLst>
                                          <p:attrName>ppt_w</p:attrName>
                                        </p:attrNameLst>
                                      </p:cBhvr>
                                      <p:tavLst>
                                        <p:tav tm="0">
                                          <p:val>
                                            <p:fltVal val="0"/>
                                          </p:val>
                                        </p:tav>
                                        <p:tav tm="100000">
                                          <p:val>
                                            <p:strVal val="#ppt_w"/>
                                          </p:val>
                                        </p:tav>
                                      </p:tavLst>
                                    </p:anim>
                                    <p:anim calcmode="lin" valueType="num">
                                      <p:cBhvr>
                                        <p:cTn id="74" dur="1500" fill="hold"/>
                                        <p:tgtEl>
                                          <p:spTgt spid="11"/>
                                        </p:tgtEl>
                                        <p:attrNameLst>
                                          <p:attrName>ppt_h</p:attrName>
                                        </p:attrNameLst>
                                      </p:cBhvr>
                                      <p:tavLst>
                                        <p:tav tm="0">
                                          <p:val>
                                            <p:fltVal val="0"/>
                                          </p:val>
                                        </p:tav>
                                        <p:tav tm="100000">
                                          <p:val>
                                            <p:strVal val="#ppt_h"/>
                                          </p:val>
                                        </p:tav>
                                      </p:tavLst>
                                    </p:anim>
                                  </p:childTnLst>
                                </p:cTn>
                              </p:par>
                              <p:par>
                                <p:cTn id="75" presetID="42" presetClass="path" presetSubtype="0" accel="50000" decel="50000" fill="hold" grpId="1" nodeType="withEffect">
                                  <p:stCondLst>
                                    <p:cond delay="1000"/>
                                  </p:stCondLst>
                                  <p:childTnLst>
                                    <p:animMotion origin="layout" path="M -4.16667E-6 7.40741E-7 L 0.0724 0.24583 " pathEditMode="relative" rAng="0" ptsTypes="AA">
                                      <p:cBhvr>
                                        <p:cTn id="76" dur="1500" fill="hold"/>
                                        <p:tgtEl>
                                          <p:spTgt spid="11"/>
                                        </p:tgtEl>
                                        <p:attrNameLst>
                                          <p:attrName>ppt_x</p:attrName>
                                          <p:attrName>ppt_y</p:attrName>
                                        </p:attrNameLst>
                                      </p:cBhvr>
                                      <p:rCtr x="3611" y="12292"/>
                                    </p:animMotion>
                                  </p:childTnLst>
                                </p:cTn>
                              </p:par>
                              <p:par>
                                <p:cTn id="77" presetID="3" presetClass="emph" presetSubtype="2" fill="hold" grpId="3" nodeType="withEffect">
                                  <p:stCondLst>
                                    <p:cond delay="800"/>
                                  </p:stCondLst>
                                  <p:childTnLst>
                                    <p:animClr clrSpc="rgb" dir="cw">
                                      <p:cBhvr override="childStyle">
                                        <p:cTn id="78" dur="1500" fill="hold"/>
                                        <p:tgtEl>
                                          <p:spTgt spid="5"/>
                                        </p:tgtEl>
                                        <p:attrNameLst>
                                          <p:attrName>style.color</p:attrName>
                                        </p:attrNameLst>
                                      </p:cBhvr>
                                      <p:to>
                                        <a:srgbClr val="FF99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3" grpId="0"/>
      <p:bldP spid="13" grpId="1"/>
      <p:bldP spid="13" grpId="2"/>
      <p:bldP spid="3074" grpId="0"/>
      <p:bldP spid="3074" grpId="1"/>
      <p:bldP spid="6" grpId="0"/>
      <p:bldP spid="6" grpId="1"/>
      <p:bldP spid="7" grpId="0"/>
      <p:bldP spid="7" grpId="1"/>
      <p:bldP spid="8" grpId="0"/>
      <p:bldP spid="8" grpId="1"/>
      <p:bldP spid="9" grpId="0"/>
      <p:bldP spid="9" grpId="1"/>
      <p:bldP spid="10" grpId="0"/>
      <p:bldP spid="10" grpId="1"/>
      <p:bldP spid="11" grpId="0"/>
      <p:bldP spid="11" grpId="1"/>
      <p:bldP spid="5" grpId="0"/>
      <p:bldP spid="5" grpId="3"/>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6311332" y="3662136"/>
            <a:ext cx="179977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worst</a:t>
            </a:r>
          </a:p>
        </p:txBody>
      </p:sp>
      <p:sp>
        <p:nvSpPr>
          <p:cNvPr id="4" name="Title 1"/>
          <p:cNvSpPr txBox="1">
            <a:spLocks/>
          </p:cNvSpPr>
          <p:nvPr/>
        </p:nvSpPr>
        <p:spPr>
          <a:xfrm>
            <a:off x="2900476" y="4337390"/>
            <a:ext cx="48767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is the fear of living</a:t>
            </a:r>
          </a:p>
        </p:txBody>
      </p:sp>
      <p:sp>
        <p:nvSpPr>
          <p:cNvPr id="3074" name="Rectangle 2"/>
          <p:cNvSpPr>
            <a:spLocks noGrp="1" noChangeArrowheads="1"/>
          </p:cNvSpPr>
          <p:nvPr>
            <p:ph type="title"/>
          </p:nvPr>
        </p:nvSpPr>
        <p:spPr>
          <a:xfrm>
            <a:off x="439630" y="1041603"/>
            <a:ext cx="8229600" cy="413694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 are dreadful moments when death comes very near those we love, even if for the time being it passes by. But life is a great adventure, and the worst of all fears is the fear of living.”</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4"/>
          <p:cNvSpPr>
            <a:spLocks noChangeArrowheads="1"/>
          </p:cNvSpPr>
          <p:nvPr/>
        </p:nvSpPr>
        <p:spPr bwMode="auto">
          <a:xfrm>
            <a:off x="2971800" y="429260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6600" b="1" dirty="0">
                <a:ln w="11430"/>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a:t>
            </a:r>
          </a:p>
        </p:txBody>
      </p:sp>
      <p:sp>
        <p:nvSpPr>
          <p:cNvPr id="7" name="Rectangle 2">
            <a:extLst>
              <a:ext uri="{FF2B5EF4-FFF2-40B4-BE49-F238E27FC236}">
                <a16:creationId xmlns:a16="http://schemas.microsoft.com/office/drawing/2014/main" id="{3017E581-338B-4D17-8D55-4A4C3BA28A88}"/>
              </a:ext>
            </a:extLst>
          </p:cNvPr>
          <p:cNvSpPr txBox="1">
            <a:spLocks noChangeArrowheads="1"/>
          </p:cNvSpPr>
          <p:nvPr/>
        </p:nvSpPr>
        <p:spPr bwMode="auto">
          <a:xfrm>
            <a:off x="364626" y="3712845"/>
            <a:ext cx="426952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great adventure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315D2FB1-A4B3-4682-B00D-74C5C45981C3}"/>
              </a:ext>
            </a:extLst>
          </p:cNvPr>
          <p:cNvSpPr txBox="1">
            <a:spLocks noChangeArrowheads="1"/>
          </p:cNvSpPr>
          <p:nvPr/>
        </p:nvSpPr>
        <p:spPr bwMode="auto">
          <a:xfrm>
            <a:off x="6178687" y="3043320"/>
            <a:ext cx="205759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life is a</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a:extLst>
              <a:ext uri="{FF2B5EF4-FFF2-40B4-BE49-F238E27FC236}">
                <a16:creationId xmlns:a16="http://schemas.microsoft.com/office/drawing/2014/main" id="{660D757D-8EC1-48B8-BD66-E7DBFA1D8D33}"/>
              </a:ext>
            </a:extLst>
          </p:cNvPr>
          <p:cNvSpPr txBox="1">
            <a:spLocks noChangeArrowheads="1"/>
          </p:cNvSpPr>
          <p:nvPr/>
        </p:nvSpPr>
        <p:spPr bwMode="auto">
          <a:xfrm>
            <a:off x="1504065" y="3415730"/>
            <a:ext cx="619298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life is a great adventure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516033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750"/>
                                        <p:tgtEl>
                                          <p:spTgt spid="4"/>
                                        </p:tgtEl>
                                      </p:cBhvr>
                                    </p:animEffect>
                                  </p:childTnLst>
                                </p:cTn>
                              </p:par>
                              <p:par>
                                <p:cTn id="20" presetID="18" presetClass="emph" presetSubtype="0" fill="hold" grpId="1" nodeType="withEffect">
                                  <p:stCondLst>
                                    <p:cond delay="0"/>
                                  </p:stCondLst>
                                  <p:childTnLst>
                                    <p:set>
                                      <p:cBhvr override="childStyle">
                                        <p:cTn id="21" dur="750" fill="hold"/>
                                        <p:tgtEl>
                                          <p:spTgt spid="4"/>
                                        </p:tgtEl>
                                        <p:attrNameLst>
                                          <p:attrName>style.textDecorationUnderline</p:attrName>
                                        </p:attrNameLst>
                                      </p:cBhvr>
                                      <p:to>
                                        <p:strVal val="true"/>
                                      </p:to>
                                    </p:set>
                                  </p:childTnLst>
                                </p:cTn>
                              </p:par>
                            </p:childTnLst>
                          </p:cTn>
                        </p:par>
                        <p:par>
                          <p:cTn id="22" fill="hold">
                            <p:stCondLst>
                              <p:cond delay="750"/>
                            </p:stCondLst>
                            <p:childTnLst>
                              <p:par>
                                <p:cTn id="23" presetID="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stCondLst>
                                            <p:cond delay="0"/>
                                          </p:stCondLst>
                                        </p:cTn>
                                        <p:tgtEl>
                                          <p:spTgt spid="5"/>
                                        </p:tgtEl>
                                      </p:cBhvr>
                                    </p:animEffect>
                                    <p:anim to="" calcmode="lin" valueType="num">
                                      <p:cBhvr>
                                        <p:cTn id="26"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cTn>
                              </p:par>
                              <p:par>
                                <p:cTn id="36" presetID="0" presetClass="path" presetSubtype="0" accel="72000" decel="28000" fill="hold" grpId="0" nodeType="withEffect">
                                  <p:stCondLst>
                                    <p:cond delay="0"/>
                                  </p:stCondLst>
                                  <p:childTnLst>
                                    <p:animMotion origin="layout" path="M -4.44444E-6 -0.00047 L -0.05625 -0.02037 C -0.07656 -0.02755 -0.10277 -0.03727 -0.12361 -0.04329 C -0.14461 -0.04908 -0.18177 -0.05579 -0.18177 -0.05556 C -0.20416 -0.05857 -0.23055 -0.06065 -0.25816 -0.05903 C -0.28576 -0.05718 -0.3217 -0.05139 -0.34722 -0.04514 C -0.37326 -0.03866 -0.39045 -0.03241 -0.41163 -0.02037 C -0.43333 -0.00787 -0.46232 0.01412 -0.47656 0.02754 C -0.49045 0.0412 -0.49045 0.04236 -0.49635 0.05416 " pathEditMode="relative" rAng="0" ptsTypes="AAAAAAAAA">
                                      <p:cBhvr>
                                        <p:cTn id="37" dur="2000" fill="hold"/>
                                        <p:tgtEl>
                                          <p:spTgt spid="6"/>
                                        </p:tgtEl>
                                        <p:attrNameLst>
                                          <p:attrName>ppt_x</p:attrName>
                                          <p:attrName>ppt_y</p:attrName>
                                        </p:attrNameLst>
                                      </p:cBhvr>
                                      <p:rCtr x="-24826" y="-231"/>
                                    </p:animMotion>
                                  </p:childTnLst>
                                </p:cTn>
                              </p:par>
                              <p:par>
                                <p:cTn id="38" presetID="42" presetClass="path" presetSubtype="0" accel="57000" decel="43000" fill="hold" grpId="1" nodeType="withEffect">
                                  <p:stCondLst>
                                    <p:cond delay="0"/>
                                  </p:stCondLst>
                                  <p:childTnLst>
                                    <p:animMotion origin="layout" path="M -3.88889E-6 -1.48148E-6 L 0.32552 -0.04329 " pathEditMode="relative" rAng="0" ptsTypes="AA">
                                      <p:cBhvr>
                                        <p:cTn id="39" dur="2000" fill="hold"/>
                                        <p:tgtEl>
                                          <p:spTgt spid="7"/>
                                        </p:tgtEl>
                                        <p:attrNameLst>
                                          <p:attrName>ppt_x</p:attrName>
                                          <p:attrName>ppt_y</p:attrName>
                                        </p:attrNameLst>
                                      </p:cBhvr>
                                      <p:rCtr x="16267" y="-2176"/>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250"/>
                                        <p:tgtEl>
                                          <p:spTgt spid="3"/>
                                        </p:tgtEl>
                                      </p:cBhvr>
                                    </p:animEffect>
                                    <p:set>
                                      <p:cBhvr>
                                        <p:cTn id="48" dur="1" fill="hold">
                                          <p:stCondLst>
                                            <p:cond delay="249"/>
                                          </p:stCondLst>
                                        </p:cTn>
                                        <p:tgtEl>
                                          <p:spTgt spid="3"/>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250"/>
                                        <p:tgtEl>
                                          <p:spTgt spid="4"/>
                                        </p:tgtEl>
                                      </p:cBhvr>
                                    </p:animEffect>
                                    <p:set>
                                      <p:cBhvr>
                                        <p:cTn id="51"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3074" grpId="0"/>
      <p:bldP spid="3074" grpId="1"/>
      <p:bldP spid="5" grpId="0"/>
      <p:bldP spid="5" grpId="1"/>
      <p:bldP spid="7" grpId="0"/>
      <p:bldP spid="7" grpId="1"/>
      <p:bldP spid="6" grpId="0"/>
      <p:bldP spid="6" grpId="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61159" y="2330388"/>
            <a:ext cx="8229600" cy="244481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For God has not given us a spirit of fear, but of power and of love and of a sound mind. </a:t>
            </a:r>
            <a:r>
              <a:rPr lang="en-US" altLang="en-US" sz="3200"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Timothy 1:7 </a:t>
            </a:r>
          </a:p>
        </p:txBody>
      </p:sp>
    </p:spTree>
    <p:extLst>
      <p:ext uri="{BB962C8B-B14F-4D97-AF65-F5344CB8AC3E}">
        <p14:creationId xmlns:p14="http://schemas.microsoft.com/office/powerpoint/2010/main" val="2663988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594780" y="1613241"/>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greatest harm</a:t>
            </a:r>
          </a:p>
        </p:txBody>
      </p:sp>
      <p:sp>
        <p:nvSpPr>
          <p:cNvPr id="4" name="Title 1"/>
          <p:cNvSpPr txBox="1">
            <a:spLocks/>
          </p:cNvSpPr>
          <p:nvPr/>
        </p:nvSpPr>
        <p:spPr>
          <a:xfrm>
            <a:off x="6565221" y="3621202"/>
            <a:ext cx="17417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envy</a:t>
            </a:r>
          </a:p>
        </p:txBody>
      </p:sp>
      <p:sp>
        <p:nvSpPr>
          <p:cNvPr id="5" name="Title 1"/>
          <p:cNvSpPr txBox="1">
            <a:spLocks/>
          </p:cNvSpPr>
          <p:nvPr/>
        </p:nvSpPr>
        <p:spPr>
          <a:xfrm>
            <a:off x="2259238" y="4293847"/>
            <a:ext cx="18723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hatred</a:t>
            </a:r>
          </a:p>
        </p:txBody>
      </p:sp>
      <p:sp>
        <p:nvSpPr>
          <p:cNvPr id="6" name="Title 1">
            <a:extLst>
              <a:ext uri="{FF2B5EF4-FFF2-40B4-BE49-F238E27FC236}">
                <a16:creationId xmlns:a16="http://schemas.microsoft.com/office/drawing/2014/main" id="{67F99F6F-53CB-4774-AB19-80AB97217B98}"/>
              </a:ext>
            </a:extLst>
          </p:cNvPr>
          <p:cNvSpPr txBox="1">
            <a:spLocks/>
          </p:cNvSpPr>
          <p:nvPr/>
        </p:nvSpPr>
        <p:spPr>
          <a:xfrm>
            <a:off x="2288381" y="4973184"/>
            <a:ext cx="224028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our own</a:t>
            </a:r>
          </a:p>
        </p:txBody>
      </p:sp>
      <p:sp>
        <p:nvSpPr>
          <p:cNvPr id="3074" name="Rectangle 2"/>
          <p:cNvSpPr>
            <a:spLocks noGrp="1" noChangeArrowheads="1"/>
          </p:cNvSpPr>
          <p:nvPr>
            <p:ph type="title"/>
          </p:nvPr>
        </p:nvSpPr>
        <p:spPr>
          <a:xfrm>
            <a:off x="441158" y="1667093"/>
            <a:ext cx="8229600" cy="415298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“Probably the greatest harm done by vast wealth is the harm that we of moderate means do ourselves when we let the vices of envy   and hatred enter deep into        our own natures.”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Heart 6">
            <a:extLst>
              <a:ext uri="{FF2B5EF4-FFF2-40B4-BE49-F238E27FC236}">
                <a16:creationId xmlns:a16="http://schemas.microsoft.com/office/drawing/2014/main" id="{75A1CE7A-1849-4828-8EBA-2F56B391C309}"/>
              </a:ext>
            </a:extLst>
          </p:cNvPr>
          <p:cNvSpPr/>
          <p:nvPr/>
        </p:nvSpPr>
        <p:spPr bwMode="auto">
          <a:xfrm>
            <a:off x="5741370" y="4447903"/>
            <a:ext cx="609600" cy="685800"/>
          </a:xfrm>
          <a:prstGeom prst="heart">
            <a:avLst/>
          </a:prstGeom>
          <a:solidFill>
            <a:schemeClr val="tx1"/>
          </a:solidFill>
          <a:ln w="9525" cap="flat" cmpd="sng" algn="ctr">
            <a:solidFill>
              <a:schemeClr val="bg1"/>
            </a:solidFill>
            <a:prstDash val="solid"/>
            <a:round/>
            <a:headEnd type="none" w="med" len="med"/>
            <a:tailEnd type="none" w="med" len="med"/>
          </a:ln>
          <a:effectLst>
            <a:glow rad="38100">
              <a:srgbClr val="FF0000"/>
            </a:glow>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
        <p:nvSpPr>
          <p:cNvPr id="8" name="Rectangle 2">
            <a:extLst>
              <a:ext uri="{FF2B5EF4-FFF2-40B4-BE49-F238E27FC236}">
                <a16:creationId xmlns:a16="http://schemas.microsoft.com/office/drawing/2014/main" id="{C260A125-867A-4A11-A9FB-EBFD4542F2EF}"/>
              </a:ext>
            </a:extLst>
          </p:cNvPr>
          <p:cNvSpPr txBox="1">
            <a:spLocks noChangeArrowheads="1"/>
          </p:cNvSpPr>
          <p:nvPr/>
        </p:nvSpPr>
        <p:spPr bwMode="auto">
          <a:xfrm>
            <a:off x="6682451" y="3675978"/>
            <a:ext cx="150333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envy</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hidden="1">
            <a:extLst>
              <a:ext uri="{FF2B5EF4-FFF2-40B4-BE49-F238E27FC236}">
                <a16:creationId xmlns:a16="http://schemas.microsoft.com/office/drawing/2014/main" id="{155DDAEA-3A63-4533-85DD-0A81A3F351E5}"/>
              </a:ext>
            </a:extLst>
          </p:cNvPr>
          <p:cNvSpPr txBox="1">
            <a:spLocks noChangeArrowheads="1"/>
          </p:cNvSpPr>
          <p:nvPr/>
        </p:nvSpPr>
        <p:spPr bwMode="auto">
          <a:xfrm>
            <a:off x="4057585" y="2621728"/>
            <a:ext cx="150333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envy</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82806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4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18" presetClass="emph" presetSubtype="0" fill="hold" grpId="1" nodeType="withEffect">
                                  <p:stCondLst>
                                    <p:cond delay="400"/>
                                  </p:stCondLst>
                                  <p:childTnLst>
                                    <p:set>
                                      <p:cBhvr override="childStyle">
                                        <p:cTn id="26" dur="500" fill="hold"/>
                                        <p:tgtEl>
                                          <p:spTgt spid="5"/>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18" presetClass="emph" presetSubtype="0" fill="hold" grpId="1" nodeType="withEffect">
                                  <p:stCondLst>
                                    <p:cond delay="0"/>
                                  </p:stCondLst>
                                  <p:childTnLst>
                                    <p:set>
                                      <p:cBhvr override="childStyle">
                                        <p:cTn id="33" dur="500" fill="hold"/>
                                        <p:tgtEl>
                                          <p:spTgt spid="6"/>
                                        </p:tgtEl>
                                        <p:attrNameLst>
                                          <p:attrName>style.textDecorationUnderline</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childTnLst>
                                </p:cTn>
                              </p:par>
                              <p:par>
                                <p:cTn id="40" presetID="23" presetClass="exit" presetSubtype="16" fill="hold" grpId="1" nodeType="withEffect">
                                  <p:stCondLst>
                                    <p:cond delay="400"/>
                                  </p:stCondLst>
                                  <p:childTnLst>
                                    <p:anim calcmode="lin" valueType="num">
                                      <p:cBhvr>
                                        <p:cTn id="41" dur="500"/>
                                        <p:tgtEl>
                                          <p:spTgt spid="7"/>
                                        </p:tgtEl>
                                        <p:attrNameLst>
                                          <p:attrName>ppt_w</p:attrName>
                                        </p:attrNameLst>
                                      </p:cBhvr>
                                      <p:tavLst>
                                        <p:tav tm="0">
                                          <p:val>
                                            <p:strVal val="ppt_w"/>
                                          </p:val>
                                        </p:tav>
                                        <p:tav tm="100000">
                                          <p:val>
                                            <p:strVal val="4*ppt_w"/>
                                          </p:val>
                                        </p:tav>
                                      </p:tavLst>
                                    </p:anim>
                                    <p:anim calcmode="lin" valueType="num">
                                      <p:cBhvr>
                                        <p:cTn id="42" dur="500"/>
                                        <p:tgtEl>
                                          <p:spTgt spid="7"/>
                                        </p:tgtEl>
                                        <p:attrNameLst>
                                          <p:attrName>ppt_h</p:attrName>
                                        </p:attrNameLst>
                                      </p:cBhvr>
                                      <p:tavLst>
                                        <p:tav tm="0">
                                          <p:val>
                                            <p:strVal val="ppt_h"/>
                                          </p:val>
                                        </p:tav>
                                        <p:tav tm="100000">
                                          <p:val>
                                            <p:strVal val="4*ppt_h"/>
                                          </p:val>
                                        </p:tav>
                                      </p:tavLst>
                                    </p:anim>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grpId="2" nodeType="withEffect">
                                  <p:stCondLst>
                                    <p:cond delay="40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50"/>
                                        <p:tgtEl>
                                          <p:spTgt spid="8"/>
                                        </p:tgtEl>
                                      </p:cBhvr>
                                    </p:animEffect>
                                  </p:childTnLst>
                                </p:cTn>
                              </p:par>
                              <p:par>
                                <p:cTn id="52" presetID="42" presetClass="path" presetSubtype="0" accel="50000" decel="50000" fill="hold" grpId="1" nodeType="withEffect">
                                  <p:stCondLst>
                                    <p:cond delay="0"/>
                                  </p:stCondLst>
                                  <p:childTnLst>
                                    <p:animMotion origin="layout" path="M 2.77778E-6 2.59259E-6 L -0.28681 -0.15371 " pathEditMode="relative" rAng="0" ptsTypes="AA">
                                      <p:cBhvr>
                                        <p:cTn id="53" dur="2000" fill="hold"/>
                                        <p:tgtEl>
                                          <p:spTgt spid="8"/>
                                        </p:tgtEl>
                                        <p:attrNameLst>
                                          <p:attrName>ppt_x</p:attrName>
                                          <p:attrName>ppt_y</p:attrName>
                                        </p:attrNameLst>
                                      </p:cBhvr>
                                      <p:rCtr x="-14340" y="-7685"/>
                                    </p:animMotion>
                                  </p:childTnLst>
                                </p:cTn>
                              </p:par>
                              <p:par>
                                <p:cTn id="54" presetID="10" presetClass="exit" presetSubtype="0" fill="hold" grpId="1" nodeType="withEffect">
                                  <p:stCondLst>
                                    <p:cond delay="0"/>
                                  </p:stCondLst>
                                  <p:childTnLst>
                                    <p:animEffect transition="out" filter="fade">
                                      <p:cBhvr>
                                        <p:cTn id="55" dur="1250"/>
                                        <p:tgtEl>
                                          <p:spTgt spid="3074"/>
                                        </p:tgtEl>
                                      </p:cBhvr>
                                    </p:animEffect>
                                    <p:set>
                                      <p:cBhvr>
                                        <p:cTn id="56" dur="1" fill="hold">
                                          <p:stCondLst>
                                            <p:cond delay="1249"/>
                                          </p:stCondLst>
                                        </p:cTn>
                                        <p:tgtEl>
                                          <p:spTgt spid="3074"/>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250"/>
                                        <p:tgtEl>
                                          <p:spTgt spid="3"/>
                                        </p:tgtEl>
                                      </p:cBhvr>
                                    </p:animEffect>
                                    <p:set>
                                      <p:cBhvr>
                                        <p:cTn id="59" dur="1" fill="hold">
                                          <p:stCondLst>
                                            <p:cond delay="249"/>
                                          </p:stCondLst>
                                        </p:cTn>
                                        <p:tgtEl>
                                          <p:spTgt spid="3"/>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250"/>
                                        <p:tgtEl>
                                          <p:spTgt spid="4"/>
                                        </p:tgtEl>
                                      </p:cBhvr>
                                    </p:animEffect>
                                    <p:set>
                                      <p:cBhvr>
                                        <p:cTn id="62" dur="1" fill="hold">
                                          <p:stCondLst>
                                            <p:cond delay="249"/>
                                          </p:stCondLst>
                                        </p:cTn>
                                        <p:tgtEl>
                                          <p:spTgt spid="4"/>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250"/>
                                        <p:tgtEl>
                                          <p:spTgt spid="5"/>
                                        </p:tgtEl>
                                      </p:cBhvr>
                                    </p:animEffect>
                                    <p:set>
                                      <p:cBhvr>
                                        <p:cTn id="65" dur="1" fill="hold">
                                          <p:stCondLst>
                                            <p:cond delay="249"/>
                                          </p:stCondLst>
                                        </p:cTn>
                                        <p:tgtEl>
                                          <p:spTgt spid="5"/>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250"/>
                                        <p:tgtEl>
                                          <p:spTgt spid="6"/>
                                        </p:tgtEl>
                                      </p:cBhvr>
                                    </p:animEffect>
                                    <p:set>
                                      <p:cBhvr>
                                        <p:cTn id="68"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5" grpId="0"/>
      <p:bldP spid="5" grpId="1"/>
      <p:bldP spid="5" grpId="2"/>
      <p:bldP spid="6" grpId="0"/>
      <p:bldP spid="6" grpId="1"/>
      <p:bldP spid="6" grpId="2"/>
      <p:bldP spid="3074" grpId="0"/>
      <p:bldP spid="3074" grpId="1"/>
      <p:bldP spid="7" grpId="0" animBg="1"/>
      <p:bldP spid="7" grpId="1" animBg="1"/>
      <p:bldP spid="7" grpId="2" animBg="1"/>
      <p:bldP spid="8" grpId="0"/>
      <p:bldP spid="8" grpId="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596188" y="2295943"/>
            <a:ext cx="5526506" cy="213167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“Envy is as evil a thing as arrogance.”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mc:AlternateContent xmlns:mc="http://schemas.openxmlformats.org/markup-compatibility/2006" xmlns:am3d="http://schemas.microsoft.com/office/drawing/2017/model3d">
        <mc:Choice Requires="am3d">
          <p:graphicFrame>
            <p:nvGraphicFramePr>
              <p:cNvPr id="4" name="3D Model 3">
                <a:extLst>
                  <a:ext uri="{FF2B5EF4-FFF2-40B4-BE49-F238E27FC236}">
                    <a16:creationId xmlns:a16="http://schemas.microsoft.com/office/drawing/2014/main" id="{BE0CB574-8530-4121-97AA-89F9AB18A499}"/>
                  </a:ext>
                </a:extLst>
              </p:cNvPr>
              <p:cNvGraphicFramePr>
                <a:graphicFrameLocks noChangeAspect="1"/>
              </p:cNvGraphicFramePr>
              <p:nvPr>
                <p:extLst>
                  <p:ext uri="{D42A27DB-BD31-4B8C-83A1-F6EECF244321}">
                    <p14:modId xmlns:p14="http://schemas.microsoft.com/office/powerpoint/2010/main" val="39935041"/>
                  </p:ext>
                </p:extLst>
              </p:nvPr>
            </p:nvGraphicFramePr>
            <p:xfrm>
              <a:off x="3213158" y="986941"/>
              <a:ext cx="2793881" cy="2826715"/>
            </p:xfrm>
            <a:graphic>
              <a:graphicData uri="http://schemas.microsoft.com/office/drawing/2017/model3d">
                <am3d:model3d r:embed="rId3">
                  <am3d:spPr>
                    <a:xfrm>
                      <a:off x="0" y="0"/>
                      <a:ext cx="2793881" cy="2826715"/>
                    </a:xfrm>
                    <a:prstGeom prst="rect">
                      <a:avLst/>
                    </a:prstGeom>
                  </am3d:spPr>
                  <am3d:camera>
                    <am3d:pos x="0" y="0" z="66890846"/>
                    <am3d:up dx="0" dy="36000000" dz="0"/>
                    <am3d:lookAt x="0" y="0" z="0"/>
                    <am3d:perspective fov="2700000"/>
                  </am3d:camera>
                  <am3d:trans>
                    <am3d:meterPerModelUnit n="1953126" d="1000000"/>
                    <am3d:preTrans dx="-66613" dy="-3875496" dz="-21072616"/>
                    <am3d:scale>
                      <am3d:sx n="1000000" d="1000000"/>
                      <am3d:sy n="1000000" d="1000000"/>
                      <am3d:sz n="1000000" d="1000000"/>
                    </am3d:scale>
                    <am3d:rot ax="-10644077" ay="-792455" az="10764337"/>
                    <am3d:postTrans dx="0" dy="0" dz="0"/>
                  </am3d:trans>
                  <am3d:raster rName="Office3DRenderer" rVer="16.0.8326">
                    <am3d:blip r:embed="rId4"/>
                  </am3d:raster>
                  <am3d:objViewport viewportSz="406399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Model 3">
                <a:extLst>
                  <a:ext uri="{FF2B5EF4-FFF2-40B4-BE49-F238E27FC236}">
                    <a16:creationId xmlns:a16="http://schemas.microsoft.com/office/drawing/2014/main" id="{BE0CB574-8530-4121-97AA-89F9AB18A499}"/>
                  </a:ext>
                </a:extLst>
              </p:cNvPr>
              <p:cNvPicPr>
                <a:picLocks noGrp="1" noRot="1" noChangeAspect="1" noMove="1" noResize="1" noEditPoints="1" noAdjustHandles="1" noChangeArrowheads="1" noChangeShapeType="1" noCrop="1"/>
              </p:cNvPicPr>
              <p:nvPr/>
            </p:nvPicPr>
            <p:blipFill>
              <a:blip r:embed="rId5"/>
              <a:stretch>
                <a:fillRect/>
              </a:stretch>
            </p:blipFill>
            <p:spPr>
              <a:xfrm>
                <a:off x="3213158" y="986941"/>
                <a:ext cx="2793881" cy="2826715"/>
              </a:xfrm>
              <a:prstGeom prst="rect">
                <a:avLst/>
              </a:prstGeom>
            </p:spPr>
          </p:pic>
        </mc:Fallback>
      </mc:AlternateContent>
      <p:sp>
        <p:nvSpPr>
          <p:cNvPr id="5" name="Rectangle 2">
            <a:extLst>
              <a:ext uri="{FF2B5EF4-FFF2-40B4-BE49-F238E27FC236}">
                <a16:creationId xmlns:a16="http://schemas.microsoft.com/office/drawing/2014/main" id="{AA313B5D-ACD1-4694-8F97-4990ECA5BD1A}"/>
              </a:ext>
            </a:extLst>
          </p:cNvPr>
          <p:cNvSpPr txBox="1">
            <a:spLocks noChangeArrowheads="1"/>
          </p:cNvSpPr>
          <p:nvPr/>
        </p:nvSpPr>
        <p:spPr bwMode="auto">
          <a:xfrm>
            <a:off x="4057585" y="2621728"/>
            <a:ext cx="150333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envy</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690171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25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500"/>
                                        <p:tgtEl>
                                          <p:spTgt spid="3074"/>
                                        </p:tgtEl>
                                      </p:cBhvr>
                                    </p:animEffect>
                                    <p:anim calcmode="lin" valueType="num">
                                      <p:cBhvr>
                                        <p:cTn id="8" dur="1500" fill="hold"/>
                                        <p:tgtEl>
                                          <p:spTgt spid="3074"/>
                                        </p:tgtEl>
                                        <p:attrNameLst>
                                          <p:attrName>style.rotation</p:attrName>
                                        </p:attrNameLst>
                                      </p:cBhvr>
                                      <p:tavLst>
                                        <p:tav tm="0">
                                          <p:val>
                                            <p:fltVal val="720"/>
                                          </p:val>
                                        </p:tav>
                                        <p:tav tm="100000">
                                          <p:val>
                                            <p:fltVal val="0"/>
                                          </p:val>
                                        </p:tav>
                                      </p:tavLst>
                                    </p:anim>
                                    <p:anim calcmode="lin" valueType="num">
                                      <p:cBhvr>
                                        <p:cTn id="9" dur="1500" fill="hold"/>
                                        <p:tgtEl>
                                          <p:spTgt spid="3074"/>
                                        </p:tgtEl>
                                        <p:attrNameLst>
                                          <p:attrName>ppt_h</p:attrName>
                                        </p:attrNameLst>
                                      </p:cBhvr>
                                      <p:tavLst>
                                        <p:tav tm="0">
                                          <p:val>
                                            <p:fltVal val="0"/>
                                          </p:val>
                                        </p:tav>
                                        <p:tav tm="100000">
                                          <p:val>
                                            <p:strVal val="#ppt_h"/>
                                          </p:val>
                                        </p:tav>
                                      </p:tavLst>
                                    </p:anim>
                                    <p:anim calcmode="lin" valueType="num">
                                      <p:cBhvr>
                                        <p:cTn id="10" dur="1500" fill="hold"/>
                                        <p:tgtEl>
                                          <p:spTgt spid="3074"/>
                                        </p:tgtEl>
                                        <p:attrNameLst>
                                          <p:attrName>ppt_w</p:attrName>
                                        </p:attrNameLst>
                                      </p:cBhvr>
                                      <p:tavLst>
                                        <p:tav tm="0">
                                          <p:val>
                                            <p:fltVal val="0"/>
                                          </p:val>
                                        </p:tav>
                                        <p:tav tm="100000">
                                          <p:val>
                                            <p:strVal val="#ppt_w"/>
                                          </p:val>
                                        </p:tav>
                                      </p:tavLst>
                                    </p:anim>
                                  </p:childTnLst>
                                </p:cTn>
                              </p:par>
                              <p:par>
                                <p:cTn id="11" presetID="23" presetClass="exit" presetSubtype="32" fill="hold" grpId="0" nodeType="withEffect">
                                  <p:stCondLst>
                                    <p:cond delay="250"/>
                                  </p:stCondLst>
                                  <p:childTnLst>
                                    <p:anim calcmode="lin" valueType="num">
                                      <p:cBhvr>
                                        <p:cTn id="12" dur="1750"/>
                                        <p:tgtEl>
                                          <p:spTgt spid="5"/>
                                        </p:tgtEl>
                                        <p:attrNameLst>
                                          <p:attrName>ppt_w</p:attrName>
                                        </p:attrNameLst>
                                      </p:cBhvr>
                                      <p:tavLst>
                                        <p:tav tm="0">
                                          <p:val>
                                            <p:strVal val="ppt_w"/>
                                          </p:val>
                                        </p:tav>
                                        <p:tav tm="100000">
                                          <p:val>
                                            <p:fltVal val="0"/>
                                          </p:val>
                                        </p:tav>
                                      </p:tavLst>
                                    </p:anim>
                                    <p:anim calcmode="lin" valueType="num">
                                      <p:cBhvr>
                                        <p:cTn id="13" dur="1750"/>
                                        <p:tgtEl>
                                          <p:spTgt spid="5"/>
                                        </p:tgtEl>
                                        <p:attrNameLst>
                                          <p:attrName>ppt_h</p:attrName>
                                        </p:attrNameLst>
                                      </p:cBhvr>
                                      <p:tavLst>
                                        <p:tav tm="0">
                                          <p:val>
                                            <p:strVal val="ppt_h"/>
                                          </p:val>
                                        </p:tav>
                                        <p:tav tm="100000">
                                          <p:val>
                                            <p:fltVal val="0"/>
                                          </p:val>
                                        </p:tav>
                                      </p:tavLst>
                                    </p:anim>
                                    <p:set>
                                      <p:cBhvr>
                                        <p:cTn id="14" dur="1" fill="hold">
                                          <p:stCondLst>
                                            <p:cond delay="1749"/>
                                          </p:stCondLst>
                                        </p:cTn>
                                        <p:tgtEl>
                                          <p:spTgt spid="5"/>
                                        </p:tgtEl>
                                        <p:attrNameLst>
                                          <p:attrName>style.visibility</p:attrName>
                                        </p:attrNameLst>
                                      </p:cBhvr>
                                      <p:to>
                                        <p:strVal val="hidden"/>
                                      </p:to>
                                    </p:set>
                                  </p:childTnLst>
                                </p:cTn>
                              </p:par>
                              <p:par>
                                <p:cTn id="15" presetID="42" presetClass="path" presetSubtype="0" accel="50000" decel="50000" fill="hold" grpId="1" nodeType="withEffect">
                                  <p:stCondLst>
                                    <p:cond delay="250"/>
                                  </p:stCondLst>
                                  <p:childTnLst>
                                    <p:animMotion origin="layout" path="M 1.94444E-6 -2.22222E-6 L -0.04913 0.04907 " pathEditMode="relative" rAng="0" ptsTypes="AA">
                                      <p:cBhvr>
                                        <p:cTn id="16" dur="1750" fill="hold"/>
                                        <p:tgtEl>
                                          <p:spTgt spid="5"/>
                                        </p:tgtEl>
                                        <p:attrNameLst>
                                          <p:attrName>ppt_x</p:attrName>
                                          <p:attrName>ppt_y</p:attrName>
                                        </p:attrNameLst>
                                      </p:cBhvr>
                                      <p:rCtr x="-1128" y="2176"/>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3.88889E-6 3.7037E-6 L 0.00104 0.17476 " pathEditMode="relative" rAng="0" ptsTypes="AA">
                                      <p:cBhvr>
                                        <p:cTn id="20" dur="1500" fill="hold"/>
                                        <p:tgtEl>
                                          <p:spTgt spid="3074"/>
                                        </p:tgtEl>
                                        <p:attrNameLst>
                                          <p:attrName>ppt_x</p:attrName>
                                          <p:attrName>ppt_y</p:attrName>
                                        </p:attrNameLst>
                                      </p:cBhvr>
                                      <p:rCtr x="52" y="8727"/>
                                    </p:animMotion>
                                  </p:childTnLst>
                                </p:cTn>
                              </p:par>
                              <p:par>
                                <p:cTn id="21" presetID="23" presetClass="entr" presetSubtype="16" fill="hold" nodeType="withEffect">
                                  <p:stCondLst>
                                    <p:cond delay="75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childTnLst>
                                </p:cTn>
                              </p:par>
                              <p:par>
                                <p:cTn id="25" presetID="37" presetClass="emph" presetSubtype="128" repeatCount="indefinite" fill="hold" nodeType="withEffect">
                                  <p:stCondLst>
                                    <p:cond delay="1000"/>
                                  </p:stCondLst>
                                  <p:childTnLst>
                                    <p:animRot by="21600000">
                                      <p:cBhvr>
                                        <p:cTn id="26" dur="5000" fill="hold"/>
                                        <p:tgtEl>
                                          <p:spTgt spid="4"/>
                                        </p:tgtEl>
                                        <p:attrNameLst>
                                          <p:attrName>3d.view.rotation.y</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3.33333E-6 0 L 0.00208 0.14861 " pathEditMode="relative" rAng="0" ptsTypes="AA">
                                      <p:cBhvr>
                                        <p:cTn id="30" dur="1000" fill="hold"/>
                                        <p:tgtEl>
                                          <p:spTgt spid="4"/>
                                        </p:tgtEl>
                                        <p:attrNameLst>
                                          <p:attrName>ppt_x</p:attrName>
                                          <p:attrName>ppt_y</p:attrName>
                                        </p:attrNameLst>
                                      </p:cBhvr>
                                      <p:rCtr x="104" y="7431"/>
                                    </p:animMotion>
                                  </p:childTnLst>
                                </p:cTn>
                              </p:par>
                              <p:par>
                                <p:cTn id="31" presetID="10" presetClass="exit" presetSubtype="0" fill="hold" nodeType="withEffect">
                                  <p:stCondLst>
                                    <p:cond delay="0"/>
                                  </p:stCondLst>
                                  <p:childTnLst>
                                    <p:animEffect transition="out" filter="fade">
                                      <p:cBhvr>
                                        <p:cTn id="32" dur="1000"/>
                                        <p:tgtEl>
                                          <p:spTgt spid="4"/>
                                        </p:tgtEl>
                                      </p:cBhvr>
                                    </p:animEffect>
                                    <p:set>
                                      <p:cBhvr>
                                        <p:cTn id="33" dur="1" fill="hold">
                                          <p:stCondLst>
                                            <p:cond delay="999"/>
                                          </p:stCondLst>
                                        </p:cTn>
                                        <p:tgtEl>
                                          <p:spTgt spid="4"/>
                                        </p:tgtEl>
                                        <p:attrNameLst>
                                          <p:attrName>style.visibility</p:attrName>
                                        </p:attrNameLst>
                                      </p:cBhvr>
                                      <p:to>
                                        <p:strVal val="hidden"/>
                                      </p:to>
                                    </p:set>
                                  </p:childTnLst>
                                </p:cTn>
                              </p:par>
                              <p:par>
                                <p:cTn id="34" presetID="23" presetClass="exit" presetSubtype="16" fill="hold" nodeType="withEffect">
                                  <p:stCondLst>
                                    <p:cond delay="0"/>
                                  </p:stCondLst>
                                  <p:childTnLst>
                                    <p:anim calcmode="lin" valueType="num">
                                      <p:cBhvr>
                                        <p:cTn id="35" dur="1000"/>
                                        <p:tgtEl>
                                          <p:spTgt spid="4"/>
                                        </p:tgtEl>
                                        <p:attrNameLst>
                                          <p:attrName>ppt_w</p:attrName>
                                        </p:attrNameLst>
                                      </p:cBhvr>
                                      <p:tavLst>
                                        <p:tav tm="0">
                                          <p:val>
                                            <p:strVal val="ppt_w"/>
                                          </p:val>
                                        </p:tav>
                                        <p:tav tm="100000">
                                          <p:val>
                                            <p:strVal val="4*ppt_w"/>
                                          </p:val>
                                        </p:tav>
                                      </p:tavLst>
                                    </p:anim>
                                    <p:anim calcmode="lin" valueType="num">
                                      <p:cBhvr>
                                        <p:cTn id="36" dur="1000"/>
                                        <p:tgtEl>
                                          <p:spTgt spid="4"/>
                                        </p:tgtEl>
                                        <p:attrNameLst>
                                          <p:attrName>ppt_h</p:attrName>
                                        </p:attrNameLst>
                                      </p:cBhvr>
                                      <p:tavLst>
                                        <p:tav tm="0">
                                          <p:val>
                                            <p:strVal val="ppt_h"/>
                                          </p:val>
                                        </p:tav>
                                        <p:tav tm="100000">
                                          <p:val>
                                            <p:strVal val="4*ppt_h"/>
                                          </p:val>
                                        </p:tav>
                                      </p:tavLst>
                                    </p:anim>
                                    <p:set>
                                      <p:cBhvr>
                                        <p:cTn id="37"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5" grpId="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CED7C16-6CBC-4D87-8623-A894A5C4F43D}"/>
              </a:ext>
            </a:extLst>
          </p:cNvPr>
          <p:cNvSpPr txBox="1">
            <a:spLocks/>
          </p:cNvSpPr>
          <p:nvPr/>
        </p:nvSpPr>
        <p:spPr>
          <a:xfrm>
            <a:off x="5688825" y="2386629"/>
            <a:ext cx="225246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our own</a:t>
            </a:r>
          </a:p>
        </p:txBody>
      </p:sp>
      <p:sp>
        <p:nvSpPr>
          <p:cNvPr id="3" name="Title 1"/>
          <p:cNvSpPr txBox="1">
            <a:spLocks/>
          </p:cNvSpPr>
          <p:nvPr/>
        </p:nvSpPr>
        <p:spPr>
          <a:xfrm>
            <a:off x="6914986" y="1706508"/>
            <a:ext cx="129018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pray</a:t>
            </a:r>
          </a:p>
        </p:txBody>
      </p:sp>
      <p:sp>
        <p:nvSpPr>
          <p:cNvPr id="4" name="Title 1"/>
          <p:cNvSpPr txBox="1">
            <a:spLocks/>
          </p:cNvSpPr>
          <p:nvPr/>
        </p:nvSpPr>
        <p:spPr>
          <a:xfrm>
            <a:off x="1813892" y="2379911"/>
            <a:ext cx="315655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delivered</a:t>
            </a:r>
          </a:p>
        </p:txBody>
      </p:sp>
      <p:sp>
        <p:nvSpPr>
          <p:cNvPr id="3074" name="Rectangle 2"/>
          <p:cNvSpPr>
            <a:spLocks noGrp="1" noChangeArrowheads="1"/>
          </p:cNvSpPr>
          <p:nvPr>
            <p:ph type="title"/>
          </p:nvPr>
        </p:nvSpPr>
        <p:spPr>
          <a:xfrm>
            <a:off x="441158" y="1702386"/>
            <a:ext cx="8229600" cy="360755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foes from whom we pray      to be delivered are our own passions, appetites, and follies; and against these there is always need that we should war.”</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87371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4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400"/>
                                  </p:stCondLst>
                                  <p:childTnLst>
                                    <p:set>
                                      <p:cBhvr override="childStyle">
                                        <p:cTn id="19" dur="500" fill="hold"/>
                                        <p:tgtEl>
                                          <p:spTgt spid="4"/>
                                        </p:tgtEl>
                                        <p:attrNameLst>
                                          <p:attrName>style.textDecorationUnderline</p:attrName>
                                        </p:attrNameLst>
                                      </p:cBhvr>
                                      <p:to>
                                        <p:strVal val="true"/>
                                      </p:to>
                                    </p:set>
                                  </p:childTnLst>
                                </p:cTn>
                              </p:par>
                            </p:childTnLst>
                          </p:cTn>
                        </p:par>
                        <p:par>
                          <p:cTn id="20" fill="hold">
                            <p:stCondLst>
                              <p:cond delay="9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8" presetClass="emph" presetSubtype="0" fill="hold" grpId="1" nodeType="withEffect">
                                  <p:stCondLst>
                                    <p:cond delay="0"/>
                                  </p:stCondLst>
                                  <p:childTnLst>
                                    <p:set>
                                      <p:cBhvr override="childStyle">
                                        <p:cTn id="25"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 grpId="0"/>
      <p:bldP spid="3" grpId="1"/>
      <p:bldP spid="4" grpId="0"/>
      <p:bldP spid="4" grpId="1"/>
      <p:bldP spid="307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784ECF0-9172-439D-A5AA-A1B2059C207B}"/>
              </a:ext>
            </a:extLst>
          </p:cNvPr>
          <p:cNvSpPr txBox="1">
            <a:spLocks/>
          </p:cNvSpPr>
          <p:nvPr/>
        </p:nvSpPr>
        <p:spPr>
          <a:xfrm>
            <a:off x="5709443" y="2966602"/>
            <a:ext cx="26162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drive out</a:t>
            </a:r>
          </a:p>
        </p:txBody>
      </p:sp>
      <p:sp>
        <p:nvSpPr>
          <p:cNvPr id="3" name="Title 1"/>
          <p:cNvSpPr txBox="1">
            <a:spLocks/>
          </p:cNvSpPr>
          <p:nvPr/>
        </p:nvSpPr>
        <p:spPr>
          <a:xfrm>
            <a:off x="261872" y="4973421"/>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corrupt cliques</a:t>
            </a:r>
          </a:p>
        </p:txBody>
      </p:sp>
      <p:sp>
        <p:nvSpPr>
          <p:cNvPr id="4" name="Title 1"/>
          <p:cNvSpPr txBox="1">
            <a:spLocks/>
          </p:cNvSpPr>
          <p:nvPr/>
        </p:nvSpPr>
        <p:spPr>
          <a:xfrm>
            <a:off x="1647498" y="5643921"/>
            <a:ext cx="545299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invisible government</a:t>
            </a:r>
          </a:p>
        </p:txBody>
      </p:sp>
      <p:sp>
        <p:nvSpPr>
          <p:cNvPr id="3074" name="Rectangle 2"/>
          <p:cNvSpPr>
            <a:spLocks noGrp="1" noChangeArrowheads="1"/>
          </p:cNvSpPr>
          <p:nvPr>
            <p:ph type="title"/>
          </p:nvPr>
        </p:nvSpPr>
        <p:spPr>
          <a:xfrm>
            <a:off x="352927" y="274638"/>
            <a:ext cx="8430126"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“These international bankers and Rockefeller Standard Oil interests control the majority of newspapers and the columns of these papers to club into submission or drive out of public office officials who refuse to do the bidding of the powerful corrupt cliques which compose the invisible government.”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2983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4)">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4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600"/>
                                        <p:tgtEl>
                                          <p:spTgt spid="4"/>
                                        </p:tgtEl>
                                      </p:cBhvr>
                                    </p:animEffect>
                                  </p:childTnLst>
                                </p:cTn>
                              </p:par>
                              <p:par>
                                <p:cTn id="18" presetID="18" presetClass="emph" presetSubtype="0" fill="hold" grpId="1" nodeType="withEffect">
                                  <p:stCondLst>
                                    <p:cond delay="400"/>
                                  </p:stCondLst>
                                  <p:childTnLst>
                                    <p:set>
                                      <p:cBhvr override="childStyle">
                                        <p:cTn id="19" dur="600" fill="hold"/>
                                        <p:tgtEl>
                                          <p:spTgt spid="4"/>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5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600"/>
                                        <p:tgtEl>
                                          <p:spTgt spid="5"/>
                                        </p:tgtEl>
                                      </p:cBhvr>
                                    </p:animEffect>
                                  </p:childTnLst>
                                </p:cTn>
                              </p:par>
                              <p:par>
                                <p:cTn id="25" presetID="18" presetClass="emph" presetSubtype="0" fill="hold" grpId="1" nodeType="withEffect">
                                  <p:stCondLst>
                                    <p:cond delay="500"/>
                                  </p:stCondLst>
                                  <p:childTnLst>
                                    <p:set>
                                      <p:cBhvr override="childStyle">
                                        <p:cTn id="26" dur="600" fill="hold"/>
                                        <p:tgtEl>
                                          <p:spTgt spid="5"/>
                                        </p:tgtEl>
                                        <p:attrNameLst>
                                          <p:attrName>style.textDecorationUnderline</p:attrName>
                                        </p:attrNameLst>
                                      </p:cBhvr>
                                      <p:to>
                                        <p:strVal val="true"/>
                                      </p:to>
                                    </p:set>
                                  </p:childTnLst>
                                </p:cTn>
                              </p:par>
                              <p:par>
                                <p:cTn id="27" presetID="22" presetClass="exit" presetSubtype="8" fill="hold" grpId="2" nodeType="withEffect">
                                  <p:stCondLst>
                                    <p:cond delay="0"/>
                                  </p:stCondLst>
                                  <p:childTnLst>
                                    <p:animEffect transition="out" filter="wipe(left)">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par>
                                <p:cTn id="30" presetID="22" presetClass="exit" presetSubtype="8" fill="hold" grpId="2" nodeType="withEffect">
                                  <p:stCondLst>
                                    <p:cond delay="250"/>
                                  </p:stCondLst>
                                  <p:childTnLst>
                                    <p:animEffect transition="out" filter="wipe(left)">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 grpId="0"/>
      <p:bldP spid="3" grpId="1"/>
      <p:bldP spid="3" grpId="2"/>
      <p:bldP spid="4" grpId="0"/>
      <p:bldP spid="4" grpId="1"/>
      <p:bldP spid="4" grpId="2"/>
      <p:bldP spid="3074"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09074" y="1044659"/>
            <a:ext cx="8229600" cy="495508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“Happiness lies not in the mere possession of money; it lies in the joy of achievement, in the thrill of creative effort. The joy and moral stimulation of work must no longer be forgotten in the mad chase of evanescent profits.”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2ED2BE8B-26BD-4B4F-B36F-78C07CF7007E}"/>
              </a:ext>
            </a:extLst>
          </p:cNvPr>
          <p:cNvSpPr txBox="1">
            <a:spLocks noChangeArrowheads="1"/>
          </p:cNvSpPr>
          <p:nvPr/>
        </p:nvSpPr>
        <p:spPr bwMode="auto">
          <a:xfrm>
            <a:off x="409074" y="1044659"/>
            <a:ext cx="8229600" cy="495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prstMaterial="matte">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“Happiness lies not in the mere possession of money; it lies in the joy of achievement, </a:t>
            </a:r>
            <a:r>
              <a:rPr lang="en-US" altLang="en-US" b="1" dirty="0">
                <a:solidFill>
                  <a:srgbClr val="CC9900"/>
                </a:solidFill>
                <a:latin typeface="Calibri" panose="020F0502020204030204" pitchFamily="34" charset="0"/>
                <a:ea typeface="+mn-ea"/>
                <a:cs typeface="Calibri" panose="020F0502020204030204" pitchFamily="34" charset="0"/>
              </a:rPr>
              <a:t>in</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chemeClr val="bg1">
                      <a:lumMod val="50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the thrill of creative effort. The </a:t>
            </a:r>
            <a:r>
              <a:rPr lang="en-US" altLang="en-US" b="1" dirty="0">
                <a:solidFill>
                  <a:srgbClr val="CC9900"/>
                </a:solidFill>
                <a:latin typeface="Calibri" panose="020F0502020204030204" pitchFamily="34" charset="0"/>
                <a:ea typeface="+mn-ea"/>
                <a:cs typeface="Calibri" panose="020F0502020204030204" pitchFamily="34" charset="0"/>
              </a:rPr>
              <a:t>joy</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chemeClr val="bg1">
                      <a:lumMod val="50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and moral stimulation </a:t>
            </a:r>
            <a:r>
              <a:rPr lang="en-US" altLang="en-US" b="1" dirty="0">
                <a:solidFill>
                  <a:srgbClr val="CC9900"/>
                </a:solidFill>
                <a:latin typeface="Calibri" panose="020F0502020204030204" pitchFamily="34" charset="0"/>
                <a:ea typeface="+mn-ea"/>
                <a:cs typeface="Calibri" panose="020F0502020204030204" pitchFamily="34" charset="0"/>
              </a:rPr>
              <a:t>of work</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3175" cmpd="sng">
                  <a:solidFill>
                    <a:schemeClr val="bg1">
                      <a:lumMod val="50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must no longer be forgotten in the mad chase of evanescent profits.”</a:t>
            </a:r>
          </a:p>
        </p:txBody>
      </p:sp>
    </p:spTree>
    <p:extLst>
      <p:ext uri="{BB962C8B-B14F-4D97-AF65-F5344CB8AC3E}">
        <p14:creationId xmlns:p14="http://schemas.microsoft.com/office/powerpoint/2010/main" val="30346286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B2C656C-3339-44B4-871B-F1EB5079FF59}"/>
              </a:ext>
            </a:extLst>
          </p:cNvPr>
          <p:cNvSpPr txBox="1">
            <a:spLocks/>
          </p:cNvSpPr>
          <p:nvPr/>
        </p:nvSpPr>
        <p:spPr>
          <a:xfrm>
            <a:off x="4384314" y="4095274"/>
            <a:ext cx="279427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the Lord</a:t>
            </a:r>
          </a:p>
        </p:txBody>
      </p:sp>
      <p:sp>
        <p:nvSpPr>
          <p:cNvPr id="3" name="Title 1">
            <a:extLst>
              <a:ext uri="{FF2B5EF4-FFF2-40B4-BE49-F238E27FC236}">
                <a16:creationId xmlns:a16="http://schemas.microsoft.com/office/drawing/2014/main" id="{8B7A957C-A41F-45A4-A8E6-59C6FFC12C24}"/>
              </a:ext>
            </a:extLst>
          </p:cNvPr>
          <p:cNvSpPr txBox="1">
            <a:spLocks/>
          </p:cNvSpPr>
          <p:nvPr/>
        </p:nvSpPr>
        <p:spPr>
          <a:xfrm>
            <a:off x="1711251" y="4091376"/>
            <a:ext cx="291896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 in vain</a:t>
            </a:r>
          </a:p>
        </p:txBody>
      </p:sp>
      <p:sp>
        <p:nvSpPr>
          <p:cNvPr id="8" name="Title 1">
            <a:extLst>
              <a:ext uri="{FF2B5EF4-FFF2-40B4-BE49-F238E27FC236}">
                <a16:creationId xmlns:a16="http://schemas.microsoft.com/office/drawing/2014/main" id="{66A3A6D0-E486-412C-BEBD-4B50D9E8E09A}"/>
              </a:ext>
            </a:extLst>
          </p:cNvPr>
          <p:cNvSpPr txBox="1">
            <a:spLocks/>
          </p:cNvSpPr>
          <p:nvPr/>
        </p:nvSpPr>
        <p:spPr>
          <a:xfrm>
            <a:off x="3653398" y="2754542"/>
            <a:ext cx="291896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the work</a:t>
            </a:r>
          </a:p>
        </p:txBody>
      </p:sp>
      <p:sp>
        <p:nvSpPr>
          <p:cNvPr id="3074" name="Rectangle 2"/>
          <p:cNvSpPr>
            <a:spLocks noGrp="1" noChangeArrowheads="1"/>
          </p:cNvSpPr>
          <p:nvPr>
            <p:ph type="title"/>
          </p:nvPr>
        </p:nvSpPr>
        <p:spPr>
          <a:xfrm>
            <a:off x="445325" y="1438420"/>
            <a:ext cx="8229600" cy="413110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Therefore, my beloved brethren, be steadfast, immovable, always abounding in the work of the Lord, knowing that your labor is not in vain in the Lord.                    </a:t>
            </a:r>
            <a:r>
              <a:rPr lang="en-US" altLang="en-US" sz="3200"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Corinthians 15:58 </a:t>
            </a:r>
            <a:r>
              <a:rPr lang="en-US" altLang="en-US" sz="40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p>
        </p:txBody>
      </p:sp>
      <p:sp>
        <p:nvSpPr>
          <p:cNvPr id="4" name="Rectangle 3">
            <a:extLst>
              <a:ext uri="{FF2B5EF4-FFF2-40B4-BE49-F238E27FC236}">
                <a16:creationId xmlns:a16="http://schemas.microsoft.com/office/drawing/2014/main" id="{0A9B298F-549D-453C-BBA2-DC3FBF932724}"/>
              </a:ext>
            </a:extLst>
          </p:cNvPr>
          <p:cNvSpPr>
            <a:spLocks noChangeArrowheads="1"/>
          </p:cNvSpPr>
          <p:nvPr/>
        </p:nvSpPr>
        <p:spPr bwMode="auto">
          <a:xfrm>
            <a:off x="2675876" y="406003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5" name="Rectangle 4">
            <a:extLst>
              <a:ext uri="{FF2B5EF4-FFF2-40B4-BE49-F238E27FC236}">
                <a16:creationId xmlns:a16="http://schemas.microsoft.com/office/drawing/2014/main" id="{8A038087-6F95-419A-A1DC-DE56393E76A0}"/>
              </a:ext>
            </a:extLst>
          </p:cNvPr>
          <p:cNvSpPr>
            <a:spLocks noChangeArrowheads="1"/>
          </p:cNvSpPr>
          <p:nvPr/>
        </p:nvSpPr>
        <p:spPr bwMode="auto">
          <a:xfrm>
            <a:off x="4901911" y="4124324"/>
            <a:ext cx="2320636"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the Lord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2E41C35E-3721-4EDB-BA0B-BFC59E2A7ECE}"/>
              </a:ext>
            </a:extLst>
          </p:cNvPr>
          <p:cNvSpPr>
            <a:spLocks noChangeArrowheads="1"/>
          </p:cNvSpPr>
          <p:nvPr/>
        </p:nvSpPr>
        <p:spPr bwMode="auto">
          <a:xfrm>
            <a:off x="4347080" y="406068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9" name="Rectangle 8">
            <a:extLst>
              <a:ext uri="{FF2B5EF4-FFF2-40B4-BE49-F238E27FC236}">
                <a16:creationId xmlns:a16="http://schemas.microsoft.com/office/drawing/2014/main" id="{24F16C4B-8D59-496F-9A20-E16E25A32F8F}"/>
              </a:ext>
            </a:extLst>
          </p:cNvPr>
          <p:cNvSpPr>
            <a:spLocks noChangeArrowheads="1"/>
          </p:cNvSpPr>
          <p:nvPr/>
        </p:nvSpPr>
        <p:spPr bwMode="auto">
          <a:xfrm>
            <a:off x="3601706" y="271986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2" name="TextBox 11">
            <a:extLst>
              <a:ext uri="{FF2B5EF4-FFF2-40B4-BE49-F238E27FC236}">
                <a16:creationId xmlns:a16="http://schemas.microsoft.com/office/drawing/2014/main" id="{2CDE5ADA-D8D7-470E-B425-38921A53D277}"/>
              </a:ext>
            </a:extLst>
          </p:cNvPr>
          <p:cNvSpPr txBox="1"/>
          <p:nvPr/>
        </p:nvSpPr>
        <p:spPr>
          <a:xfrm>
            <a:off x="3453206" y="2810025"/>
            <a:ext cx="2033194" cy="769441"/>
          </a:xfrm>
          <a:prstGeom prst="rect">
            <a:avLst/>
          </a:prstGeom>
          <a:noFill/>
        </p:spPr>
        <p:txBody>
          <a:bodyPr wrap="square" rtlCol="0">
            <a:spAutoFit/>
          </a:bodyPr>
          <a:lstStyle/>
          <a:p>
            <a:pPr algn="ctr">
              <a:defRPr/>
            </a:pPr>
            <a:r>
              <a:rPr lang="en-US" sz="4400" b="1" kern="0" dirty="0">
                <a:ln w="17780" cmpd="sng">
                  <a:solidFill>
                    <a:srgbClr val="FFFFFF"/>
                  </a:solidFill>
                  <a:prstDash val="solid"/>
                  <a:miter lim="800000"/>
                </a:ln>
                <a:solidFill>
                  <a:srgbClr val="CC66FF"/>
                </a:solidFill>
                <a:effectLst>
                  <a:glow rad="63500">
                    <a:schemeClr val="tx1"/>
                  </a:glow>
                  <a:outerShdw blurRad="50800" algn="tl" rotWithShape="0">
                    <a:srgbClr val="000000"/>
                  </a:outerShdw>
                </a:effectLst>
                <a:latin typeface="Calibri" panose="020F0502020204030204" pitchFamily="34" charset="0"/>
                <a:ea typeface="+mj-ea"/>
                <a:cs typeface="+mj-cs"/>
              </a:rPr>
              <a:t>action</a:t>
            </a:r>
          </a:p>
        </p:txBody>
      </p:sp>
      <p:sp>
        <p:nvSpPr>
          <p:cNvPr id="13" name="TextBox 12">
            <a:extLst>
              <a:ext uri="{FF2B5EF4-FFF2-40B4-BE49-F238E27FC236}">
                <a16:creationId xmlns:a16="http://schemas.microsoft.com/office/drawing/2014/main" id="{181A8554-390F-42C0-B6AD-E9404953F48B}"/>
              </a:ext>
            </a:extLst>
          </p:cNvPr>
          <p:cNvSpPr txBox="1"/>
          <p:nvPr/>
        </p:nvSpPr>
        <p:spPr>
          <a:xfrm>
            <a:off x="2667898" y="4156523"/>
            <a:ext cx="1561650" cy="769441"/>
          </a:xfrm>
          <a:prstGeom prst="rect">
            <a:avLst/>
          </a:prstGeom>
          <a:noFill/>
        </p:spPr>
        <p:txBody>
          <a:bodyPr wrap="square" rtlCol="0">
            <a:spAutoFit/>
          </a:bodyPr>
          <a:lstStyle/>
          <a:p>
            <a:pPr algn="ctr">
              <a:defRPr/>
            </a:pPr>
            <a:r>
              <a:rPr lang="en-US" sz="4400" b="1" kern="0" dirty="0">
                <a:ln w="17780" cmpd="sng">
                  <a:solidFill>
                    <a:srgbClr val="FFFFFF"/>
                  </a:solidFill>
                  <a:prstDash val="solid"/>
                  <a:miter lim="800000"/>
                </a:ln>
                <a:solidFill>
                  <a:srgbClr val="CC66FF"/>
                </a:solidFill>
                <a:effectLst>
                  <a:glow rad="63500">
                    <a:schemeClr val="tx1"/>
                  </a:glow>
                  <a:outerShdw blurRad="50800" algn="tl" rotWithShape="0">
                    <a:srgbClr val="000000"/>
                  </a:outerShdw>
                </a:effectLst>
                <a:latin typeface="Calibri" panose="020F0502020204030204" pitchFamily="34" charset="0"/>
                <a:ea typeface="+mj-ea"/>
                <a:cs typeface="+mj-cs"/>
              </a:rPr>
              <a:t>hope</a:t>
            </a:r>
          </a:p>
        </p:txBody>
      </p:sp>
      <p:sp>
        <p:nvSpPr>
          <p:cNvPr id="14" name="TextBox 13">
            <a:extLst>
              <a:ext uri="{FF2B5EF4-FFF2-40B4-BE49-F238E27FC236}">
                <a16:creationId xmlns:a16="http://schemas.microsoft.com/office/drawing/2014/main" id="{95938CB0-C362-4B95-B9A7-49B566C96533}"/>
              </a:ext>
            </a:extLst>
          </p:cNvPr>
          <p:cNvSpPr txBox="1"/>
          <p:nvPr/>
        </p:nvSpPr>
        <p:spPr>
          <a:xfrm>
            <a:off x="2667898" y="4156523"/>
            <a:ext cx="1561650" cy="769441"/>
          </a:xfrm>
          <a:prstGeom prst="rect">
            <a:avLst/>
          </a:prstGeom>
          <a:noFill/>
        </p:spPr>
        <p:txBody>
          <a:bodyPr wrap="square" rtlCol="0">
            <a:spAutoFit/>
          </a:bodyPr>
          <a:lstStyle/>
          <a:p>
            <a:pPr algn="ctr">
              <a:defRPr/>
            </a:pPr>
            <a:r>
              <a:rPr lang="en-US" sz="4400" b="1" kern="0" dirty="0">
                <a:ln w="17780" cmpd="sng">
                  <a:solidFill>
                    <a:srgbClr val="FFFFFF"/>
                  </a:solidFill>
                  <a:prstDash val="solid"/>
                  <a:miter lim="800000"/>
                </a:ln>
                <a:solidFill>
                  <a:srgbClr val="CC66FF"/>
                </a:solidFill>
                <a:effectLst>
                  <a:glow rad="63500">
                    <a:schemeClr val="tx1"/>
                  </a:glow>
                  <a:outerShdw blurRad="50800" algn="tl" rotWithShape="0">
                    <a:srgbClr val="000000"/>
                  </a:outerShdw>
                </a:effectLst>
                <a:latin typeface="Calibri" panose="020F0502020204030204" pitchFamily="34" charset="0"/>
                <a:ea typeface="+mj-ea"/>
                <a:cs typeface="+mj-cs"/>
              </a:rPr>
              <a:t>hope</a:t>
            </a:r>
          </a:p>
        </p:txBody>
      </p:sp>
      <p:sp>
        <p:nvSpPr>
          <p:cNvPr id="15" name="TextBox 14">
            <a:extLst>
              <a:ext uri="{FF2B5EF4-FFF2-40B4-BE49-F238E27FC236}">
                <a16:creationId xmlns:a16="http://schemas.microsoft.com/office/drawing/2014/main" id="{E119CA63-1500-495E-8CBA-B9BD43A4602A}"/>
              </a:ext>
            </a:extLst>
          </p:cNvPr>
          <p:cNvSpPr txBox="1"/>
          <p:nvPr/>
        </p:nvSpPr>
        <p:spPr>
          <a:xfrm>
            <a:off x="3453206" y="2810025"/>
            <a:ext cx="2033194" cy="769441"/>
          </a:xfrm>
          <a:prstGeom prst="rect">
            <a:avLst/>
          </a:prstGeom>
          <a:noFill/>
        </p:spPr>
        <p:txBody>
          <a:bodyPr wrap="square" rtlCol="0">
            <a:spAutoFit/>
          </a:bodyPr>
          <a:lstStyle/>
          <a:p>
            <a:pPr algn="ctr">
              <a:defRPr/>
            </a:pPr>
            <a:r>
              <a:rPr lang="en-US" sz="4400" b="1" kern="0" dirty="0">
                <a:ln w="17780" cmpd="sng">
                  <a:solidFill>
                    <a:srgbClr val="FFFFFF"/>
                  </a:solidFill>
                  <a:prstDash val="solid"/>
                  <a:miter lim="800000"/>
                </a:ln>
                <a:solidFill>
                  <a:srgbClr val="CC66FF"/>
                </a:solidFill>
                <a:effectLst>
                  <a:glow rad="63500">
                    <a:schemeClr val="tx1"/>
                  </a:glow>
                  <a:outerShdw blurRad="50800" algn="tl" rotWithShape="0">
                    <a:srgbClr val="000000"/>
                  </a:outerShdw>
                </a:effectLst>
                <a:latin typeface="Calibri" panose="020F0502020204030204" pitchFamily="34" charset="0"/>
                <a:ea typeface="+mj-ea"/>
                <a:cs typeface="+mj-cs"/>
              </a:rPr>
              <a:t>action</a:t>
            </a:r>
          </a:p>
        </p:txBody>
      </p:sp>
    </p:spTree>
    <p:extLst>
      <p:ext uri="{BB962C8B-B14F-4D97-AF65-F5344CB8AC3E}">
        <p14:creationId xmlns:p14="http://schemas.microsoft.com/office/powerpoint/2010/main" val="2663988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18" presetClass="emph" presetSubtype="0" fill="hold" grpId="1" nodeType="withEffect">
                                  <p:stCondLst>
                                    <p:cond delay="0"/>
                                  </p:stCondLst>
                                  <p:childTnLst>
                                    <p:set>
                                      <p:cBhvr override="childStyle">
                                        <p:cTn id="15" dur="500" fill="hold"/>
                                        <p:tgtEl>
                                          <p:spTgt spid="8"/>
                                        </p:tgtEl>
                                        <p:attrNameLst>
                                          <p:attrName>style.textDecorationUnderline</p:attrName>
                                        </p:attrNameLst>
                                      </p:cBhvr>
                                      <p:to>
                                        <p:strVal val="true"/>
                                      </p:to>
                                    </p:set>
                                  </p:childTnLst>
                                </p:cTn>
                              </p:par>
                            </p:childTnLst>
                          </p:cTn>
                        </p:par>
                        <p:par>
                          <p:cTn id="16" fill="hold">
                            <p:stCondLst>
                              <p:cond delay="500"/>
                            </p:stCondLst>
                            <p:childTnLst>
                              <p:par>
                                <p:cTn id="17" presetID="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stCondLst>
                                            <p:cond delay="0"/>
                                          </p:stCondLst>
                                        </p:cTn>
                                        <p:tgtEl>
                                          <p:spTgt spid="9"/>
                                        </p:tgtEl>
                                      </p:cBhvr>
                                    </p:animEffect>
                                    <p:anim to="" calcmode="lin" valueType="num">
                                      <p:cBhvr>
                                        <p:cTn id="20"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par>
                                <p:cTn id="27" presetID="18" presetClass="emph" presetSubtype="0" fill="hold" grpId="1" nodeType="withEffect">
                                  <p:stCondLst>
                                    <p:cond delay="0"/>
                                  </p:stCondLst>
                                  <p:childTnLst>
                                    <p:set>
                                      <p:cBhvr override="childStyle">
                                        <p:cTn id="28" dur="500" fill="hold"/>
                                        <p:tgtEl>
                                          <p:spTgt spid="3"/>
                                        </p:tgtEl>
                                        <p:attrNameLst>
                                          <p:attrName>style.textDecorationUnderline</p:attrName>
                                        </p:attrNameLst>
                                      </p:cBhvr>
                                      <p:to>
                                        <p:strVal val="true"/>
                                      </p:to>
                                    </p:set>
                                  </p:childTnLst>
                                </p:cTn>
                              </p:par>
                            </p:childTnLst>
                          </p:cTn>
                        </p:par>
                        <p:par>
                          <p:cTn id="29" fill="hold">
                            <p:stCondLst>
                              <p:cond delay="500"/>
                            </p:stCondLst>
                            <p:childTnLst>
                              <p:par>
                                <p:cTn id="30" presetID="0" presetClass="entr" presetSubtype="0"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stCondLst>
                                            <p:cond delay="0"/>
                                          </p:stCondLst>
                                        </p:cTn>
                                        <p:tgtEl>
                                          <p:spTgt spid="4"/>
                                        </p:tgtEl>
                                      </p:cBhvr>
                                    </p:animEffect>
                                    <p:anim to="" calcmode="lin" valueType="num">
                                      <p:cBhvr>
                                        <p:cTn id="33"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par>
                                <p:cTn id="40" presetID="18" presetClass="emph" presetSubtype="0" fill="hold" grpId="1" nodeType="withEffect">
                                  <p:stCondLst>
                                    <p:cond delay="0"/>
                                  </p:stCondLst>
                                  <p:childTnLst>
                                    <p:set>
                                      <p:cBhvr override="childStyle">
                                        <p:cTn id="41" dur="500" fill="hold"/>
                                        <p:tgtEl>
                                          <p:spTgt spid="6"/>
                                        </p:tgtEl>
                                        <p:attrNameLst>
                                          <p:attrName>style.textDecorationUnderline</p:attrName>
                                        </p:attrNameLst>
                                      </p:cBhvr>
                                      <p:to>
                                        <p:strVal val="true"/>
                                      </p:to>
                                    </p:set>
                                  </p:childTnLst>
                                </p:cTn>
                              </p:par>
                              <p:par>
                                <p:cTn id="42" presetID="0" presetClass="entr" presetSubtype="0" fill="hold" grpId="0" nodeType="withEffect">
                                  <p:stCondLst>
                                    <p:cond delay="250"/>
                                  </p:stCondLst>
                                  <p:childTnLst>
                                    <p:set>
                                      <p:cBhvr>
                                        <p:cTn id="43" dur="1" fill="hold">
                                          <p:stCondLst>
                                            <p:cond delay="0"/>
                                          </p:stCondLst>
                                        </p:cTn>
                                        <p:tgtEl>
                                          <p:spTgt spid="7"/>
                                        </p:tgtEl>
                                        <p:attrNameLst>
                                          <p:attrName>style.visibility</p:attrName>
                                        </p:attrNameLst>
                                      </p:cBhvr>
                                      <p:to>
                                        <p:strVal val="visible"/>
                                      </p:to>
                                    </p:set>
                                    <p:animEffect transition="in" filter="dissolve">
                                      <p:cBhvr>
                                        <p:cTn id="44" dur="500">
                                          <p:stCondLst>
                                            <p:cond delay="0"/>
                                          </p:stCondLst>
                                        </p:cTn>
                                        <p:tgtEl>
                                          <p:spTgt spid="7"/>
                                        </p:tgtEl>
                                      </p:cBhvr>
                                    </p:animEffect>
                                    <p:anim to="" calcmode="lin" valueType="num">
                                      <p:cBhvr>
                                        <p:cTn id="45"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46"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47" fill="hold">
                            <p:stCondLst>
                              <p:cond delay="750"/>
                            </p:stCondLst>
                            <p:childTnLst>
                              <p:par>
                                <p:cTn id="48" presetID="0" presetClass="entr" presetSubtype="0" fill="hold" grpId="0" nodeType="afterEffect">
                                  <p:stCondLst>
                                    <p:cond delay="0"/>
                                  </p:stCondLst>
                                  <p:iterate type="lt">
                                    <p:tmPct val="10000"/>
                                  </p:iterate>
                                  <p:childTnLst>
                                    <p:set>
                                      <p:cBhvr>
                                        <p:cTn id="49" dur="1" fill="hold">
                                          <p:stCondLst>
                                            <p:cond delay="0"/>
                                          </p:stCondLst>
                                        </p:cTn>
                                        <p:tgtEl>
                                          <p:spTgt spid="5"/>
                                        </p:tgtEl>
                                        <p:attrNameLst>
                                          <p:attrName>style.visibility</p:attrName>
                                        </p:attrNameLst>
                                      </p:cBhvr>
                                      <p:to>
                                        <p:strVal val="visible"/>
                                      </p:to>
                                    </p:set>
                                    <p:animEffect transition="in" filter="dissolve">
                                      <p:cBhvr>
                                        <p:cTn id="50" dur="500">
                                          <p:stCondLst>
                                            <p:cond delay="0"/>
                                          </p:stCondLst>
                                        </p:cTn>
                                        <p:tgtEl>
                                          <p:spTgt spid="5"/>
                                        </p:tgtEl>
                                      </p:cBhvr>
                                    </p:animEffect>
                                    <p:anim to="" calcmode="lin" valueType="num">
                                      <p:cBhvr>
                                        <p:cTn id="51"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53" fill="hold">
                            <p:stCondLst>
                              <p:cond delay="1550"/>
                            </p:stCondLst>
                            <p:childTnLst>
                              <p:par>
                                <p:cTn id="54" presetID="26" presetClass="emph" presetSubtype="0" fill="hold" grpId="1" nodeType="afterEffect">
                                  <p:stCondLst>
                                    <p:cond delay="0"/>
                                  </p:stCondLst>
                                  <p:iterate type="lt">
                                    <p:tmPct val="0"/>
                                  </p:iterate>
                                  <p:childTnLst>
                                    <p:animEffect transition="out" filter="fade">
                                      <p:cBhvr>
                                        <p:cTn id="55" dur="500" tmFilter="0, 0; .2, .5; .8, .5; 1, 0"/>
                                        <p:tgtEl>
                                          <p:spTgt spid="5"/>
                                        </p:tgtEl>
                                      </p:cBhvr>
                                    </p:animEffect>
                                    <p:animScale>
                                      <p:cBhvr>
                                        <p:cTn id="56" dur="250" autoRev="1" fill="hold"/>
                                        <p:tgtEl>
                                          <p:spTgt spid="5"/>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4" nodeType="clickEffect">
                                  <p:stCondLst>
                                    <p:cond delay="0"/>
                                  </p:stCondLst>
                                  <p:iterate type="lt">
                                    <p:tmPct val="0"/>
                                  </p:iterate>
                                  <p:childTnLst>
                                    <p:set>
                                      <p:cBhvr>
                                        <p:cTn id="60" dur="1" fill="hold">
                                          <p:stCondLst>
                                            <p:cond delay="0"/>
                                          </p:stCondLst>
                                        </p:cTn>
                                        <p:tgtEl>
                                          <p:spTgt spid="12"/>
                                        </p:tgtEl>
                                        <p:attrNameLst>
                                          <p:attrName>style.visibility</p:attrName>
                                        </p:attrNameLst>
                                      </p:cBhvr>
                                      <p:to>
                                        <p:strVal val="visible"/>
                                      </p:to>
                                    </p:set>
                                    <p:animEffect transition="in" filter="wipe(left)">
                                      <p:cBhvr>
                                        <p:cTn id="61" dur="1500"/>
                                        <p:tgtEl>
                                          <p:spTgt spid="12"/>
                                        </p:tgtEl>
                                      </p:cBhvr>
                                    </p:animEffect>
                                  </p:childTnLst>
                                </p:cTn>
                              </p:par>
                              <p:par>
                                <p:cTn id="62" presetID="1" presetClass="entr" presetSubtype="0" fill="hold" grpId="0" nodeType="withEffect">
                                  <p:stCondLst>
                                    <p:cond delay="250"/>
                                  </p:stCondLst>
                                  <p:iterate type="lt">
                                    <p:tmAbs val="0"/>
                                  </p:iterate>
                                  <p:childTnLst>
                                    <p:set>
                                      <p:cBhvr>
                                        <p:cTn id="63" dur="1" fill="hold">
                                          <p:stCondLst>
                                            <p:cond delay="0"/>
                                          </p:stCondLst>
                                        </p:cTn>
                                        <p:tgtEl>
                                          <p:spTgt spid="12"/>
                                        </p:tgtEl>
                                        <p:attrNameLst>
                                          <p:attrName>style.visibility</p:attrName>
                                        </p:attrNameLst>
                                      </p:cBhvr>
                                      <p:to>
                                        <p:strVal val="visible"/>
                                      </p:to>
                                    </p:set>
                                  </p:childTnLst>
                                </p:cTn>
                              </p:par>
                              <p:par>
                                <p:cTn id="64" presetID="34" presetClass="emph" presetSubtype="0" fill="hold" grpId="1" nodeType="withEffect">
                                  <p:stCondLst>
                                    <p:cond delay="250"/>
                                  </p:stCondLst>
                                  <p:iterate type="lt">
                                    <p:tmPct val="10000"/>
                                  </p:iterate>
                                  <p:childTnLst>
                                    <p:animMotion origin="layout" path="M 4.72222E-6 0.00046 L 0.07934 -0.00162 " pathEditMode="relative" rAng="0" ptsTypes="AA">
                                      <p:cBhvr>
                                        <p:cTn id="65" dur="500" accel="50000" decel="50000" autoRev="1" fill="hold">
                                          <p:stCondLst>
                                            <p:cond delay="0"/>
                                          </p:stCondLst>
                                        </p:cTn>
                                        <p:tgtEl>
                                          <p:spTgt spid="12"/>
                                        </p:tgtEl>
                                        <p:attrNameLst>
                                          <p:attrName>ppt_x</p:attrName>
                                          <p:attrName>ppt_y</p:attrName>
                                        </p:attrNameLst>
                                      </p:cBhvr>
                                      <p:rCtr x="3958" y="-116"/>
                                    </p:animMotion>
                                    <p:animRot by="1500000">
                                      <p:cBhvr>
                                        <p:cTn id="66" dur="250" fill="hold">
                                          <p:stCondLst>
                                            <p:cond delay="0"/>
                                          </p:stCondLst>
                                        </p:cTn>
                                        <p:tgtEl>
                                          <p:spTgt spid="12"/>
                                        </p:tgtEl>
                                        <p:attrNameLst>
                                          <p:attrName>r</p:attrName>
                                        </p:attrNameLst>
                                      </p:cBhvr>
                                    </p:animRot>
                                    <p:animRot by="-1500000">
                                      <p:cBhvr>
                                        <p:cTn id="67" dur="250" fill="hold">
                                          <p:stCondLst>
                                            <p:cond delay="250"/>
                                          </p:stCondLst>
                                        </p:cTn>
                                        <p:tgtEl>
                                          <p:spTgt spid="12"/>
                                        </p:tgtEl>
                                        <p:attrNameLst>
                                          <p:attrName>r</p:attrName>
                                        </p:attrNameLst>
                                      </p:cBhvr>
                                    </p:animRot>
                                    <p:animRot by="-1500000">
                                      <p:cBhvr>
                                        <p:cTn id="68" dur="250" fill="hold">
                                          <p:stCondLst>
                                            <p:cond delay="500"/>
                                          </p:stCondLst>
                                        </p:cTn>
                                        <p:tgtEl>
                                          <p:spTgt spid="12"/>
                                        </p:tgtEl>
                                        <p:attrNameLst>
                                          <p:attrName>r</p:attrName>
                                        </p:attrNameLst>
                                      </p:cBhvr>
                                    </p:animRot>
                                    <p:animRot by="1500000">
                                      <p:cBhvr>
                                        <p:cTn id="69" dur="250" fill="hold">
                                          <p:stCondLst>
                                            <p:cond delay="750"/>
                                          </p:stCondLst>
                                        </p:cTn>
                                        <p:tgtEl>
                                          <p:spTgt spid="12"/>
                                        </p:tgtEl>
                                        <p:attrNameLst>
                                          <p:attrName>r</p:attrName>
                                        </p:attrNameLst>
                                      </p:cBhvr>
                                    </p:animRot>
                                  </p:childTnLst>
                                </p:cTn>
                              </p:par>
                              <p:par>
                                <p:cTn id="70" presetID="3" presetClass="emph" presetSubtype="10" fill="remove" grpId="2" nodeType="withEffect">
                                  <p:stCondLst>
                                    <p:cond delay="0"/>
                                  </p:stCondLst>
                                  <p:iterate type="lt">
                                    <p:tmPct val="0"/>
                                  </p:iterate>
                                  <p:childTnLst>
                                    <p:animClr clrSpc="hsl" dir="ccw">
                                      <p:cBhvr override="childStyle">
                                        <p:cTn id="71" dur="2000" fill="hold"/>
                                        <p:tgtEl>
                                          <p:spTgt spid="12"/>
                                        </p:tgtEl>
                                        <p:attrNameLst>
                                          <p:attrName>style.color</p:attrName>
                                        </p:attrNameLst>
                                      </p:cBhvr>
                                      <p:to>
                                        <a:srgbClr val="FA3824"/>
                                      </p:to>
                                    </p:animClr>
                                  </p:childTnLst>
                                </p:cTn>
                              </p:par>
                              <p:par>
                                <p:cTn id="72" presetID="22" presetClass="exit" presetSubtype="8" fill="hold" grpId="2" nodeType="withEffect">
                                  <p:stCondLst>
                                    <p:cond delay="500"/>
                                  </p:stCondLst>
                                  <p:childTnLst>
                                    <p:animEffect transition="out" filter="wipe(left)">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0" presetClass="exit" presetSubtype="0" fill="hold" grpId="1" nodeType="withEffect">
                                  <p:stCondLst>
                                    <p:cond delay="1250"/>
                                  </p:stCondLst>
                                  <p:childTnLst>
                                    <p:animEffect transition="out" filter="fade">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childTnLst>
                          </p:cTn>
                        </p:par>
                        <p:par>
                          <p:cTn id="78" fill="hold">
                            <p:stCondLst>
                              <p:cond delay="2000"/>
                            </p:stCondLst>
                            <p:childTnLst>
                              <p:par>
                                <p:cTn id="79" presetID="1" presetClass="exit" presetSubtype="0" fill="hold" grpId="3" nodeType="afterEffect">
                                  <p:stCondLst>
                                    <p:cond delay="0"/>
                                  </p:stCondLst>
                                  <p:iterate type="lt">
                                    <p:tmAbs val="0"/>
                                  </p:iterate>
                                  <p:childTnLst>
                                    <p:set>
                                      <p:cBhvr>
                                        <p:cTn id="80" dur="1" fill="hold">
                                          <p:stCondLst>
                                            <p:cond delay="0"/>
                                          </p:stCondLst>
                                        </p:cTn>
                                        <p:tgtEl>
                                          <p:spTgt spid="12"/>
                                        </p:tgtEl>
                                        <p:attrNameLst>
                                          <p:attrName>style.visibility</p:attrName>
                                        </p:attrNameLst>
                                      </p:cBhvr>
                                      <p:to>
                                        <p:strVal val="hidden"/>
                                      </p:to>
                                    </p:set>
                                  </p:childTnLst>
                                </p:cTn>
                              </p:par>
                              <p:par>
                                <p:cTn id="81" presetID="1" presetClass="entr" presetSubtype="0" fill="hold" grpId="0" nodeType="with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4" nodeType="clickEffect">
                                  <p:stCondLst>
                                    <p:cond delay="0"/>
                                  </p:stCondLst>
                                  <p:iterate type="lt">
                                    <p:tmPct val="0"/>
                                  </p:iterate>
                                  <p:childTnLst>
                                    <p:set>
                                      <p:cBhvr>
                                        <p:cTn id="86" dur="1" fill="hold">
                                          <p:stCondLst>
                                            <p:cond delay="0"/>
                                          </p:stCondLst>
                                        </p:cTn>
                                        <p:tgtEl>
                                          <p:spTgt spid="13"/>
                                        </p:tgtEl>
                                        <p:attrNameLst>
                                          <p:attrName>style.visibility</p:attrName>
                                        </p:attrNameLst>
                                      </p:cBhvr>
                                      <p:to>
                                        <p:strVal val="visible"/>
                                      </p:to>
                                    </p:set>
                                    <p:animEffect transition="in" filter="wipe(left)">
                                      <p:cBhvr>
                                        <p:cTn id="87" dur="1500"/>
                                        <p:tgtEl>
                                          <p:spTgt spid="13"/>
                                        </p:tgtEl>
                                      </p:cBhvr>
                                    </p:animEffect>
                                  </p:childTnLst>
                                </p:cTn>
                              </p:par>
                              <p:par>
                                <p:cTn id="88" presetID="1" presetClass="entr" presetSubtype="0" fill="hold" grpId="0" nodeType="withEffect">
                                  <p:stCondLst>
                                    <p:cond delay="250"/>
                                  </p:stCondLst>
                                  <p:iterate type="lt">
                                    <p:tmAbs val="0"/>
                                  </p:iterate>
                                  <p:childTnLst>
                                    <p:set>
                                      <p:cBhvr>
                                        <p:cTn id="89" dur="1" fill="hold">
                                          <p:stCondLst>
                                            <p:cond delay="0"/>
                                          </p:stCondLst>
                                        </p:cTn>
                                        <p:tgtEl>
                                          <p:spTgt spid="13"/>
                                        </p:tgtEl>
                                        <p:attrNameLst>
                                          <p:attrName>style.visibility</p:attrName>
                                        </p:attrNameLst>
                                      </p:cBhvr>
                                      <p:to>
                                        <p:strVal val="visible"/>
                                      </p:to>
                                    </p:set>
                                  </p:childTnLst>
                                </p:cTn>
                              </p:par>
                              <p:par>
                                <p:cTn id="90" presetID="34" presetClass="emph" presetSubtype="0" fill="hold" grpId="1" nodeType="withEffect">
                                  <p:stCondLst>
                                    <p:cond delay="250"/>
                                  </p:stCondLst>
                                  <p:iterate type="lt">
                                    <p:tmPct val="10000"/>
                                  </p:iterate>
                                  <p:childTnLst>
                                    <p:animMotion origin="layout" path="M -3.33333E-6 0.00046 L 0.07934 -0.00162 " pathEditMode="relative" rAng="0" ptsTypes="AA">
                                      <p:cBhvr>
                                        <p:cTn id="91" dur="500" accel="50000" decel="50000" autoRev="1" fill="hold">
                                          <p:stCondLst>
                                            <p:cond delay="0"/>
                                          </p:stCondLst>
                                        </p:cTn>
                                        <p:tgtEl>
                                          <p:spTgt spid="13"/>
                                        </p:tgtEl>
                                        <p:attrNameLst>
                                          <p:attrName>ppt_x</p:attrName>
                                          <p:attrName>ppt_y</p:attrName>
                                        </p:attrNameLst>
                                      </p:cBhvr>
                                      <p:rCtr x="3958" y="-116"/>
                                    </p:animMotion>
                                    <p:animRot by="1500000">
                                      <p:cBhvr>
                                        <p:cTn id="92" dur="250" fill="hold">
                                          <p:stCondLst>
                                            <p:cond delay="0"/>
                                          </p:stCondLst>
                                        </p:cTn>
                                        <p:tgtEl>
                                          <p:spTgt spid="13"/>
                                        </p:tgtEl>
                                        <p:attrNameLst>
                                          <p:attrName>r</p:attrName>
                                        </p:attrNameLst>
                                      </p:cBhvr>
                                    </p:animRot>
                                    <p:animRot by="-1500000">
                                      <p:cBhvr>
                                        <p:cTn id="93" dur="250" fill="hold">
                                          <p:stCondLst>
                                            <p:cond delay="250"/>
                                          </p:stCondLst>
                                        </p:cTn>
                                        <p:tgtEl>
                                          <p:spTgt spid="13"/>
                                        </p:tgtEl>
                                        <p:attrNameLst>
                                          <p:attrName>r</p:attrName>
                                        </p:attrNameLst>
                                      </p:cBhvr>
                                    </p:animRot>
                                    <p:animRot by="-1500000">
                                      <p:cBhvr>
                                        <p:cTn id="94" dur="250" fill="hold">
                                          <p:stCondLst>
                                            <p:cond delay="500"/>
                                          </p:stCondLst>
                                        </p:cTn>
                                        <p:tgtEl>
                                          <p:spTgt spid="13"/>
                                        </p:tgtEl>
                                        <p:attrNameLst>
                                          <p:attrName>r</p:attrName>
                                        </p:attrNameLst>
                                      </p:cBhvr>
                                    </p:animRot>
                                    <p:animRot by="1500000">
                                      <p:cBhvr>
                                        <p:cTn id="95" dur="250" fill="hold">
                                          <p:stCondLst>
                                            <p:cond delay="750"/>
                                          </p:stCondLst>
                                        </p:cTn>
                                        <p:tgtEl>
                                          <p:spTgt spid="13"/>
                                        </p:tgtEl>
                                        <p:attrNameLst>
                                          <p:attrName>r</p:attrName>
                                        </p:attrNameLst>
                                      </p:cBhvr>
                                    </p:animRot>
                                  </p:childTnLst>
                                </p:cTn>
                              </p:par>
                              <p:par>
                                <p:cTn id="96" presetID="3" presetClass="emph" presetSubtype="10" fill="remove" grpId="2" nodeType="withEffect">
                                  <p:stCondLst>
                                    <p:cond delay="0"/>
                                  </p:stCondLst>
                                  <p:iterate type="lt">
                                    <p:tmPct val="0"/>
                                  </p:iterate>
                                  <p:childTnLst>
                                    <p:animClr clrSpc="hsl" dir="ccw">
                                      <p:cBhvr override="childStyle">
                                        <p:cTn id="97" dur="2000" fill="hold"/>
                                        <p:tgtEl>
                                          <p:spTgt spid="13"/>
                                        </p:tgtEl>
                                        <p:attrNameLst>
                                          <p:attrName>style.color</p:attrName>
                                        </p:attrNameLst>
                                      </p:cBhvr>
                                      <p:to>
                                        <a:srgbClr val="FA3824"/>
                                      </p:to>
                                    </p:animClr>
                                  </p:childTnLst>
                                </p:cTn>
                              </p:par>
                              <p:par>
                                <p:cTn id="98" presetID="22" presetClass="exit" presetSubtype="8" fill="hold" grpId="2" nodeType="withEffect">
                                  <p:stCondLst>
                                    <p:cond delay="500"/>
                                  </p:stCondLst>
                                  <p:childTnLst>
                                    <p:animEffect transition="out" filter="wipe(left)">
                                      <p:cBhvr>
                                        <p:cTn id="99" dur="500"/>
                                        <p:tgtEl>
                                          <p:spTgt spid="3"/>
                                        </p:tgtEl>
                                      </p:cBhvr>
                                    </p:animEffect>
                                    <p:set>
                                      <p:cBhvr>
                                        <p:cTn id="100" dur="1" fill="hold">
                                          <p:stCondLst>
                                            <p:cond delay="499"/>
                                          </p:stCondLst>
                                        </p:cTn>
                                        <p:tgtEl>
                                          <p:spTgt spid="3"/>
                                        </p:tgtEl>
                                        <p:attrNameLst>
                                          <p:attrName>style.visibility</p:attrName>
                                        </p:attrNameLst>
                                      </p:cBhvr>
                                      <p:to>
                                        <p:strVal val="hidden"/>
                                      </p:to>
                                    </p:set>
                                  </p:childTnLst>
                                </p:cTn>
                              </p:par>
                              <p:par>
                                <p:cTn id="101" presetID="10" presetClass="exit" presetSubtype="0" fill="hold" grpId="1" nodeType="withEffect">
                                  <p:stCondLst>
                                    <p:cond delay="1250"/>
                                  </p:stCondLst>
                                  <p:childTnLst>
                                    <p:animEffect transition="out" filter="fade">
                                      <p:cBhvr>
                                        <p:cTn id="102" dur="500"/>
                                        <p:tgtEl>
                                          <p:spTgt spid="4"/>
                                        </p:tgtEl>
                                      </p:cBhvr>
                                    </p:animEffect>
                                    <p:set>
                                      <p:cBhvr>
                                        <p:cTn id="103" dur="1" fill="hold">
                                          <p:stCondLst>
                                            <p:cond delay="499"/>
                                          </p:stCondLst>
                                        </p:cTn>
                                        <p:tgtEl>
                                          <p:spTgt spid="4"/>
                                        </p:tgtEl>
                                        <p:attrNameLst>
                                          <p:attrName>style.visibility</p:attrName>
                                        </p:attrNameLst>
                                      </p:cBhvr>
                                      <p:to>
                                        <p:strVal val="hidden"/>
                                      </p:to>
                                    </p:set>
                                  </p:childTnLst>
                                </p:cTn>
                              </p:par>
                            </p:childTnLst>
                          </p:cTn>
                        </p:par>
                        <p:par>
                          <p:cTn id="104" fill="hold">
                            <p:stCondLst>
                              <p:cond delay="2000"/>
                            </p:stCondLst>
                            <p:childTnLst>
                              <p:par>
                                <p:cTn id="105" presetID="1" presetClass="exit" presetSubtype="0" fill="hold" grpId="3" nodeType="afterEffect">
                                  <p:stCondLst>
                                    <p:cond delay="0"/>
                                  </p:stCondLst>
                                  <p:iterate type="lt">
                                    <p:tmAbs val="0"/>
                                  </p:iterate>
                                  <p:childTnLst>
                                    <p:set>
                                      <p:cBhvr>
                                        <p:cTn id="106" dur="1" fill="hold">
                                          <p:stCondLst>
                                            <p:cond delay="0"/>
                                          </p:stCondLst>
                                        </p:cTn>
                                        <p:tgtEl>
                                          <p:spTgt spid="13"/>
                                        </p:tgtEl>
                                        <p:attrNameLst>
                                          <p:attrName>style.visibility</p:attrName>
                                        </p:attrNameLst>
                                      </p:cBhvr>
                                      <p:to>
                                        <p:strVal val="hidden"/>
                                      </p:to>
                                    </p:set>
                                  </p:childTnLst>
                                </p:cTn>
                              </p:par>
                              <p:par>
                                <p:cTn id="107" presetID="1" presetClass="entr" presetSubtype="0" fill="hold" grpId="0" nodeType="withEffect">
                                  <p:stCondLst>
                                    <p:cond delay="0"/>
                                  </p:stCondLst>
                                  <p:childTnLst>
                                    <p:set>
                                      <p:cBhvr>
                                        <p:cTn id="108" dur="1" fill="hold">
                                          <p:stCondLst>
                                            <p:cond delay="0"/>
                                          </p:stCondLst>
                                        </p:cTn>
                                        <p:tgtEl>
                                          <p:spTgt spid="1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42" presetClass="path" presetSubtype="0" accel="50000" decel="50000" fill="hold" grpId="5" nodeType="clickEffect">
                                  <p:stCondLst>
                                    <p:cond delay="0"/>
                                  </p:stCondLst>
                                  <p:childTnLst>
                                    <p:animMotion origin="layout" path="M -3.33333E-6 2.96296E-6 L 0.14532 0.00301 " pathEditMode="relative" rAng="0" ptsTypes="AA">
                                      <p:cBhvr>
                                        <p:cTn id="112" dur="1000" fill="hold"/>
                                        <p:tgtEl>
                                          <p:spTgt spid="14"/>
                                        </p:tgtEl>
                                        <p:attrNameLst>
                                          <p:attrName>ppt_x</p:attrName>
                                          <p:attrName>ppt_y</p:attrName>
                                        </p:attrNameLst>
                                      </p:cBhvr>
                                      <p:rCtr x="7257" y="139"/>
                                    </p:animMotion>
                                  </p:childTnLst>
                                </p:cTn>
                              </p:par>
                              <p:par>
                                <p:cTn id="113" presetID="42" presetClass="path" presetSubtype="0" accel="50000" decel="50000" fill="hold" grpId="5" nodeType="withEffect">
                                  <p:stCondLst>
                                    <p:cond delay="0"/>
                                  </p:stCondLst>
                                  <p:childTnLst>
                                    <p:animMotion origin="layout" path="M 4.72222E-6 -7.40741E-7 L 0.03125 0.20093 " pathEditMode="relative" rAng="0" ptsTypes="AA">
                                      <p:cBhvr>
                                        <p:cTn id="114" dur="1000" fill="hold"/>
                                        <p:tgtEl>
                                          <p:spTgt spid="15"/>
                                        </p:tgtEl>
                                        <p:attrNameLst>
                                          <p:attrName>ppt_x</p:attrName>
                                          <p:attrName>ppt_y</p:attrName>
                                        </p:attrNameLst>
                                      </p:cBhvr>
                                      <p:rCtr x="1563" y="10046"/>
                                    </p:animMotion>
                                  </p:childTnLst>
                                </p:cTn>
                              </p:par>
                              <p:par>
                                <p:cTn id="115" presetID="23" presetClass="exit" presetSubtype="32" fill="hold" grpId="3" nodeType="withEffect">
                                  <p:stCondLst>
                                    <p:cond delay="0"/>
                                  </p:stCondLst>
                                  <p:childTnLst>
                                    <p:anim calcmode="lin" valueType="num">
                                      <p:cBhvr>
                                        <p:cTn id="116" dur="1000"/>
                                        <p:tgtEl>
                                          <p:spTgt spid="15"/>
                                        </p:tgtEl>
                                        <p:attrNameLst>
                                          <p:attrName>ppt_w</p:attrName>
                                        </p:attrNameLst>
                                      </p:cBhvr>
                                      <p:tavLst>
                                        <p:tav tm="0">
                                          <p:val>
                                            <p:strVal val="ppt_w"/>
                                          </p:val>
                                        </p:tav>
                                        <p:tav tm="100000">
                                          <p:val>
                                            <p:fltVal val="0"/>
                                          </p:val>
                                        </p:tav>
                                      </p:tavLst>
                                    </p:anim>
                                    <p:anim calcmode="lin" valueType="num">
                                      <p:cBhvr>
                                        <p:cTn id="117" dur="1000"/>
                                        <p:tgtEl>
                                          <p:spTgt spid="15"/>
                                        </p:tgtEl>
                                        <p:attrNameLst>
                                          <p:attrName>ppt_h</p:attrName>
                                        </p:attrNameLst>
                                      </p:cBhvr>
                                      <p:tavLst>
                                        <p:tav tm="0">
                                          <p:val>
                                            <p:strVal val="ppt_h"/>
                                          </p:val>
                                        </p:tav>
                                        <p:tav tm="100000">
                                          <p:val>
                                            <p:fltVal val="0"/>
                                          </p:val>
                                        </p:tav>
                                      </p:tavLst>
                                    </p:anim>
                                    <p:set>
                                      <p:cBhvr>
                                        <p:cTn id="118" dur="1" fill="hold">
                                          <p:stCondLst>
                                            <p:cond delay="999"/>
                                          </p:stCondLst>
                                        </p:cTn>
                                        <p:tgtEl>
                                          <p:spTgt spid="15"/>
                                        </p:tgtEl>
                                        <p:attrNameLst>
                                          <p:attrName>style.visibility</p:attrName>
                                        </p:attrNameLst>
                                      </p:cBhvr>
                                      <p:to>
                                        <p:strVal val="hidden"/>
                                      </p:to>
                                    </p:set>
                                  </p:childTnLst>
                                </p:cTn>
                              </p:par>
                              <p:par>
                                <p:cTn id="119" presetID="23" presetClass="exit" presetSubtype="32" fill="hold" grpId="3" nodeType="withEffect">
                                  <p:stCondLst>
                                    <p:cond delay="0"/>
                                  </p:stCondLst>
                                  <p:childTnLst>
                                    <p:anim calcmode="lin" valueType="num">
                                      <p:cBhvr>
                                        <p:cTn id="120" dur="1000"/>
                                        <p:tgtEl>
                                          <p:spTgt spid="14"/>
                                        </p:tgtEl>
                                        <p:attrNameLst>
                                          <p:attrName>ppt_w</p:attrName>
                                        </p:attrNameLst>
                                      </p:cBhvr>
                                      <p:tavLst>
                                        <p:tav tm="0">
                                          <p:val>
                                            <p:strVal val="ppt_w"/>
                                          </p:val>
                                        </p:tav>
                                        <p:tav tm="100000">
                                          <p:val>
                                            <p:fltVal val="0"/>
                                          </p:val>
                                        </p:tav>
                                      </p:tavLst>
                                    </p:anim>
                                    <p:anim calcmode="lin" valueType="num">
                                      <p:cBhvr>
                                        <p:cTn id="121" dur="1000"/>
                                        <p:tgtEl>
                                          <p:spTgt spid="14"/>
                                        </p:tgtEl>
                                        <p:attrNameLst>
                                          <p:attrName>ppt_h</p:attrName>
                                        </p:attrNameLst>
                                      </p:cBhvr>
                                      <p:tavLst>
                                        <p:tav tm="0">
                                          <p:val>
                                            <p:strVal val="ppt_h"/>
                                          </p:val>
                                        </p:tav>
                                        <p:tav tm="100000">
                                          <p:val>
                                            <p:fltVal val="0"/>
                                          </p:val>
                                        </p:tav>
                                      </p:tavLst>
                                    </p:anim>
                                    <p:set>
                                      <p:cBhvr>
                                        <p:cTn id="122" dur="1" fill="hold">
                                          <p:stCondLst>
                                            <p:cond delay="999"/>
                                          </p:stCondLst>
                                        </p:cTn>
                                        <p:tgtEl>
                                          <p:spTgt spid="14"/>
                                        </p:tgtEl>
                                        <p:attrNameLst>
                                          <p:attrName>style.visibility</p:attrName>
                                        </p:attrNameLst>
                                      </p:cBhvr>
                                      <p:to>
                                        <p:strVal val="hidden"/>
                                      </p:to>
                                    </p:set>
                                  </p:childTnLst>
                                </p:cTn>
                              </p:par>
                              <p:par>
                                <p:cTn id="123" presetID="0" presetClass="exit" presetSubtype="0" fill="hold" grpId="1" nodeType="withEffect">
                                  <p:stCondLst>
                                    <p:cond delay="500"/>
                                  </p:stCondLst>
                                  <p:childTnLst>
                                    <p:set>
                                      <p:cBhvr>
                                        <p:cTn id="124" dur="1" fill="hold">
                                          <p:stCondLst>
                                            <p:cond delay="999"/>
                                          </p:stCondLst>
                                        </p:cTn>
                                        <p:tgtEl>
                                          <p:spTgt spid="7"/>
                                        </p:tgtEl>
                                        <p:attrNameLst>
                                          <p:attrName>style.visibility</p:attrName>
                                        </p:attrNameLst>
                                      </p:cBhvr>
                                      <p:to>
                                        <p:strVal val="hidden"/>
                                      </p:to>
                                    </p:set>
                                    <p:animEffect transition="out" filter="dissolve">
                                      <p:cBhvr>
                                        <p:cTn id="125" dur="1000">
                                          <p:stCondLst>
                                            <p:cond delay="0"/>
                                          </p:stCondLst>
                                        </p:cTn>
                                        <p:tgtEl>
                                          <p:spTgt spid="7"/>
                                        </p:tgtEl>
                                      </p:cBhvr>
                                    </p:animEffect>
                                    <p:anim to="" calcmode="lin" valueType="num">
                                      <p:cBhvr>
                                        <p:cTn id="126"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127" dur="1000" fill="hold">
                                          <p:stCondLst>
                                            <p:cond delay="0"/>
                                          </p:stCondLst>
                                        </p:cTn>
                                        <p:tgtEl>
                                          <p:spTgt spid="7"/>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p:bldP spid="3" grpId="1"/>
      <p:bldP spid="3" grpId="2"/>
      <p:bldP spid="8" grpId="0"/>
      <p:bldP spid="8" grpId="1"/>
      <p:bldP spid="8" grpId="2"/>
      <p:bldP spid="3074" grpId="0"/>
      <p:bldP spid="4" grpId="0"/>
      <p:bldP spid="4" grpId="1"/>
      <p:bldP spid="5" grpId="0"/>
      <p:bldP spid="5" grpId="1"/>
      <p:bldP spid="7" grpId="0"/>
      <p:bldP spid="7" grpId="1"/>
      <p:bldP spid="9" grpId="0"/>
      <p:bldP spid="9" grpId="1"/>
      <p:bldP spid="12" grpId="0"/>
      <p:bldP spid="12" grpId="1"/>
      <p:bldP spid="12" grpId="2"/>
      <p:bldP spid="12" grpId="3"/>
      <p:bldP spid="12" grpId="4"/>
      <p:bldP spid="13" grpId="0"/>
      <p:bldP spid="13" grpId="1"/>
      <p:bldP spid="13" grpId="2"/>
      <p:bldP spid="13" grpId="3"/>
      <p:bldP spid="13" grpId="4"/>
      <p:bldP spid="14" grpId="0"/>
      <p:bldP spid="14" grpId="3"/>
      <p:bldP spid="14" grpId="5"/>
      <p:bldP spid="15" grpId="0"/>
      <p:bldP spid="15" grpId="3"/>
      <p:bldP spid="15" grpId="5"/>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The sleep of a laboring man is sweet, Whether he eats little or much; But the abundance of the rich will not permit him to sleep. </a:t>
            </a:r>
            <a:r>
              <a:rPr lang="en-US" altLang="en-US" sz="32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Ecclesiastes 5:12</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2375754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600" fill="hold"/>
                                        <p:tgtEl>
                                          <p:spTgt spid="3074"/>
                                        </p:tgtEl>
                                        <p:attrNameLst>
                                          <p:attrName>ppt_x</p:attrName>
                                        </p:attrNameLst>
                                      </p:cBhvr>
                                      <p:tavLst>
                                        <p:tav tm="0">
                                          <p:val>
                                            <p:strVal val="#ppt_x"/>
                                          </p:val>
                                        </p:tav>
                                        <p:tav tm="100000">
                                          <p:val>
                                            <p:strVal val="#ppt_x"/>
                                          </p:val>
                                        </p:tav>
                                      </p:tavLst>
                                    </p:anim>
                                    <p:anim calcmode="lin" valueType="num">
                                      <p:cBhvr additive="base">
                                        <p:cTn id="8" dur="6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I know that nothing is better for them than to rejoice, and to do good in their lives, and also that every man should eat and drink and enjoy the good of all his   labor - it is the gift of God.</a:t>
            </a:r>
            <a:br>
              <a:rPr lang="en-US" altLang="en-US"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Ecclesiastes 3:12-13</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2663988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217112"/>
            <a:ext cx="8229600" cy="461820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only time you really live fully is from thirty to sixty. The young are slaves to dreams; the old servants of regrets.                     Only the middle-aged have            all their five senses in the      keeping of their wits.”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422F074B-4535-41C7-8F16-B53EC839C35D}"/>
              </a:ext>
            </a:extLst>
          </p:cNvPr>
          <p:cNvSpPr txBox="1">
            <a:spLocks noChangeArrowheads="1"/>
          </p:cNvSpPr>
          <p:nvPr/>
        </p:nvSpPr>
        <p:spPr bwMode="auto">
          <a:xfrm>
            <a:off x="4671819" y="3121983"/>
            <a:ext cx="33528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repentance</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518843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770" decel="100000"/>
                                        <p:tgtEl>
                                          <p:spTgt spid="3074"/>
                                        </p:tgtEl>
                                      </p:cBhvr>
                                    </p:animEffect>
                                    <p:animScale>
                                      <p:cBhvr>
                                        <p:cTn id="8" dur="770" decel="100000"/>
                                        <p:tgtEl>
                                          <p:spTgt spid="3074"/>
                                        </p:tgtEl>
                                      </p:cBhvr>
                                      <p:from x="10000" y="10000"/>
                                      <p:to x="200000" y="450000"/>
                                    </p:animScale>
                                    <p:animScale>
                                      <p:cBhvr>
                                        <p:cTn id="9" dur="1230" accel="100000" fill="hold">
                                          <p:stCondLst>
                                            <p:cond delay="770"/>
                                          </p:stCondLst>
                                        </p:cTn>
                                        <p:tgtEl>
                                          <p:spTgt spid="3074"/>
                                        </p:tgtEl>
                                      </p:cBhvr>
                                      <p:from x="200000" y="450000"/>
                                      <p:to x="100000" y="100000"/>
                                    </p:animScale>
                                    <p:set>
                                      <p:cBhvr>
                                        <p:cTn id="10" dur="770" fill="hold"/>
                                        <p:tgtEl>
                                          <p:spTgt spid="3074"/>
                                        </p:tgtEl>
                                        <p:attrNameLst>
                                          <p:attrName>ppt_x</p:attrName>
                                        </p:attrNameLst>
                                      </p:cBhvr>
                                      <p:to>
                                        <p:strVal val="(0.5)"/>
                                      </p:to>
                                    </p:set>
                                    <p:anim from="(0.5)" to="(#ppt_x)" calcmode="lin" valueType="num">
                                      <p:cBhvr>
                                        <p:cTn id="11" dur="1230" accel="100000" fill="hold">
                                          <p:stCondLst>
                                            <p:cond delay="770"/>
                                          </p:stCondLst>
                                        </p:cTn>
                                        <p:tgtEl>
                                          <p:spTgt spid="3074"/>
                                        </p:tgtEl>
                                        <p:attrNameLst>
                                          <p:attrName>ppt_x</p:attrName>
                                        </p:attrNameLst>
                                      </p:cBhvr>
                                    </p:anim>
                                    <p:set>
                                      <p:cBhvr>
                                        <p:cTn id="12" dur="770" fill="hold"/>
                                        <p:tgtEl>
                                          <p:spTgt spid="3074"/>
                                        </p:tgtEl>
                                        <p:attrNameLst>
                                          <p:attrName>ppt_y</p:attrName>
                                        </p:attrNameLst>
                                      </p:cBhvr>
                                      <p:to>
                                        <p:strVal val="(#ppt_y+0.4)"/>
                                      </p:to>
                                    </p:set>
                                    <p:anim from="(#ppt_y+0.4)" to="(#ppt_y)" calcmode="lin" valueType="num">
                                      <p:cBhvr>
                                        <p:cTn id="13" dur="1230" accel="100000" fill="hold">
                                          <p:stCondLst>
                                            <p:cond delay="770"/>
                                          </p:stCondLst>
                                        </p:cTn>
                                        <p:tgtEl>
                                          <p:spTgt spid="3074"/>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iterate type="lt">
                                    <p:tmPct val="0"/>
                                  </p:iterate>
                                  <p:childTnLst>
                                    <p:set>
                                      <p:cBhvr>
                                        <p:cTn id="17" dur="1" fill="hold">
                                          <p:stCondLst>
                                            <p:cond delay="0"/>
                                          </p:stCondLst>
                                        </p:cTn>
                                        <p:tgtEl>
                                          <p:spTgt spid="3"/>
                                        </p:tgtEl>
                                        <p:attrNameLst>
                                          <p:attrName>style.visibility</p:attrName>
                                        </p:attrNameLst>
                                      </p:cBhvr>
                                      <p:to>
                                        <p:strVal val="visible"/>
                                      </p:to>
                                    </p:set>
                                    <p:animEffect transition="in" filter="wipe(left)">
                                      <p:cBhvr>
                                        <p:cTn id="18" dur="250"/>
                                        <p:tgtEl>
                                          <p:spTgt spid="3"/>
                                        </p:tgtEl>
                                      </p:cBhvr>
                                    </p:animEffect>
                                  </p:childTnLst>
                                </p:cTn>
                              </p:par>
                              <p:par>
                                <p:cTn id="19" presetID="34" presetClass="emph" presetSubtype="0" fill="hold" grpId="3" nodeType="withEffect">
                                  <p:stCondLst>
                                    <p:cond delay="0"/>
                                  </p:stCondLst>
                                  <p:iterate type="lt">
                                    <p:tmPct val="10000"/>
                                  </p:iterate>
                                  <p:childTnLst>
                                    <p:animMotion origin="layout" path="M -8.33333E-7 -3.7037E-7 L 0.0967 0.00116 " pathEditMode="relative" rAng="0" ptsTypes="AA">
                                      <p:cBhvr>
                                        <p:cTn id="20" dur="250" accel="50000" decel="50000" autoRev="1" fill="hold">
                                          <p:stCondLst>
                                            <p:cond delay="0"/>
                                          </p:stCondLst>
                                        </p:cTn>
                                        <p:tgtEl>
                                          <p:spTgt spid="3"/>
                                        </p:tgtEl>
                                        <p:attrNameLst>
                                          <p:attrName>ppt_x</p:attrName>
                                          <p:attrName>ppt_y</p:attrName>
                                        </p:attrNameLst>
                                      </p:cBhvr>
                                      <p:rCtr x="4826" y="46"/>
                                    </p:animMotion>
                                    <p:animRot by="1500000">
                                      <p:cBhvr>
                                        <p:cTn id="21" dur="125" fill="hold">
                                          <p:stCondLst>
                                            <p:cond delay="0"/>
                                          </p:stCondLst>
                                        </p:cTn>
                                        <p:tgtEl>
                                          <p:spTgt spid="3"/>
                                        </p:tgtEl>
                                        <p:attrNameLst>
                                          <p:attrName>r</p:attrName>
                                        </p:attrNameLst>
                                      </p:cBhvr>
                                    </p:animRot>
                                    <p:animRot by="-1500000">
                                      <p:cBhvr>
                                        <p:cTn id="22" dur="125" fill="hold">
                                          <p:stCondLst>
                                            <p:cond delay="125"/>
                                          </p:stCondLst>
                                        </p:cTn>
                                        <p:tgtEl>
                                          <p:spTgt spid="3"/>
                                        </p:tgtEl>
                                        <p:attrNameLst>
                                          <p:attrName>r</p:attrName>
                                        </p:attrNameLst>
                                      </p:cBhvr>
                                    </p:animRot>
                                    <p:animRot by="-1500000">
                                      <p:cBhvr>
                                        <p:cTn id="23" dur="125" fill="hold">
                                          <p:stCondLst>
                                            <p:cond delay="250"/>
                                          </p:stCondLst>
                                        </p:cTn>
                                        <p:tgtEl>
                                          <p:spTgt spid="3"/>
                                        </p:tgtEl>
                                        <p:attrNameLst>
                                          <p:attrName>r</p:attrName>
                                        </p:attrNameLst>
                                      </p:cBhvr>
                                    </p:animRot>
                                    <p:animRot by="1500000">
                                      <p:cBhvr>
                                        <p:cTn id="24"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3" grpId="3"/>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623884" y="4830304"/>
            <a:ext cx="358541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 square deal</a:t>
            </a:r>
          </a:p>
        </p:txBody>
      </p:sp>
      <p:sp>
        <p:nvSpPr>
          <p:cNvPr id="3074" name="Rectangle 2"/>
          <p:cNvSpPr>
            <a:spLocks noGrp="1" noChangeArrowheads="1"/>
          </p:cNvSpPr>
          <p:nvPr>
            <p:ph type="title"/>
          </p:nvPr>
        </p:nvSpPr>
        <p:spPr>
          <a:xfrm>
            <a:off x="457200" y="948407"/>
            <a:ext cx="8229600" cy="465028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demand that big business give the people a square deal;       in return we must insist that  when any one engaged in big business honestly endeavors        to do right he shall himself            be given a square deal.”</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93160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7BBD919-5A82-46E7-A723-AF6F0CD6F5AB}"/>
              </a:ext>
            </a:extLst>
          </p:cNvPr>
          <p:cNvSpPr txBox="1">
            <a:spLocks/>
          </p:cNvSpPr>
          <p:nvPr/>
        </p:nvSpPr>
        <p:spPr>
          <a:xfrm>
            <a:off x="1132154" y="5104351"/>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 crookedness</a:t>
            </a:r>
          </a:p>
        </p:txBody>
      </p:sp>
      <p:sp>
        <p:nvSpPr>
          <p:cNvPr id="3074" name="Rectangle 2"/>
          <p:cNvSpPr>
            <a:spLocks noGrp="1" noChangeArrowheads="1"/>
          </p:cNvSpPr>
          <p:nvPr>
            <p:ph type="title"/>
          </p:nvPr>
        </p:nvSpPr>
        <p:spPr>
          <a:xfrm>
            <a:off x="482252" y="452200"/>
            <a:ext cx="8229600" cy="550052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“When I say I believe in a square deal I do not mean to give every man the best hand. If the cards  do not come to any man, or if they do come, and he has not got the power to play them, that is his affair. All I mean is that there shall be no crookedness in the dealing.”</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34134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486114" y="4571258"/>
            <a:ext cx="773875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but having left it, that counts</a:t>
            </a:r>
          </a:p>
        </p:txBody>
      </p:sp>
      <p:sp>
        <p:nvSpPr>
          <p:cNvPr id="3074" name="Rectangle 2"/>
          <p:cNvSpPr>
            <a:spLocks noGrp="1" noChangeArrowheads="1"/>
          </p:cNvSpPr>
          <p:nvPr>
            <p:ph type="title"/>
          </p:nvPr>
        </p:nvSpPr>
        <p:spPr>
          <a:xfrm>
            <a:off x="441158" y="1269248"/>
            <a:ext cx="8229600" cy="415298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 is not one among us in whom a devil does not dwell; at some time, on some point, that devil masters each of us ... It is not having been in the Dark House, but having left it, that counts.”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192445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47B5A77-92B3-4B22-9EDC-EF58968E9D45}"/>
              </a:ext>
            </a:extLst>
          </p:cNvPr>
          <p:cNvSpPr txBox="1">
            <a:spLocks/>
          </p:cNvSpPr>
          <p:nvPr/>
        </p:nvSpPr>
        <p:spPr>
          <a:xfrm>
            <a:off x="5715561" y="3461329"/>
            <a:ext cx="185652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true</a:t>
            </a:r>
          </a:p>
        </p:txBody>
      </p:sp>
      <p:sp>
        <p:nvSpPr>
          <p:cNvPr id="6" name="Title 1">
            <a:extLst>
              <a:ext uri="{FF2B5EF4-FFF2-40B4-BE49-F238E27FC236}">
                <a16:creationId xmlns:a16="http://schemas.microsoft.com/office/drawing/2014/main" id="{479E5A79-5D4F-4670-8A79-AB1B5E811FFA}"/>
              </a:ext>
            </a:extLst>
          </p:cNvPr>
          <p:cNvSpPr txBox="1">
            <a:spLocks/>
          </p:cNvSpPr>
          <p:nvPr/>
        </p:nvSpPr>
        <p:spPr>
          <a:xfrm>
            <a:off x="1088097" y="4134583"/>
            <a:ext cx="673128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righteousness and holiness</a:t>
            </a:r>
          </a:p>
        </p:txBody>
      </p:sp>
      <p:sp>
        <p:nvSpPr>
          <p:cNvPr id="3074" name="Rectangle 2"/>
          <p:cNvSpPr>
            <a:spLocks noGrp="1" noChangeArrowheads="1"/>
          </p:cNvSpPr>
          <p:nvPr>
            <p:ph type="title"/>
          </p:nvPr>
        </p:nvSpPr>
        <p:spPr>
          <a:xfrm>
            <a:off x="421574" y="1390919"/>
            <a:ext cx="8229600" cy="430923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and be renewed in the spirit of your mind, and that you put on the new man which was created according to God, in true righteousness and holiness.             </a:t>
            </a:r>
            <a:r>
              <a:rPr lang="en-US" altLang="en-US" sz="32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Ephesians 4:23-24</a:t>
            </a:r>
            <a:r>
              <a:rPr lang="en-US" altLang="en-US" sz="40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p>
        </p:txBody>
      </p:sp>
      <p:sp>
        <p:nvSpPr>
          <p:cNvPr id="5" name="Rectangle 4">
            <a:extLst>
              <a:ext uri="{FF2B5EF4-FFF2-40B4-BE49-F238E27FC236}">
                <a16:creationId xmlns:a16="http://schemas.microsoft.com/office/drawing/2014/main" id="{58174906-7737-4FCD-A050-52C653984106}"/>
              </a:ext>
            </a:extLst>
          </p:cNvPr>
          <p:cNvSpPr>
            <a:spLocks noChangeArrowheads="1"/>
          </p:cNvSpPr>
          <p:nvPr/>
        </p:nvSpPr>
        <p:spPr bwMode="auto">
          <a:xfrm>
            <a:off x="5694746" y="343306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7" name="Rectangle 2">
            <a:extLst>
              <a:ext uri="{FF2B5EF4-FFF2-40B4-BE49-F238E27FC236}">
                <a16:creationId xmlns:a16="http://schemas.microsoft.com/office/drawing/2014/main" id="{6938B5D1-1F58-4D58-A93D-2A3C244FC211}"/>
              </a:ext>
            </a:extLst>
          </p:cNvPr>
          <p:cNvSpPr txBox="1">
            <a:spLocks noChangeArrowheads="1"/>
          </p:cNvSpPr>
          <p:nvPr/>
        </p:nvSpPr>
        <p:spPr bwMode="auto">
          <a:xfrm>
            <a:off x="1378496" y="2834491"/>
            <a:ext cx="161689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B0F0"/>
                </a:solidFill>
                <a:effectLst>
                  <a:glow rad="101600">
                    <a:schemeClr val="tx1"/>
                  </a:glow>
                  <a:outerShdw blurRad="50800" algn="tl" rotWithShape="0">
                    <a:srgbClr val="000000"/>
                  </a:outerShdw>
                </a:effectLst>
                <a:latin typeface="Calibri" panose="020F0502020204030204" pitchFamily="34" charset="0"/>
              </a:rPr>
              <a:t>inner</a:t>
            </a:r>
          </a:p>
        </p:txBody>
      </p:sp>
    </p:spTree>
    <p:extLst>
      <p:ext uri="{BB962C8B-B14F-4D97-AF65-F5344CB8AC3E}">
        <p14:creationId xmlns:p14="http://schemas.microsoft.com/office/powerpoint/2010/main" val="2663988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400"/>
                                  </p:stCondLst>
                                  <p:childTnLst>
                                    <p:set>
                                      <p:cBhvr override="childStyle">
                                        <p:cTn id="20" dur="500" fill="hold"/>
                                        <p:tgtEl>
                                          <p:spTgt spid="6"/>
                                        </p:tgtEl>
                                        <p:attrNameLst>
                                          <p:attrName>style.textDecorationUnderline</p:attrName>
                                        </p:attrNameLst>
                                      </p:cBhvr>
                                      <p:to>
                                        <p:strVal val="true"/>
                                      </p:to>
                                    </p:set>
                                  </p:childTnLst>
                                </p:cTn>
                              </p:par>
                              <p:par>
                                <p:cTn id="21" presetID="0" presetClass="entr" presetSubtype="0" fill="hold" grpId="0" nodeType="withEffect">
                                  <p:stCondLst>
                                    <p:cond delay="25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stCondLst>
                                            <p:cond delay="0"/>
                                          </p:stCondLst>
                                        </p:cTn>
                                        <p:tgtEl>
                                          <p:spTgt spid="5"/>
                                        </p:tgtEl>
                                      </p:cBhvr>
                                    </p:animEffect>
                                    <p:anim to="" calcmode="lin" valueType="num">
                                      <p:cBhvr>
                                        <p:cTn id="24"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strVal val="#ppt_w*0.70"/>
                                          </p:val>
                                        </p:tav>
                                        <p:tav tm="100000">
                                          <p:val>
                                            <p:strVal val="#ppt_w"/>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3074" grpId="0"/>
      <p:bldP spid="5"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3136" y="2318359"/>
            <a:ext cx="8229600" cy="320649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some time in our lives a devil dwells within us, causes heartbreaks, confusion and troubles, then dies.”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40078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5326" y="2793249"/>
            <a:ext cx="8229600" cy="185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“Thank God for the iron in the blood of our fathers.”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8779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37941" y="2488199"/>
            <a:ext cx="7506812" cy="252486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As iron sharpens iron, So a man sharpens the countenance of his friend. </a:t>
            </a:r>
            <a:r>
              <a:rPr lang="en-US" altLang="en-US" sz="32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Proverbs 27:17</a:t>
            </a:r>
          </a:p>
        </p:txBody>
      </p:sp>
    </p:spTree>
    <p:extLst>
      <p:ext uri="{BB962C8B-B14F-4D97-AF65-F5344CB8AC3E}">
        <p14:creationId xmlns:p14="http://schemas.microsoft.com/office/powerpoint/2010/main" val="1694986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10AAC4F-CA2B-4B49-A000-7F459E8C83C9}"/>
              </a:ext>
            </a:extLst>
          </p:cNvPr>
          <p:cNvSpPr txBox="1">
            <a:spLocks/>
          </p:cNvSpPr>
          <p:nvPr/>
        </p:nvSpPr>
        <p:spPr>
          <a:xfrm>
            <a:off x="6224153" y="1693718"/>
            <a:ext cx="2212387" cy="6632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endures</a:t>
            </a:r>
          </a:p>
        </p:txBody>
      </p:sp>
      <p:sp>
        <p:nvSpPr>
          <p:cNvPr id="3074" name="Rectangle 2"/>
          <p:cNvSpPr>
            <a:spLocks noGrp="1" noChangeArrowheads="1"/>
          </p:cNvSpPr>
          <p:nvPr>
            <p:ph type="title"/>
          </p:nvPr>
        </p:nvSpPr>
        <p:spPr>
          <a:xfrm>
            <a:off x="421574" y="1616550"/>
            <a:ext cx="8229600" cy="409548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Blessed is the man who endures temptation; for when he has been approved, he will receive the crown of life which the Lord has promised to those who love Him. </a:t>
            </a:r>
            <a:r>
              <a:rPr lang="en-US" altLang="en-US" sz="3200"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James 1:12</a:t>
            </a:r>
            <a:r>
              <a:rPr lang="en-US" altLang="en-US" sz="40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p>
        </p:txBody>
      </p:sp>
      <mc:AlternateContent xmlns:mc="http://schemas.openxmlformats.org/markup-compatibility/2006" xmlns:am3d="http://schemas.microsoft.com/office/drawing/2017/model3d">
        <mc:Choice Requires="am3d">
          <p:graphicFrame>
            <p:nvGraphicFramePr>
              <p:cNvPr id="4" name="3D Model 3" descr="Crown">
                <a:extLst>
                  <a:ext uri="{FF2B5EF4-FFF2-40B4-BE49-F238E27FC236}">
                    <a16:creationId xmlns:a16="http://schemas.microsoft.com/office/drawing/2014/main" id="{5E53A5F1-C145-4AB8-B1E5-60E402E68C46}"/>
                  </a:ext>
                </a:extLst>
              </p:cNvPr>
              <p:cNvGraphicFramePr>
                <a:graphicFrameLocks noChangeAspect="1"/>
              </p:cNvGraphicFramePr>
              <p:nvPr>
                <p:extLst>
                  <p:ext uri="{D42A27DB-BD31-4B8C-83A1-F6EECF244321}">
                    <p14:modId xmlns:p14="http://schemas.microsoft.com/office/powerpoint/2010/main" val="1943919680"/>
                  </p:ext>
                </p:extLst>
              </p:nvPr>
            </p:nvGraphicFramePr>
            <p:xfrm>
              <a:off x="1040690" y="3618956"/>
              <a:ext cx="1100343" cy="1003759"/>
            </p:xfrm>
            <a:graphic>
              <a:graphicData uri="http://schemas.microsoft.com/office/drawing/2017/model3d">
                <am3d:model3d r:embed="rId3">
                  <am3d:spPr>
                    <a:xfrm>
                      <a:off x="0" y="0"/>
                      <a:ext cx="1100343" cy="1003759"/>
                    </a:xfrm>
                    <a:prstGeom prst="rect">
                      <a:avLst/>
                    </a:prstGeom>
                  </am3d:spPr>
                  <am3d:camera>
                    <am3d:pos x="0" y="0" z="74484661"/>
                    <am3d:up dx="0" dy="36000000" dz="0"/>
                    <am3d:lookAt x="0" y="0" z="0"/>
                    <am3d:perspective fov="2700000"/>
                  </am3d:camera>
                  <am3d:trans>
                    <am3d:meterPerModelUnit n="1005811" d="1000000"/>
                    <am3d:preTrans dx="0" dy="-12341310" dz="0"/>
                    <am3d:scale>
                      <am3d:sx n="1000000" d="1000000"/>
                      <am3d:sy n="1000000" d="1000000"/>
                      <am3d:sz n="1000000" d="1000000"/>
                    </am3d:scale>
                    <am3d:rot/>
                    <am3d:postTrans dx="0" dy="0" dz="0"/>
                  </am3d:trans>
                  <am3d:attrSrcUrl r:id="rId4"/>
                  <am3d:raster rName="Office3DRenderer" rVer="16.0.8326">
                    <am3d:blip r:embed="rId5"/>
                  </am3d:raster>
                  <am3d:objViewport viewportSz="182819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Model 3" descr="Crown">
                <a:extLst>
                  <a:ext uri="{FF2B5EF4-FFF2-40B4-BE49-F238E27FC236}">
                    <a16:creationId xmlns:a16="http://schemas.microsoft.com/office/drawing/2014/main" id="{5E53A5F1-C145-4AB8-B1E5-60E402E68C46}"/>
                  </a:ext>
                </a:extLst>
              </p:cNvPr>
              <p:cNvPicPr>
                <a:picLocks noGrp="1" noRot="1" noChangeAspect="1" noMove="1" noResize="1" noEditPoints="1" noAdjustHandles="1" noChangeArrowheads="1" noChangeShapeType="1" noCrop="1"/>
              </p:cNvPicPr>
              <p:nvPr/>
            </p:nvPicPr>
            <p:blipFill>
              <a:blip r:embed="rId6"/>
              <a:stretch>
                <a:fillRect/>
              </a:stretch>
            </p:blipFill>
            <p:spPr>
              <a:xfrm>
                <a:off x="1040690" y="3618956"/>
                <a:ext cx="1100343" cy="1003759"/>
              </a:xfrm>
              <a:prstGeom prst="rect">
                <a:avLst/>
              </a:prstGeom>
            </p:spPr>
          </p:pic>
        </mc:Fallback>
      </mc:AlternateContent>
    </p:spTree>
    <p:extLst>
      <p:ext uri="{BB962C8B-B14F-4D97-AF65-F5344CB8AC3E}">
        <p14:creationId xmlns:p14="http://schemas.microsoft.com/office/powerpoint/2010/main" val="2663988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childTnLst>
                                </p:cTn>
                              </p:par>
                              <p:par>
                                <p:cTn id="22" presetID="37" presetClass="emph" presetSubtype="128" repeatCount="indefinite" fill="hold" nodeType="withEffect">
                                  <p:stCondLst>
                                    <p:cond delay="0"/>
                                  </p:stCondLst>
                                  <p:childTnLst>
                                    <p:animRot by="21600000">
                                      <p:cBhvr>
                                        <p:cTn id="23" dur="3000" fill="hold"/>
                                        <p:tgtEl>
                                          <p:spTgt spid="4"/>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4258831" y="789790"/>
            <a:ext cx="1258645" cy="7785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lose</a:t>
            </a:r>
          </a:p>
        </p:txBody>
      </p:sp>
      <p:sp>
        <p:nvSpPr>
          <p:cNvPr id="3074" name="Rectangle 2"/>
          <p:cNvSpPr>
            <a:spLocks noGrp="1" noChangeArrowheads="1"/>
          </p:cNvSpPr>
          <p:nvPr>
            <p:ph type="title"/>
          </p:nvPr>
        </p:nvSpPr>
        <p:spPr>
          <a:xfrm>
            <a:off x="529390" y="274638"/>
            <a:ext cx="815741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 nation deserves to exist if it permits itself to lose the stern and virile virtues; and this without regard to whether the loss is due   to the growth of a heartless and   all-absorbing commercialism, to prolonged indulgence in luxury and soft, effortless ease, or to the deification of a warped and  twisted sentimentality.”</a:t>
            </a:r>
          </a:p>
        </p:txBody>
      </p:sp>
      <p:sp>
        <p:nvSpPr>
          <p:cNvPr id="3" name="Rectangle 12"/>
          <p:cNvSpPr>
            <a:spLocks noChangeArrowheads="1"/>
          </p:cNvSpPr>
          <p:nvPr/>
        </p:nvSpPr>
        <p:spPr bwMode="auto">
          <a:xfrm>
            <a:off x="3326815" y="5518595"/>
            <a:ext cx="390812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FF0000"/>
                </a:solidFill>
                <a:effectLst>
                  <a:glow rad="127000">
                    <a:schemeClr val="tx1"/>
                  </a:glow>
                </a:effectLst>
                <a:latin typeface="Calibri" panose="020F0502020204030204" pitchFamily="34" charset="0"/>
              </a:rPr>
              <a:t>bleeding hearts</a:t>
            </a:r>
            <a:endParaRPr lang="en-US" altLang="en-US" sz="4400" b="1" i="1" dirty="0">
              <a:solidFill>
                <a:srgbClr val="FF0000"/>
              </a:solidFill>
              <a:effectLst>
                <a:glow rad="127000">
                  <a:schemeClr val="tx1"/>
                </a:glow>
              </a:effectLst>
              <a:latin typeface="Calibri" panose="020F0502020204030204" pitchFamily="34" charset="0"/>
            </a:endParaRPr>
          </a:p>
        </p:txBody>
      </p:sp>
      <p:sp>
        <p:nvSpPr>
          <p:cNvPr id="4" name="Title 1"/>
          <p:cNvSpPr txBox="1">
            <a:spLocks/>
          </p:cNvSpPr>
          <p:nvPr/>
        </p:nvSpPr>
        <p:spPr>
          <a:xfrm>
            <a:off x="592898" y="1478071"/>
            <a:ext cx="1862203" cy="685747"/>
          </a:xfrm>
          <a:prstGeom prst="rect">
            <a:avLst/>
          </a:prstGeom>
        </p:spPr>
        <p:txBody>
          <a:bodyPr vert="horz" lIns="91440" tIns="45720" rIns="91440" bIns="45720" rtlCol="0" anchor="ctr">
            <a:prstTxWarp prst="textStop">
              <a:avLst/>
            </a:prstTxWarp>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valiant</a:t>
            </a:r>
          </a:p>
        </p:txBody>
      </p:sp>
      <p:sp>
        <p:nvSpPr>
          <p:cNvPr id="6" name="Rectangle 12"/>
          <p:cNvSpPr>
            <a:spLocks noChangeArrowheads="1"/>
          </p:cNvSpPr>
          <p:nvPr/>
        </p:nvSpPr>
        <p:spPr bwMode="auto">
          <a:xfrm>
            <a:off x="3140242" y="2987952"/>
            <a:ext cx="5642809"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66FF33"/>
                </a:solidFill>
                <a:effectLst>
                  <a:glow rad="127000">
                    <a:schemeClr val="tx1"/>
                  </a:glow>
                </a:effectLst>
                <a:latin typeface="Calibri" panose="020F0502020204030204" pitchFamily="34" charset="0"/>
              </a:rPr>
              <a:t>self-centered greed</a:t>
            </a:r>
            <a:endParaRPr lang="en-US" altLang="en-US" sz="4400" b="1" i="1" dirty="0">
              <a:solidFill>
                <a:srgbClr val="66FF33"/>
              </a:solidFill>
              <a:effectLst>
                <a:glow rad="127000">
                  <a:schemeClr val="tx1"/>
                </a:glow>
              </a:effectLst>
              <a:latin typeface="Calibri" panose="020F0502020204030204" pitchFamily="34" charset="0"/>
            </a:endParaRPr>
          </a:p>
        </p:txBody>
      </p:sp>
      <p:sp>
        <p:nvSpPr>
          <p:cNvPr id="7" name="Rectangle 12"/>
          <p:cNvSpPr>
            <a:spLocks noChangeArrowheads="1"/>
          </p:cNvSpPr>
          <p:nvPr/>
        </p:nvSpPr>
        <p:spPr bwMode="auto">
          <a:xfrm>
            <a:off x="1395663" y="4319336"/>
            <a:ext cx="6605337" cy="78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FF9900"/>
                </a:solidFill>
                <a:effectLst>
                  <a:glow rad="127000">
                    <a:schemeClr val="tx1"/>
                  </a:glow>
                </a:effectLst>
                <a:latin typeface="Calibri" panose="020F0502020204030204" pitchFamily="34" charset="0"/>
              </a:rPr>
              <a:t>slothful apathetic laziness</a:t>
            </a:r>
            <a:endParaRPr lang="en-US" altLang="en-US" sz="4400" b="1" i="1" dirty="0">
              <a:solidFill>
                <a:srgbClr val="FF9900"/>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2177232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wd">
                                    <p:tmPct val="10000"/>
                                  </p:iterate>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07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stCondLst>
                                            <p:cond delay="0"/>
                                          </p:stCondLst>
                                        </p:cTn>
                                        <p:tgtEl>
                                          <p:spTgt spid="4"/>
                                        </p:tgtEl>
                                      </p:cBhvr>
                                    </p:animEffect>
                                    <p:anim to="" calcmode="lin" valueType="num">
                                      <p:cBhvr>
                                        <p:cTn id="17"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8"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8" presetClass="emph" presetSubtype="0" fill="hold" grpId="1" nodeType="withEffect">
                                  <p:stCondLst>
                                    <p:cond delay="0"/>
                                  </p:stCondLst>
                                  <p:childTnLst>
                                    <p:set>
                                      <p:cBhvr override="childStyle">
                                        <p:cTn id="25" dur="500" fill="hold"/>
                                        <p:tgtEl>
                                          <p:spTgt spid="5"/>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9" presetClass="entr" presetSubtype="0" accel="10000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39"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40"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9" presetClass="entr" presetSubtype="0" accel="10000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47"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48"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49"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3" grpId="0"/>
      <p:bldP spid="4" grpId="0"/>
      <p:bldP spid="6" grpId="0"/>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D6ABF85-67AC-4C67-96A1-85D448C1908F}"/>
              </a:ext>
            </a:extLst>
          </p:cNvPr>
          <p:cNvSpPr txBox="1">
            <a:spLocks/>
          </p:cNvSpPr>
          <p:nvPr/>
        </p:nvSpPr>
        <p:spPr>
          <a:xfrm>
            <a:off x="5514975" y="4505325"/>
            <a:ext cx="2716346" cy="767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good faith</a:t>
            </a:r>
          </a:p>
        </p:txBody>
      </p:sp>
      <p:sp>
        <p:nvSpPr>
          <p:cNvPr id="4" name="Title 1">
            <a:extLst>
              <a:ext uri="{FF2B5EF4-FFF2-40B4-BE49-F238E27FC236}">
                <a16:creationId xmlns:a16="http://schemas.microsoft.com/office/drawing/2014/main" id="{BE43F251-02B3-4B27-B9A5-7B11FC301130}"/>
              </a:ext>
            </a:extLst>
          </p:cNvPr>
          <p:cNvSpPr txBox="1">
            <a:spLocks/>
          </p:cNvSpPr>
          <p:nvPr/>
        </p:nvSpPr>
        <p:spPr>
          <a:xfrm>
            <a:off x="3012280" y="5219699"/>
            <a:ext cx="3821246" cy="68138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sense of honor</a:t>
            </a:r>
          </a:p>
        </p:txBody>
      </p:sp>
      <p:sp>
        <p:nvSpPr>
          <p:cNvPr id="3074" name="Rectangle 2"/>
          <p:cNvSpPr>
            <a:spLocks noGrp="1" noChangeArrowheads="1"/>
          </p:cNvSpPr>
          <p:nvPr>
            <p:ph type="title"/>
          </p:nvPr>
        </p:nvSpPr>
        <p:spPr>
          <a:xfrm>
            <a:off x="498733" y="429126"/>
            <a:ext cx="8229600" cy="554864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 is need of a sound body, and even more need of a sound mind. But above mind and above body stands character - the sum  of those qualities which we mean when we speak of a man's force and courage, of his good faith   and sense of honor.”</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592D58D0-1AD7-4D1C-AD89-14274B9D0CEC}"/>
              </a:ext>
            </a:extLst>
          </p:cNvPr>
          <p:cNvSpPr txBox="1">
            <a:spLocks noChangeArrowheads="1"/>
          </p:cNvSpPr>
          <p:nvPr/>
        </p:nvSpPr>
        <p:spPr bwMode="auto">
          <a:xfrm>
            <a:off x="498733" y="429126"/>
            <a:ext cx="8229600" cy="5548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chemeClr val="bg1">
                      <a:lumMod val="50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“There is need of a sound body, and even more need of a sound mind. But above mind and above body stands character - the sum  of those qualities which we mean when we speak of </a:t>
            </a:r>
            <a:r>
              <a:rPr lang="en-US" altLang="en-US" b="1" kern="0" dirty="0">
                <a:ln w="3175" cmpd="sng">
                  <a:solidFill>
                    <a:srgbClr val="99CC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a man's force </a:t>
            </a:r>
            <a:r>
              <a:rPr lang="en-US" altLang="en-US" b="1" kern="0" dirty="0">
                <a:ln w="3175" cmpd="sng">
                  <a:solidFill>
                    <a:schemeClr val="bg1">
                      <a:lumMod val="50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and courage, of his good faith   and sense of honor.”</a:t>
            </a:r>
            <a:endParaRPr lang="en-US" altLang="en-US" sz="3200" b="1" kern="0" dirty="0">
              <a:ln w="3175" cmpd="sng">
                <a:solidFill>
                  <a:schemeClr val="bg1">
                    <a:lumMod val="50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4">
            <a:extLst>
              <a:ext uri="{FF2B5EF4-FFF2-40B4-BE49-F238E27FC236}">
                <a16:creationId xmlns:a16="http://schemas.microsoft.com/office/drawing/2014/main" id="{B4EB53BA-18C8-4307-90D6-D177D6148562}"/>
              </a:ext>
            </a:extLst>
          </p:cNvPr>
          <p:cNvSpPr>
            <a:spLocks noChangeArrowheads="1"/>
          </p:cNvSpPr>
          <p:nvPr/>
        </p:nvSpPr>
        <p:spPr bwMode="auto">
          <a:xfrm>
            <a:off x="3488002" y="2409296"/>
            <a:ext cx="2895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character</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17882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8" presetClass="emph" presetSubtype="0" fill="hold" grpId="1" nodeType="withEffect">
                                  <p:stCondLst>
                                    <p:cond delay="0"/>
                                  </p:stCondLst>
                                  <p:childTnLst>
                                    <p:set>
                                      <p:cBhvr override="childStyle">
                                        <p:cTn id="21" dur="500" fill="hold"/>
                                        <p:tgtEl>
                                          <p:spTgt spid="3"/>
                                        </p:tgtEl>
                                        <p:attrNameLst>
                                          <p:attrName>style.textDecorationUnderline</p:attrName>
                                        </p:attrNameLst>
                                      </p:cBhvr>
                                      <p:to>
                                        <p:strVal val="true"/>
                                      </p:to>
                                    </p:set>
                                  </p:childTnLst>
                                </p:cTn>
                              </p:par>
                              <p:par>
                                <p:cTn id="22" presetID="22" presetClass="entr" presetSubtype="8" fill="hold" grpId="0" nodeType="withEffect">
                                  <p:stCondLst>
                                    <p:cond delay="40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18" presetClass="emph" presetSubtype="0" fill="hold" grpId="1" nodeType="withEffect">
                                  <p:stCondLst>
                                    <p:cond delay="400"/>
                                  </p:stCondLst>
                                  <p:childTnLst>
                                    <p:set>
                                      <p:cBhvr override="childStyle">
                                        <p:cTn id="26" dur="500" fill="hold"/>
                                        <p:tgtEl>
                                          <p:spTgt spid="4"/>
                                        </p:tgtEl>
                                        <p:attrNameLst>
                                          <p:attrName>style.textDecorationUnderline</p:attrName>
                                        </p:attrNameLst>
                                      </p:cBhvr>
                                      <p:to>
                                        <p:strVal val="true"/>
                                      </p:to>
                                    </p:set>
                                  </p:childTnLst>
                                </p:cTn>
                              </p:par>
                            </p:childTnLst>
                          </p:cTn>
                        </p:par>
                        <p:par>
                          <p:cTn id="27" fill="hold">
                            <p:stCondLst>
                              <p:cond delay="900"/>
                            </p:stCondLst>
                            <p:childTnLst>
                              <p:par>
                                <p:cTn id="28" presetID="0" presetClass="entr" presetSubtype="0" fill="hold" grpId="0" nodeType="afterEffect">
                                  <p:stCondLst>
                                    <p:cond delay="0"/>
                                  </p:stCondLst>
                                  <p:iterate type="lt">
                                    <p:tmPct val="10000"/>
                                  </p:iterate>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stCondLst>
                                            <p:cond delay="0"/>
                                          </p:stCondLst>
                                        </p:cTn>
                                        <p:tgtEl>
                                          <p:spTgt spid="5"/>
                                        </p:tgtEl>
                                      </p:cBhvr>
                                    </p:animEffect>
                                    <p:anim to="" calcmode="lin" valueType="num">
                                      <p:cBhvr>
                                        <p:cTn id="31"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33" fill="hold">
                            <p:stCondLst>
                              <p:cond delay="1800"/>
                            </p:stCondLst>
                            <p:childTnLst>
                              <p:par>
                                <p:cTn id="34" presetID="26" presetClass="emph" presetSubtype="0" fill="hold" grpId="1" nodeType="afterEffect">
                                  <p:stCondLst>
                                    <p:cond delay="0"/>
                                  </p:stCondLst>
                                  <p:iterate type="lt">
                                    <p:tmPct val="0"/>
                                  </p:iterate>
                                  <p:childTnLst>
                                    <p:animEffect transition="out" filter="fade">
                                      <p:cBhvr>
                                        <p:cTn id="35" dur="500" tmFilter="0, 0; .2, .5; .8, .5; 1, 0"/>
                                        <p:tgtEl>
                                          <p:spTgt spid="5"/>
                                        </p:tgtEl>
                                      </p:cBhvr>
                                    </p:animEffect>
                                    <p:animScale>
                                      <p:cBhvr>
                                        <p:cTn id="36" dur="250" autoRev="1" fill="hold"/>
                                        <p:tgtEl>
                                          <p:spTgt spid="5"/>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P spid="6" grpId="0"/>
      <p:bldP spid="5" grpId="0"/>
      <p:bldP spid="5" grpId="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927207" y="1296558"/>
            <a:ext cx="2446638" cy="6294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Laws are</a:t>
            </a:r>
          </a:p>
        </p:txBody>
      </p:sp>
      <p:sp>
        <p:nvSpPr>
          <p:cNvPr id="4" name="Title 1"/>
          <p:cNvSpPr txBox="1">
            <a:spLocks/>
          </p:cNvSpPr>
          <p:nvPr/>
        </p:nvSpPr>
        <p:spPr>
          <a:xfrm>
            <a:off x="590100" y="1892514"/>
            <a:ext cx="1466335" cy="7777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from</a:t>
            </a:r>
          </a:p>
        </p:txBody>
      </p:sp>
      <p:sp>
        <p:nvSpPr>
          <p:cNvPr id="5" name="Title 1"/>
          <p:cNvSpPr txBox="1">
            <a:spLocks/>
          </p:cNvSpPr>
          <p:nvPr/>
        </p:nvSpPr>
        <p:spPr>
          <a:xfrm>
            <a:off x="516601" y="2579731"/>
            <a:ext cx="1235676" cy="753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God</a:t>
            </a:r>
          </a:p>
        </p:txBody>
      </p:sp>
      <p:sp>
        <p:nvSpPr>
          <p:cNvPr id="3074" name="Rectangle 2"/>
          <p:cNvSpPr>
            <a:spLocks noGrp="1" noChangeArrowheads="1"/>
          </p:cNvSpPr>
          <p:nvPr>
            <p:ph type="title"/>
          </p:nvPr>
        </p:nvSpPr>
        <p:spPr>
          <a:xfrm>
            <a:off x="441158" y="1189038"/>
            <a:ext cx="8229600" cy="418506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“Laws are essential emanations from the self-poised character of God; they radiate from the sun to the circling edge of creation. Verily, the mighty Lawgiver hath subjected himself unto laws.”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9A3D7878-0C7B-4228-AB16-76ED18BBF4AF}"/>
              </a:ext>
            </a:extLst>
          </p:cNvPr>
          <p:cNvSpPr txBox="1">
            <a:spLocks noChangeArrowheads="1"/>
          </p:cNvSpPr>
          <p:nvPr/>
        </p:nvSpPr>
        <p:spPr bwMode="auto">
          <a:xfrm>
            <a:off x="2907719" y="1874506"/>
            <a:ext cx="245511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confident</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96E06704-EEBB-47AA-8265-AE3C5775958C}"/>
              </a:ext>
            </a:extLst>
          </p:cNvPr>
          <p:cNvSpPr txBox="1">
            <a:spLocks noChangeArrowheads="1"/>
          </p:cNvSpPr>
          <p:nvPr/>
        </p:nvSpPr>
        <p:spPr bwMode="auto">
          <a:xfrm>
            <a:off x="2780270" y="1874507"/>
            <a:ext cx="278827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controlled</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998CC107-6E6F-423D-A213-FBF2A284FD62}"/>
              </a:ext>
            </a:extLst>
          </p:cNvPr>
          <p:cNvSpPr txBox="1">
            <a:spLocks noChangeArrowheads="1"/>
          </p:cNvSpPr>
          <p:nvPr/>
        </p:nvSpPr>
        <p:spPr bwMode="auto">
          <a:xfrm>
            <a:off x="2479351" y="1866268"/>
            <a:ext cx="33528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commanding</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4B62AC50-97F8-4AA3-9F37-564FFCA9F5D0}"/>
              </a:ext>
            </a:extLst>
          </p:cNvPr>
          <p:cNvSpPr txBox="1">
            <a:spLocks noChangeArrowheads="1"/>
          </p:cNvSpPr>
          <p:nvPr/>
        </p:nvSpPr>
        <p:spPr bwMode="auto">
          <a:xfrm>
            <a:off x="2743199" y="1915798"/>
            <a:ext cx="2841301" cy="713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balanced</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798534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up)">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25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childTnLst>
                                </p:cTn>
                              </p:par>
                              <p:par>
                                <p:cTn id="20" presetID="23" presetClass="exit" presetSubtype="32" fill="hold" grpId="3" nodeType="withEffect">
                                  <p:stCondLst>
                                    <p:cond delay="0"/>
                                  </p:stCondLst>
                                  <p:childTnLst>
                                    <p:anim calcmode="lin" valueType="num">
                                      <p:cBhvr>
                                        <p:cTn id="21" dur="500"/>
                                        <p:tgtEl>
                                          <p:spTgt spid="6"/>
                                        </p:tgtEl>
                                        <p:attrNameLst>
                                          <p:attrName>ppt_w</p:attrName>
                                        </p:attrNameLst>
                                      </p:cBhvr>
                                      <p:tavLst>
                                        <p:tav tm="0">
                                          <p:val>
                                            <p:strVal val="ppt_w"/>
                                          </p:val>
                                        </p:tav>
                                        <p:tav tm="100000">
                                          <p:val>
                                            <p:fltVal val="0"/>
                                          </p:val>
                                        </p:tav>
                                      </p:tavLst>
                                    </p:anim>
                                    <p:anim calcmode="lin" valueType="num">
                                      <p:cBhvr>
                                        <p:cTn id="22" dur="500"/>
                                        <p:tgtEl>
                                          <p:spTgt spid="6"/>
                                        </p:tgtEl>
                                        <p:attrNameLst>
                                          <p:attrName>ppt_h</p:attrName>
                                        </p:attrNameLst>
                                      </p:cBhvr>
                                      <p:tavLst>
                                        <p:tav tm="0">
                                          <p:val>
                                            <p:strVal val="ppt_h"/>
                                          </p:val>
                                        </p:tav>
                                        <p:tav tm="100000">
                                          <p:val>
                                            <p:fltVal val="0"/>
                                          </p:val>
                                        </p:tav>
                                      </p:tavLst>
                                    </p:anim>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25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childTnLst>
                                </p:cTn>
                              </p:par>
                              <p:par>
                                <p:cTn id="30" presetID="23" presetClass="exit" presetSubtype="32" fill="hold" grpId="2" nodeType="withEffect">
                                  <p:stCondLst>
                                    <p:cond delay="0"/>
                                  </p:stCondLst>
                                  <p:childTnLst>
                                    <p:anim calcmode="lin" valueType="num">
                                      <p:cBhvr>
                                        <p:cTn id="31" dur="500"/>
                                        <p:tgtEl>
                                          <p:spTgt spid="7"/>
                                        </p:tgtEl>
                                        <p:attrNameLst>
                                          <p:attrName>ppt_w</p:attrName>
                                        </p:attrNameLst>
                                      </p:cBhvr>
                                      <p:tavLst>
                                        <p:tav tm="0">
                                          <p:val>
                                            <p:strVal val="ppt_w"/>
                                          </p:val>
                                        </p:tav>
                                        <p:tav tm="100000">
                                          <p:val>
                                            <p:fltVal val="0"/>
                                          </p:val>
                                        </p:tav>
                                      </p:tavLst>
                                    </p:anim>
                                    <p:anim calcmode="lin" valueType="num">
                                      <p:cBhvr>
                                        <p:cTn id="32" dur="500"/>
                                        <p:tgtEl>
                                          <p:spTgt spid="7"/>
                                        </p:tgtEl>
                                        <p:attrNameLst>
                                          <p:attrName>ppt_h</p:attrName>
                                        </p:attrNameLst>
                                      </p:cBhvr>
                                      <p:tavLst>
                                        <p:tav tm="0">
                                          <p:val>
                                            <p:strVal val="ppt_h"/>
                                          </p:val>
                                        </p:tav>
                                        <p:tav tm="100000">
                                          <p:val>
                                            <p:fltVal val="0"/>
                                          </p:val>
                                        </p:tav>
                                      </p:tavLst>
                                    </p:anim>
                                    <p:set>
                                      <p:cBhvr>
                                        <p:cTn id="33" dur="1" fill="hold">
                                          <p:stCondLst>
                                            <p:cond delay="49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25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childTnLst>
                                </p:cTn>
                              </p:par>
                              <p:par>
                                <p:cTn id="40" presetID="23" presetClass="exit" presetSubtype="32" fill="hold" grpId="2" nodeType="withEffect">
                                  <p:stCondLst>
                                    <p:cond delay="0"/>
                                  </p:stCondLst>
                                  <p:childTnLst>
                                    <p:anim calcmode="lin" valueType="num">
                                      <p:cBhvr>
                                        <p:cTn id="41" dur="500"/>
                                        <p:tgtEl>
                                          <p:spTgt spid="8"/>
                                        </p:tgtEl>
                                        <p:attrNameLst>
                                          <p:attrName>ppt_w</p:attrName>
                                        </p:attrNameLst>
                                      </p:cBhvr>
                                      <p:tavLst>
                                        <p:tav tm="0">
                                          <p:val>
                                            <p:strVal val="ppt_w"/>
                                          </p:val>
                                        </p:tav>
                                        <p:tav tm="100000">
                                          <p:val>
                                            <p:fltVal val="0"/>
                                          </p:val>
                                        </p:tav>
                                      </p:tavLst>
                                    </p:anim>
                                    <p:anim calcmode="lin" valueType="num">
                                      <p:cBhvr>
                                        <p:cTn id="42" dur="500"/>
                                        <p:tgtEl>
                                          <p:spTgt spid="8"/>
                                        </p:tgtEl>
                                        <p:attrNameLst>
                                          <p:attrName>ppt_h</p:attrName>
                                        </p:attrNameLst>
                                      </p:cBhvr>
                                      <p:tavLst>
                                        <p:tav tm="0">
                                          <p:val>
                                            <p:strVal val="ppt_h"/>
                                          </p:val>
                                        </p:tav>
                                        <p:tav tm="100000">
                                          <p:val>
                                            <p:fltVal val="0"/>
                                          </p:val>
                                        </p:tav>
                                      </p:tavLst>
                                    </p:anim>
                                    <p:set>
                                      <p:cBhvr>
                                        <p:cTn id="43" dur="1" fill="hold">
                                          <p:stCondLst>
                                            <p:cond delay="499"/>
                                          </p:stCondLst>
                                        </p:cTn>
                                        <p:tgtEl>
                                          <p:spTgt spid="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3" presetClass="exit" presetSubtype="32" fill="hold" grpId="1" nodeType="clickEffect">
                                  <p:stCondLst>
                                    <p:cond delay="0"/>
                                  </p:stCondLst>
                                  <p:childTnLst>
                                    <p:anim calcmode="lin" valueType="num">
                                      <p:cBhvr>
                                        <p:cTn id="47" dur="500"/>
                                        <p:tgtEl>
                                          <p:spTgt spid="9"/>
                                        </p:tgtEl>
                                        <p:attrNameLst>
                                          <p:attrName>ppt_w</p:attrName>
                                        </p:attrNameLst>
                                      </p:cBhvr>
                                      <p:tavLst>
                                        <p:tav tm="0">
                                          <p:val>
                                            <p:strVal val="ppt_w"/>
                                          </p:val>
                                        </p:tav>
                                        <p:tav tm="100000">
                                          <p:val>
                                            <p:fltVal val="0"/>
                                          </p:val>
                                        </p:tav>
                                      </p:tavLst>
                                    </p:anim>
                                    <p:anim calcmode="lin" valueType="num">
                                      <p:cBhvr>
                                        <p:cTn id="48" dur="500"/>
                                        <p:tgtEl>
                                          <p:spTgt spid="9"/>
                                        </p:tgtEl>
                                        <p:attrNameLst>
                                          <p:attrName>ppt_h</p:attrName>
                                        </p:attrNameLst>
                                      </p:cBhvr>
                                      <p:tavLst>
                                        <p:tav tm="0">
                                          <p:val>
                                            <p:strVal val="ppt_h"/>
                                          </p:val>
                                        </p:tav>
                                        <p:tav tm="100000">
                                          <p:val>
                                            <p:fltVal val="0"/>
                                          </p:val>
                                        </p:tav>
                                      </p:tavLst>
                                    </p:anim>
                                    <p:set>
                                      <p:cBhvr>
                                        <p:cTn id="49" dur="1" fill="hold">
                                          <p:stCondLst>
                                            <p:cond delay="499"/>
                                          </p:stCondLst>
                                        </p:cTn>
                                        <p:tgtEl>
                                          <p:spTgt spid="9"/>
                                        </p:tgtEl>
                                        <p:attrNameLst>
                                          <p:attrName>style.visibility</p:attrName>
                                        </p:attrNameLst>
                                      </p:cBhvr>
                                      <p:to>
                                        <p:strVal val="hidden"/>
                                      </p:to>
                                    </p:set>
                                  </p:childTnLst>
                                </p:cTn>
                              </p:par>
                              <p:par>
                                <p:cTn id="50" presetID="22" presetClass="entr" presetSubtype="8"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left)">
                                      <p:cBhvr>
                                        <p:cTn id="52" dur="500"/>
                                        <p:tgtEl>
                                          <p:spTgt spid="3"/>
                                        </p:tgtEl>
                                      </p:cBhvr>
                                    </p:animEffect>
                                  </p:childTnLst>
                                </p:cTn>
                              </p:par>
                              <p:par>
                                <p:cTn id="53" presetID="18" presetClass="emph" presetSubtype="0" fill="hold" grpId="1" nodeType="withEffect">
                                  <p:stCondLst>
                                    <p:cond delay="0"/>
                                  </p:stCondLst>
                                  <p:childTnLst>
                                    <p:set>
                                      <p:cBhvr override="childStyle">
                                        <p:cTn id="54" dur="500" fill="hold"/>
                                        <p:tgtEl>
                                          <p:spTgt spid="3"/>
                                        </p:tgtEl>
                                        <p:attrNameLst>
                                          <p:attrName>style.textDecorationUnderline</p:attrName>
                                        </p:attrNameLst>
                                      </p:cBhvr>
                                      <p:to>
                                        <p:strVal val="true"/>
                                      </p:to>
                                    </p:set>
                                  </p:childTnLst>
                                </p:cTn>
                              </p:par>
                              <p:par>
                                <p:cTn id="55" presetID="22" presetClass="entr" presetSubtype="8" fill="hold" grpId="0" nodeType="withEffect">
                                  <p:stCondLst>
                                    <p:cond delay="40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par>
                                <p:cTn id="58" presetID="18" presetClass="emph" presetSubtype="0" fill="hold" grpId="1" nodeType="withEffect">
                                  <p:stCondLst>
                                    <p:cond delay="400"/>
                                  </p:stCondLst>
                                  <p:childTnLst>
                                    <p:set>
                                      <p:cBhvr override="childStyle">
                                        <p:cTn id="59" dur="500" fill="hold"/>
                                        <p:tgtEl>
                                          <p:spTgt spid="4"/>
                                        </p:tgtEl>
                                        <p:attrNameLst>
                                          <p:attrName>style.textDecorationUnderline</p:attrName>
                                        </p:attrNameLst>
                                      </p:cBhvr>
                                      <p:to>
                                        <p:strVal val="true"/>
                                      </p:to>
                                    </p:set>
                                  </p:childTnLst>
                                </p:cTn>
                              </p:par>
                              <p:par>
                                <p:cTn id="60" presetID="22" presetClass="entr" presetSubtype="8" fill="hold" grpId="0" nodeType="withEffect">
                                  <p:stCondLst>
                                    <p:cond delay="800"/>
                                  </p:stCondLst>
                                  <p:childTnLst>
                                    <p:set>
                                      <p:cBhvr>
                                        <p:cTn id="61" dur="1" fill="hold">
                                          <p:stCondLst>
                                            <p:cond delay="0"/>
                                          </p:stCondLst>
                                        </p:cTn>
                                        <p:tgtEl>
                                          <p:spTgt spid="5"/>
                                        </p:tgtEl>
                                        <p:attrNameLst>
                                          <p:attrName>style.visibility</p:attrName>
                                        </p:attrNameLst>
                                      </p:cBhvr>
                                      <p:to>
                                        <p:strVal val="visible"/>
                                      </p:to>
                                    </p:set>
                                    <p:animEffect transition="in" filter="wipe(left)">
                                      <p:cBhvr>
                                        <p:cTn id="62" dur="500"/>
                                        <p:tgtEl>
                                          <p:spTgt spid="5"/>
                                        </p:tgtEl>
                                      </p:cBhvr>
                                    </p:animEffect>
                                  </p:childTnLst>
                                </p:cTn>
                              </p:par>
                              <p:par>
                                <p:cTn id="63" presetID="18" presetClass="emph" presetSubtype="0" fill="hold" grpId="1" nodeType="withEffect">
                                  <p:stCondLst>
                                    <p:cond delay="800"/>
                                  </p:stCondLst>
                                  <p:childTnLst>
                                    <p:set>
                                      <p:cBhvr override="childStyle">
                                        <p:cTn id="64"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3074" grpId="0"/>
      <p:bldP spid="6" grpId="0"/>
      <p:bldP spid="6" grpId="3"/>
      <p:bldP spid="7" grpId="0"/>
      <p:bldP spid="7" grpId="2"/>
      <p:bldP spid="8" grpId="0"/>
      <p:bldP spid="8" grpId="2"/>
      <p:bldP spid="9" grpId="0"/>
      <p:bldP spid="9" grpId="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7DCE3CA-FA7F-4F1B-86BA-412DBAC4ED4C}"/>
              </a:ext>
            </a:extLst>
          </p:cNvPr>
          <p:cNvSpPr txBox="1">
            <a:spLocks/>
          </p:cNvSpPr>
          <p:nvPr/>
        </p:nvSpPr>
        <p:spPr>
          <a:xfrm>
            <a:off x="2743200" y="1638880"/>
            <a:ext cx="317053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be thankful</a:t>
            </a:r>
          </a:p>
        </p:txBody>
      </p:sp>
      <p:sp>
        <p:nvSpPr>
          <p:cNvPr id="3074" name="Rectangle 2"/>
          <p:cNvSpPr>
            <a:spLocks noGrp="1" noChangeArrowheads="1"/>
          </p:cNvSpPr>
          <p:nvPr>
            <p:ph type="title"/>
          </p:nvPr>
        </p:nvSpPr>
        <p:spPr>
          <a:xfrm>
            <a:off x="425116" y="1060701"/>
            <a:ext cx="8229600" cy="474654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 people on earth have more cause to be thankful than ours, and this is said reverently,              in no spirit of boastfulness            in our own strength, but with     the gratitude to the Giver of     good who has blessed us.”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8324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strVal val="(6*min(max(#ppt_w*#ppt_h,.3),1)-7.4)/-.7*#ppt_w"/>
                                          </p:val>
                                        </p:tav>
                                        <p:tav tm="100000">
                                          <p:val>
                                            <p:strVal val="#ppt_w"/>
                                          </p:val>
                                        </p:tav>
                                      </p:tavLst>
                                    </p:anim>
                                    <p:anim calcmode="lin" valueType="num">
                                      <p:cBhvr>
                                        <p:cTn id="8" dur="750" fill="hold"/>
                                        <p:tgtEl>
                                          <p:spTgt spid="3074"/>
                                        </p:tgtEl>
                                        <p:attrNameLst>
                                          <p:attrName>ppt_h</p:attrName>
                                        </p:attrNameLst>
                                      </p:cBhvr>
                                      <p:tavLst>
                                        <p:tav tm="0">
                                          <p:val>
                                            <p:strVal val="(6*min(max(#ppt_w*#ppt_h,.3),1)-7.4)/-.7*#ppt_h"/>
                                          </p:val>
                                        </p:tav>
                                        <p:tav tm="100000">
                                          <p:val>
                                            <p:strVal val="#ppt_h"/>
                                          </p:val>
                                        </p:tav>
                                      </p:tavLst>
                                    </p:anim>
                                    <p:anim calcmode="lin" valueType="num">
                                      <p:cBhvr>
                                        <p:cTn id="9" dur="750" fill="hold"/>
                                        <p:tgtEl>
                                          <p:spTgt spid="3074"/>
                                        </p:tgtEl>
                                        <p:attrNameLst>
                                          <p:attrName>ppt_x</p:attrName>
                                        </p:attrNameLst>
                                      </p:cBhvr>
                                      <p:tavLst>
                                        <p:tav tm="0">
                                          <p:val>
                                            <p:fltVal val="0.5"/>
                                          </p:val>
                                        </p:tav>
                                        <p:tav tm="100000">
                                          <p:val>
                                            <p:strVal val="#ppt_x"/>
                                          </p:val>
                                        </p:tav>
                                      </p:tavLst>
                                    </p:anim>
                                    <p:anim calcmode="lin" valueType="num">
                                      <p:cBhvr>
                                        <p:cTn id="10" dur="750" fill="hold"/>
                                        <p:tgtEl>
                                          <p:spTgt spid="3074"/>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2" name="Arrow: Up 1">
            <a:extLst>
              <a:ext uri="{FF2B5EF4-FFF2-40B4-BE49-F238E27FC236}">
                <a16:creationId xmlns:a16="http://schemas.microsoft.com/office/drawing/2014/main" id="{C1EB2DB4-CE3F-4F4A-BD99-B2DA11437E56}"/>
              </a:ext>
            </a:extLst>
          </p:cNvPr>
          <p:cNvSpPr/>
          <p:nvPr/>
        </p:nvSpPr>
        <p:spPr>
          <a:xfrm>
            <a:off x="2636875" y="0"/>
            <a:ext cx="318977" cy="3425780"/>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B040AA5E-689A-4717-B7AE-89555685EF50}"/>
              </a:ext>
            </a:extLst>
          </p:cNvPr>
          <p:cNvSpPr/>
          <p:nvPr/>
        </p:nvSpPr>
        <p:spPr>
          <a:xfrm rot="976999">
            <a:off x="3265288" y="-64356"/>
            <a:ext cx="318977" cy="3540160"/>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Up 5">
            <a:extLst>
              <a:ext uri="{FF2B5EF4-FFF2-40B4-BE49-F238E27FC236}">
                <a16:creationId xmlns:a16="http://schemas.microsoft.com/office/drawing/2014/main" id="{CBC21A72-4357-4587-A72E-56611E25DA4E}"/>
              </a:ext>
            </a:extLst>
          </p:cNvPr>
          <p:cNvSpPr/>
          <p:nvPr/>
        </p:nvSpPr>
        <p:spPr>
          <a:xfrm rot="2291783">
            <a:off x="4159344" y="-464157"/>
            <a:ext cx="318977" cy="4365500"/>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Up 6">
            <a:extLst>
              <a:ext uri="{FF2B5EF4-FFF2-40B4-BE49-F238E27FC236}">
                <a16:creationId xmlns:a16="http://schemas.microsoft.com/office/drawing/2014/main" id="{9606E7E8-3451-45A0-B180-06DD38FFB2DD}"/>
              </a:ext>
            </a:extLst>
          </p:cNvPr>
          <p:cNvSpPr/>
          <p:nvPr/>
        </p:nvSpPr>
        <p:spPr>
          <a:xfrm rot="3695922">
            <a:off x="5901452" y="-1701773"/>
            <a:ext cx="318977" cy="6994142"/>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9F4922FB-7383-4B71-9C60-E260464CBEB5}"/>
              </a:ext>
            </a:extLst>
          </p:cNvPr>
          <p:cNvSpPr/>
          <p:nvPr/>
        </p:nvSpPr>
        <p:spPr>
          <a:xfrm rot="5055951">
            <a:off x="5901283" y="146527"/>
            <a:ext cx="318977" cy="6148829"/>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E3A5CC37-DB2D-40A4-83F9-F32904842A7F}"/>
              </a:ext>
            </a:extLst>
          </p:cNvPr>
          <p:cNvSpPr/>
          <p:nvPr/>
        </p:nvSpPr>
        <p:spPr>
          <a:xfrm rot="6374811">
            <a:off x="5901782" y="1303458"/>
            <a:ext cx="318977" cy="6406726"/>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 9">
            <a:extLst>
              <a:ext uri="{FF2B5EF4-FFF2-40B4-BE49-F238E27FC236}">
                <a16:creationId xmlns:a16="http://schemas.microsoft.com/office/drawing/2014/main" id="{C696C21D-DF16-4FFB-A053-4D48FAEAB469}"/>
              </a:ext>
            </a:extLst>
          </p:cNvPr>
          <p:cNvSpPr/>
          <p:nvPr/>
        </p:nvSpPr>
        <p:spPr>
          <a:xfrm rot="7744216">
            <a:off x="4753469" y="2763043"/>
            <a:ext cx="318977" cy="5013744"/>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Up 10">
            <a:extLst>
              <a:ext uri="{FF2B5EF4-FFF2-40B4-BE49-F238E27FC236}">
                <a16:creationId xmlns:a16="http://schemas.microsoft.com/office/drawing/2014/main" id="{56135CF6-A56C-431D-8C79-F0173A9F6AAF}"/>
              </a:ext>
            </a:extLst>
          </p:cNvPr>
          <p:cNvSpPr/>
          <p:nvPr/>
        </p:nvSpPr>
        <p:spPr>
          <a:xfrm rot="9181730">
            <a:off x="3534573" y="3466577"/>
            <a:ext cx="318977" cy="3576553"/>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Up 11">
            <a:extLst>
              <a:ext uri="{FF2B5EF4-FFF2-40B4-BE49-F238E27FC236}">
                <a16:creationId xmlns:a16="http://schemas.microsoft.com/office/drawing/2014/main" id="{FB6736EF-79A1-4A81-AA19-25ADBF87D309}"/>
              </a:ext>
            </a:extLst>
          </p:cNvPr>
          <p:cNvSpPr/>
          <p:nvPr/>
        </p:nvSpPr>
        <p:spPr>
          <a:xfrm rot="10617508">
            <a:off x="2731518" y="3682423"/>
            <a:ext cx="318977" cy="3179924"/>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Up 12">
            <a:extLst>
              <a:ext uri="{FF2B5EF4-FFF2-40B4-BE49-F238E27FC236}">
                <a16:creationId xmlns:a16="http://schemas.microsoft.com/office/drawing/2014/main" id="{655D785E-D792-474D-9402-59F01709D173}"/>
              </a:ext>
            </a:extLst>
          </p:cNvPr>
          <p:cNvSpPr/>
          <p:nvPr/>
        </p:nvSpPr>
        <p:spPr>
          <a:xfrm rot="12206002">
            <a:off x="1866804" y="3539567"/>
            <a:ext cx="318977" cy="3447897"/>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796E43A8-3339-4286-957C-2BCBB86E8C21}"/>
              </a:ext>
            </a:extLst>
          </p:cNvPr>
          <p:cNvSpPr/>
          <p:nvPr/>
        </p:nvSpPr>
        <p:spPr>
          <a:xfrm rot="13834531">
            <a:off x="1169974" y="3022786"/>
            <a:ext cx="318977" cy="3431570"/>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Up 14">
            <a:extLst>
              <a:ext uri="{FF2B5EF4-FFF2-40B4-BE49-F238E27FC236}">
                <a16:creationId xmlns:a16="http://schemas.microsoft.com/office/drawing/2014/main" id="{40DB14D1-03CC-4734-8674-A7582CF9CED1}"/>
              </a:ext>
            </a:extLst>
          </p:cNvPr>
          <p:cNvSpPr/>
          <p:nvPr/>
        </p:nvSpPr>
        <p:spPr>
          <a:xfrm rot="15344274">
            <a:off x="1129487" y="2590417"/>
            <a:ext cx="318977" cy="2656555"/>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4A1B077C-0C87-4E32-A365-37E8108EEE15}"/>
              </a:ext>
            </a:extLst>
          </p:cNvPr>
          <p:cNvSpPr/>
          <p:nvPr/>
        </p:nvSpPr>
        <p:spPr>
          <a:xfrm rot="17021035">
            <a:off x="1148615" y="1818930"/>
            <a:ext cx="318977" cy="2689759"/>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51A1B699-5CD7-4946-B203-496880085FBC}"/>
              </a:ext>
            </a:extLst>
          </p:cNvPr>
          <p:cNvSpPr/>
          <p:nvPr/>
        </p:nvSpPr>
        <p:spPr>
          <a:xfrm rot="18514037">
            <a:off x="1173780" y="641038"/>
            <a:ext cx="318977" cy="3379822"/>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Up 17">
            <a:extLst>
              <a:ext uri="{FF2B5EF4-FFF2-40B4-BE49-F238E27FC236}">
                <a16:creationId xmlns:a16="http://schemas.microsoft.com/office/drawing/2014/main" id="{BA968A31-CE54-47EA-954C-5480DF9360F1}"/>
              </a:ext>
            </a:extLst>
          </p:cNvPr>
          <p:cNvSpPr/>
          <p:nvPr/>
        </p:nvSpPr>
        <p:spPr>
          <a:xfrm rot="20047136">
            <a:off x="1764951" y="-182898"/>
            <a:ext cx="318977" cy="3848766"/>
          </a:xfrm>
          <a:prstGeom prst="upArrow">
            <a:avLst>
              <a:gd name="adj1" fmla="val 28261"/>
              <a:gd name="adj2" fmla="val 79033"/>
            </a:avLst>
          </a:prstGeom>
          <a:solidFill>
            <a:schemeClr val="bg1"/>
          </a:solidFill>
          <a:ln>
            <a:noFill/>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3D535563-A03C-4B67-AE1C-65153486E1DB}"/>
              </a:ext>
            </a:extLst>
          </p:cNvPr>
          <p:cNvSpPr txBox="1">
            <a:spLocks/>
          </p:cNvSpPr>
          <p:nvPr/>
        </p:nvSpPr>
        <p:spPr>
          <a:xfrm>
            <a:off x="2315275" y="3108650"/>
            <a:ext cx="3566872" cy="7872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everything</a:t>
            </a:r>
          </a:p>
        </p:txBody>
      </p:sp>
      <p:sp>
        <p:nvSpPr>
          <p:cNvPr id="3074" name="Rectangle 2"/>
          <p:cNvSpPr>
            <a:spLocks noGrp="1" noChangeArrowheads="1"/>
          </p:cNvSpPr>
          <p:nvPr>
            <p:ph type="title"/>
          </p:nvPr>
        </p:nvSpPr>
        <p:spPr>
          <a:xfrm>
            <a:off x="443553" y="2117086"/>
            <a:ext cx="8229600" cy="34239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Rejoice always, pray without ceasing, in everything give thanks; for this is the will of God in Christ Jesus for you. </a:t>
            </a:r>
            <a:r>
              <a:rPr lang="en-US" altLang="en-US" sz="3200"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Thessalonians 5:16-18 </a:t>
            </a:r>
          </a:p>
        </p:txBody>
      </p:sp>
      <p:sp>
        <p:nvSpPr>
          <p:cNvPr id="19" name="Rectangle 2">
            <a:extLst>
              <a:ext uri="{FF2B5EF4-FFF2-40B4-BE49-F238E27FC236}">
                <a16:creationId xmlns:a16="http://schemas.microsoft.com/office/drawing/2014/main" id="{91D91385-B1AA-4540-8D2C-B20327D82931}"/>
              </a:ext>
            </a:extLst>
          </p:cNvPr>
          <p:cNvSpPr txBox="1">
            <a:spLocks noChangeArrowheads="1"/>
          </p:cNvSpPr>
          <p:nvPr/>
        </p:nvSpPr>
        <p:spPr bwMode="auto">
          <a:xfrm>
            <a:off x="361778" y="2469755"/>
            <a:ext cx="8414232" cy="2960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the will of God in Christ</a:t>
            </a:r>
          </a:p>
          <a:p>
            <a:pPr algn="l"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  Rejoice always</a:t>
            </a:r>
          </a:p>
          <a:p>
            <a:pPr algn="l"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  pray without ceasing</a:t>
            </a:r>
          </a:p>
          <a:p>
            <a:pPr algn="l"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  in everything give thanks</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3496CC32-C27C-4C6D-8F79-657E0747B975}"/>
              </a:ext>
            </a:extLst>
          </p:cNvPr>
          <p:cNvSpPr txBox="1">
            <a:spLocks noChangeArrowheads="1"/>
          </p:cNvSpPr>
          <p:nvPr/>
        </p:nvSpPr>
        <p:spPr bwMode="auto">
          <a:xfrm>
            <a:off x="2662761" y="3761112"/>
            <a:ext cx="606626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the will of God in Christ</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47CC80D5-280E-4695-9D28-2874386C3C94}"/>
              </a:ext>
            </a:extLst>
          </p:cNvPr>
          <p:cNvSpPr txBox="1">
            <a:spLocks noChangeArrowheads="1"/>
          </p:cNvSpPr>
          <p:nvPr/>
        </p:nvSpPr>
        <p:spPr bwMode="auto">
          <a:xfrm>
            <a:off x="1023613" y="2418203"/>
            <a:ext cx="379295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Rejoice always</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6A98ABDC-CC9E-48D3-993A-1DC53C516629}"/>
              </a:ext>
            </a:extLst>
          </p:cNvPr>
          <p:cNvSpPr txBox="1">
            <a:spLocks noChangeArrowheads="1"/>
          </p:cNvSpPr>
          <p:nvPr/>
        </p:nvSpPr>
        <p:spPr bwMode="auto">
          <a:xfrm>
            <a:off x="4728080" y="2418203"/>
            <a:ext cx="33528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pray without</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F1BC503C-5F63-4F1C-ADA7-92F7651ED0AD}"/>
              </a:ext>
            </a:extLst>
          </p:cNvPr>
          <p:cNvSpPr txBox="1">
            <a:spLocks noChangeArrowheads="1"/>
          </p:cNvSpPr>
          <p:nvPr/>
        </p:nvSpPr>
        <p:spPr bwMode="auto">
          <a:xfrm>
            <a:off x="350449" y="3089657"/>
            <a:ext cx="218037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ceasing</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971F33E7-4C8E-4BF9-9586-E315514141AA}"/>
              </a:ext>
            </a:extLst>
          </p:cNvPr>
          <p:cNvSpPr txBox="1">
            <a:spLocks noChangeArrowheads="1"/>
          </p:cNvSpPr>
          <p:nvPr/>
        </p:nvSpPr>
        <p:spPr bwMode="auto">
          <a:xfrm>
            <a:off x="2304376" y="3085768"/>
            <a:ext cx="634658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in everything give thanks</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 name="Rectangle 2">
            <a:extLst>
              <a:ext uri="{FF2B5EF4-FFF2-40B4-BE49-F238E27FC236}">
                <a16:creationId xmlns:a16="http://schemas.microsoft.com/office/drawing/2014/main" id="{378A84DB-81C3-4DAB-A916-18824E70EC87}"/>
              </a:ext>
            </a:extLst>
          </p:cNvPr>
          <p:cNvSpPr>
            <a:spLocks noChangeArrowheads="1"/>
          </p:cNvSpPr>
          <p:nvPr/>
        </p:nvSpPr>
        <p:spPr bwMode="auto">
          <a:xfrm>
            <a:off x="2387802" y="301584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6" name="Rectangle 25">
            <a:extLst>
              <a:ext uri="{FF2B5EF4-FFF2-40B4-BE49-F238E27FC236}">
                <a16:creationId xmlns:a16="http://schemas.microsoft.com/office/drawing/2014/main" id="{53A45A01-08BC-4F57-85CD-F0052311820F}"/>
              </a:ext>
            </a:extLst>
          </p:cNvPr>
          <p:cNvSpPr>
            <a:spLocks noChangeArrowheads="1"/>
          </p:cNvSpPr>
          <p:nvPr/>
        </p:nvSpPr>
        <p:spPr bwMode="auto">
          <a:xfrm>
            <a:off x="5535956" y="3030109"/>
            <a:ext cx="306241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give thanks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05654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par>
                                <p:cTn id="14" presetID="18" presetClass="emph" presetSubtype="0" fill="hold" grpId="1" nodeType="withEffect">
                                  <p:stCondLst>
                                    <p:cond delay="0"/>
                                  </p:stCondLst>
                                  <p:childTnLst>
                                    <p:set>
                                      <p:cBhvr override="childStyle">
                                        <p:cTn id="15" dur="500" fill="hold"/>
                                        <p:tgtEl>
                                          <p:spTgt spid="25"/>
                                        </p:tgtEl>
                                        <p:attrNameLst>
                                          <p:attrName>style.textDecorationUnderline</p:attrName>
                                        </p:attrNameLst>
                                      </p:cBhvr>
                                      <p:to>
                                        <p:strVal val="true"/>
                                      </p:to>
                                    </p:set>
                                  </p:childTnLst>
                                </p:cTn>
                              </p:par>
                              <p:par>
                                <p:cTn id="16" presetID="0" presetClass="entr" presetSubtype="0" fill="hold" grpId="0" nodeType="withEffect">
                                  <p:stCondLst>
                                    <p:cond delay="25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stCondLst>
                                            <p:cond delay="0"/>
                                          </p:stCondLst>
                                        </p:cTn>
                                        <p:tgtEl>
                                          <p:spTgt spid="3"/>
                                        </p:tgtEl>
                                      </p:cBhvr>
                                    </p:animEffect>
                                    <p:anim to="" calcmode="lin" valueType="num">
                                      <p:cBhvr>
                                        <p:cTn id="19"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3"/>
                                        </p:tgtEl>
                                        <p:attrNameLst>
                                          <p:attrName>ppt_h</p:attrName>
                                        </p:attrNameLst>
                                      </p:cBhvr>
                                      <p:tavLst>
                                        <p:tav tm="0">
                                          <p:val>
                                            <p:strVal val="#ppt_h*4"/>
                                          </p:val>
                                        </p:tav>
                                        <p:tav tm="100000">
                                          <p:val>
                                            <p:strVal val="#ppt_h"/>
                                          </p:val>
                                        </p:tav>
                                      </p:tavLst>
                                    </p:anim>
                                  </p:childTnLst>
                                </p:cTn>
                              </p:par>
                              <p:par>
                                <p:cTn id="21" presetID="0" presetClass="entr" presetSubtype="0" fill="hold" grpId="0" nodeType="withEffect">
                                  <p:stCondLst>
                                    <p:cond delay="650"/>
                                  </p:stCondLst>
                                  <p:iterate type="lt">
                                    <p:tmPct val="10000"/>
                                  </p:iterate>
                                  <p:childTnLst>
                                    <p:set>
                                      <p:cBhvr>
                                        <p:cTn id="22" dur="1" fill="hold">
                                          <p:stCondLst>
                                            <p:cond delay="0"/>
                                          </p:stCondLst>
                                        </p:cTn>
                                        <p:tgtEl>
                                          <p:spTgt spid="26"/>
                                        </p:tgtEl>
                                        <p:attrNameLst>
                                          <p:attrName>style.visibility</p:attrName>
                                        </p:attrNameLst>
                                      </p:cBhvr>
                                      <p:to>
                                        <p:strVal val="visible"/>
                                      </p:to>
                                    </p:set>
                                    <p:animEffect transition="in" filter="dissolve">
                                      <p:cBhvr>
                                        <p:cTn id="23" dur="500">
                                          <p:stCondLst>
                                            <p:cond delay="0"/>
                                          </p:stCondLst>
                                        </p:cTn>
                                        <p:tgtEl>
                                          <p:spTgt spid="26"/>
                                        </p:tgtEl>
                                      </p:cBhvr>
                                    </p:animEffect>
                                    <p:anim to="" calcmode="lin" valueType="num">
                                      <p:cBhvr>
                                        <p:cTn id="24"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26"/>
                                        </p:tgtEl>
                                        <p:attrNameLst>
                                          <p:attrName>ppt_h</p:attrName>
                                        </p:attrNameLst>
                                      </p:cBhvr>
                                      <p:tavLst>
                                        <p:tav tm="0">
                                          <p:val>
                                            <p:strVal val="#ppt_h*4"/>
                                          </p:val>
                                        </p:tav>
                                        <p:tav tm="100000">
                                          <p:val>
                                            <p:strVal val="#ppt_h"/>
                                          </p:val>
                                        </p:tav>
                                      </p:tavLst>
                                    </p:anim>
                                  </p:childTnLst>
                                </p:cTn>
                              </p:par>
                            </p:childTnLst>
                          </p:cTn>
                        </p:par>
                        <p:par>
                          <p:cTn id="26" fill="hold">
                            <p:stCondLst>
                              <p:cond delay="1600"/>
                            </p:stCondLst>
                            <p:childTnLst>
                              <p:par>
                                <p:cTn id="27" presetID="26" presetClass="emph" presetSubtype="0" fill="hold" grpId="1" nodeType="afterEffect">
                                  <p:stCondLst>
                                    <p:cond delay="0"/>
                                  </p:stCondLst>
                                  <p:iterate type="lt">
                                    <p:tmPct val="0"/>
                                  </p:iterate>
                                  <p:childTnLst>
                                    <p:animEffect transition="out" filter="fade">
                                      <p:cBhvr>
                                        <p:cTn id="28" dur="500" tmFilter="0, 0; .2, .5; .8, .5; 1, 0"/>
                                        <p:tgtEl>
                                          <p:spTgt spid="26"/>
                                        </p:tgtEl>
                                      </p:cBhvr>
                                    </p:animEffect>
                                    <p:animScale>
                                      <p:cBhvr>
                                        <p:cTn id="29" dur="250" autoRev="1" fill="hold"/>
                                        <p:tgtEl>
                                          <p:spTgt spid="26"/>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par>
                                <p:cTn id="35" presetID="22" presetClass="exit" presetSubtype="8" fill="hold" grpId="2" nodeType="withEffect">
                                  <p:stCondLst>
                                    <p:cond delay="0"/>
                                  </p:stCondLst>
                                  <p:childTnLst>
                                    <p:animEffect transition="out" filter="wipe(left)">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par>
                                <p:cTn id="38" presetID="10" presetClass="exit" presetSubtype="0" fill="hold" grpId="2" nodeType="withEffect">
                                  <p:stCondLst>
                                    <p:cond delay="0"/>
                                  </p:stCondLst>
                                  <p:iterate type="lt">
                                    <p:tmPct val="0"/>
                                  </p:iterate>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par>
                                <p:cTn id="41" presetID="22" presetClass="entr" presetSubtype="4" fill="hold" grpId="0" nodeType="withEffect">
                                  <p:stCondLst>
                                    <p:cond delay="10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00"/>
                                        <p:tgtEl>
                                          <p:spTgt spid="5"/>
                                        </p:tgtEl>
                                      </p:cBhvr>
                                    </p:animEffect>
                                  </p:childTnLst>
                                </p:cTn>
                              </p:par>
                              <p:par>
                                <p:cTn id="44" presetID="18" presetClass="entr" presetSubtype="3" fill="hold" grpId="0" nodeType="withEffect">
                                  <p:stCondLst>
                                    <p:cond delay="200"/>
                                  </p:stCondLst>
                                  <p:childTnLst>
                                    <p:set>
                                      <p:cBhvr>
                                        <p:cTn id="45" dur="1" fill="hold">
                                          <p:stCondLst>
                                            <p:cond delay="0"/>
                                          </p:stCondLst>
                                        </p:cTn>
                                        <p:tgtEl>
                                          <p:spTgt spid="6"/>
                                        </p:tgtEl>
                                        <p:attrNameLst>
                                          <p:attrName>style.visibility</p:attrName>
                                        </p:attrNameLst>
                                      </p:cBhvr>
                                      <p:to>
                                        <p:strVal val="visible"/>
                                      </p:to>
                                    </p:set>
                                    <p:animEffect transition="in" filter="strips(upRight)">
                                      <p:cBhvr>
                                        <p:cTn id="46" dur="500"/>
                                        <p:tgtEl>
                                          <p:spTgt spid="6"/>
                                        </p:tgtEl>
                                      </p:cBhvr>
                                    </p:animEffect>
                                  </p:childTnLst>
                                </p:cTn>
                              </p:par>
                              <p:par>
                                <p:cTn id="47" presetID="18" presetClass="entr" presetSubtype="3" fill="hold" grpId="0" nodeType="withEffect">
                                  <p:stCondLst>
                                    <p:cond delay="300"/>
                                  </p:stCondLst>
                                  <p:childTnLst>
                                    <p:set>
                                      <p:cBhvr>
                                        <p:cTn id="48" dur="1" fill="hold">
                                          <p:stCondLst>
                                            <p:cond delay="0"/>
                                          </p:stCondLst>
                                        </p:cTn>
                                        <p:tgtEl>
                                          <p:spTgt spid="7"/>
                                        </p:tgtEl>
                                        <p:attrNameLst>
                                          <p:attrName>style.visibility</p:attrName>
                                        </p:attrNameLst>
                                      </p:cBhvr>
                                      <p:to>
                                        <p:strVal val="visible"/>
                                      </p:to>
                                    </p:set>
                                    <p:animEffect transition="in" filter="strips(upRight)">
                                      <p:cBhvr>
                                        <p:cTn id="49" dur="500"/>
                                        <p:tgtEl>
                                          <p:spTgt spid="7"/>
                                        </p:tgtEl>
                                      </p:cBhvr>
                                    </p:animEffect>
                                  </p:childTnLst>
                                </p:cTn>
                              </p:par>
                              <p:par>
                                <p:cTn id="50" presetID="22" presetClass="entr" presetSubtype="8" fill="hold" grpId="0" nodeType="withEffect">
                                  <p:stCondLst>
                                    <p:cond delay="40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par>
                                <p:cTn id="53" presetID="22" presetClass="entr" presetSubtype="8" fill="hold" grpId="0" nodeType="withEffect">
                                  <p:stCondLst>
                                    <p:cond delay="500"/>
                                  </p:stCondLst>
                                  <p:childTnLst>
                                    <p:set>
                                      <p:cBhvr>
                                        <p:cTn id="54" dur="1" fill="hold">
                                          <p:stCondLst>
                                            <p:cond delay="0"/>
                                          </p:stCondLst>
                                        </p:cTn>
                                        <p:tgtEl>
                                          <p:spTgt spid="9"/>
                                        </p:tgtEl>
                                        <p:attrNameLst>
                                          <p:attrName>style.visibility</p:attrName>
                                        </p:attrNameLst>
                                      </p:cBhvr>
                                      <p:to>
                                        <p:strVal val="visible"/>
                                      </p:to>
                                    </p:set>
                                    <p:animEffect transition="in" filter="wipe(left)">
                                      <p:cBhvr>
                                        <p:cTn id="55" dur="500"/>
                                        <p:tgtEl>
                                          <p:spTgt spid="9"/>
                                        </p:tgtEl>
                                      </p:cBhvr>
                                    </p:animEffect>
                                  </p:childTnLst>
                                </p:cTn>
                              </p:par>
                              <p:par>
                                <p:cTn id="56" presetID="18" presetClass="entr" presetSubtype="6" fill="hold" grpId="0" nodeType="withEffect">
                                  <p:stCondLst>
                                    <p:cond delay="600"/>
                                  </p:stCondLst>
                                  <p:childTnLst>
                                    <p:set>
                                      <p:cBhvr>
                                        <p:cTn id="57" dur="1" fill="hold">
                                          <p:stCondLst>
                                            <p:cond delay="0"/>
                                          </p:stCondLst>
                                        </p:cTn>
                                        <p:tgtEl>
                                          <p:spTgt spid="10"/>
                                        </p:tgtEl>
                                        <p:attrNameLst>
                                          <p:attrName>style.visibility</p:attrName>
                                        </p:attrNameLst>
                                      </p:cBhvr>
                                      <p:to>
                                        <p:strVal val="visible"/>
                                      </p:to>
                                    </p:set>
                                    <p:animEffect transition="in" filter="strips(downRight)">
                                      <p:cBhvr>
                                        <p:cTn id="58" dur="500"/>
                                        <p:tgtEl>
                                          <p:spTgt spid="10"/>
                                        </p:tgtEl>
                                      </p:cBhvr>
                                    </p:animEffect>
                                  </p:childTnLst>
                                </p:cTn>
                              </p:par>
                              <p:par>
                                <p:cTn id="59" presetID="22" presetClass="entr" presetSubtype="1" fill="hold" grpId="0" nodeType="withEffect">
                                  <p:stCondLst>
                                    <p:cond delay="700"/>
                                  </p:stCondLst>
                                  <p:childTnLst>
                                    <p:set>
                                      <p:cBhvr>
                                        <p:cTn id="60" dur="1" fill="hold">
                                          <p:stCondLst>
                                            <p:cond delay="0"/>
                                          </p:stCondLst>
                                        </p:cTn>
                                        <p:tgtEl>
                                          <p:spTgt spid="11"/>
                                        </p:tgtEl>
                                        <p:attrNameLst>
                                          <p:attrName>style.visibility</p:attrName>
                                        </p:attrNameLst>
                                      </p:cBhvr>
                                      <p:to>
                                        <p:strVal val="visible"/>
                                      </p:to>
                                    </p:set>
                                    <p:animEffect transition="in" filter="wipe(up)">
                                      <p:cBhvr>
                                        <p:cTn id="61" dur="500"/>
                                        <p:tgtEl>
                                          <p:spTgt spid="11"/>
                                        </p:tgtEl>
                                      </p:cBhvr>
                                    </p:animEffect>
                                  </p:childTnLst>
                                </p:cTn>
                              </p:par>
                              <p:par>
                                <p:cTn id="62" presetID="22" presetClass="entr" presetSubtype="1" fill="hold" grpId="0" nodeType="withEffect">
                                  <p:stCondLst>
                                    <p:cond delay="800"/>
                                  </p:stCondLst>
                                  <p:childTnLst>
                                    <p:set>
                                      <p:cBhvr>
                                        <p:cTn id="63" dur="1" fill="hold">
                                          <p:stCondLst>
                                            <p:cond delay="0"/>
                                          </p:stCondLst>
                                        </p:cTn>
                                        <p:tgtEl>
                                          <p:spTgt spid="12"/>
                                        </p:tgtEl>
                                        <p:attrNameLst>
                                          <p:attrName>style.visibility</p:attrName>
                                        </p:attrNameLst>
                                      </p:cBhvr>
                                      <p:to>
                                        <p:strVal val="visible"/>
                                      </p:to>
                                    </p:set>
                                    <p:animEffect transition="in" filter="wipe(up)">
                                      <p:cBhvr>
                                        <p:cTn id="64" dur="500"/>
                                        <p:tgtEl>
                                          <p:spTgt spid="12"/>
                                        </p:tgtEl>
                                      </p:cBhvr>
                                    </p:animEffect>
                                  </p:childTnLst>
                                </p:cTn>
                              </p:par>
                              <p:par>
                                <p:cTn id="65" presetID="22" presetClass="entr" presetSubtype="1" fill="hold" grpId="0" nodeType="withEffect">
                                  <p:stCondLst>
                                    <p:cond delay="900"/>
                                  </p:stCondLst>
                                  <p:childTnLst>
                                    <p:set>
                                      <p:cBhvr>
                                        <p:cTn id="66" dur="1" fill="hold">
                                          <p:stCondLst>
                                            <p:cond delay="0"/>
                                          </p:stCondLst>
                                        </p:cTn>
                                        <p:tgtEl>
                                          <p:spTgt spid="13"/>
                                        </p:tgtEl>
                                        <p:attrNameLst>
                                          <p:attrName>style.visibility</p:attrName>
                                        </p:attrNameLst>
                                      </p:cBhvr>
                                      <p:to>
                                        <p:strVal val="visible"/>
                                      </p:to>
                                    </p:set>
                                    <p:animEffect transition="in" filter="wipe(up)">
                                      <p:cBhvr>
                                        <p:cTn id="67" dur="500"/>
                                        <p:tgtEl>
                                          <p:spTgt spid="13"/>
                                        </p:tgtEl>
                                      </p:cBhvr>
                                    </p:animEffect>
                                  </p:childTnLst>
                                </p:cTn>
                              </p:par>
                              <p:par>
                                <p:cTn id="68" presetID="18" presetClass="entr" presetSubtype="12" fill="hold" grpId="0" nodeType="withEffect">
                                  <p:stCondLst>
                                    <p:cond delay="1000"/>
                                  </p:stCondLst>
                                  <p:childTnLst>
                                    <p:set>
                                      <p:cBhvr>
                                        <p:cTn id="69" dur="1" fill="hold">
                                          <p:stCondLst>
                                            <p:cond delay="0"/>
                                          </p:stCondLst>
                                        </p:cTn>
                                        <p:tgtEl>
                                          <p:spTgt spid="14"/>
                                        </p:tgtEl>
                                        <p:attrNameLst>
                                          <p:attrName>style.visibility</p:attrName>
                                        </p:attrNameLst>
                                      </p:cBhvr>
                                      <p:to>
                                        <p:strVal val="visible"/>
                                      </p:to>
                                    </p:set>
                                    <p:animEffect transition="in" filter="strips(downLeft)">
                                      <p:cBhvr>
                                        <p:cTn id="70" dur="500"/>
                                        <p:tgtEl>
                                          <p:spTgt spid="14"/>
                                        </p:tgtEl>
                                      </p:cBhvr>
                                    </p:animEffect>
                                  </p:childTnLst>
                                </p:cTn>
                              </p:par>
                              <p:par>
                                <p:cTn id="71" presetID="22" presetClass="entr" presetSubtype="2" fill="hold" grpId="0" nodeType="withEffect">
                                  <p:stCondLst>
                                    <p:cond delay="1100"/>
                                  </p:stCondLst>
                                  <p:childTnLst>
                                    <p:set>
                                      <p:cBhvr>
                                        <p:cTn id="72" dur="1" fill="hold">
                                          <p:stCondLst>
                                            <p:cond delay="0"/>
                                          </p:stCondLst>
                                        </p:cTn>
                                        <p:tgtEl>
                                          <p:spTgt spid="15"/>
                                        </p:tgtEl>
                                        <p:attrNameLst>
                                          <p:attrName>style.visibility</p:attrName>
                                        </p:attrNameLst>
                                      </p:cBhvr>
                                      <p:to>
                                        <p:strVal val="visible"/>
                                      </p:to>
                                    </p:set>
                                    <p:animEffect transition="in" filter="wipe(right)">
                                      <p:cBhvr>
                                        <p:cTn id="73" dur="500"/>
                                        <p:tgtEl>
                                          <p:spTgt spid="15"/>
                                        </p:tgtEl>
                                      </p:cBhvr>
                                    </p:animEffect>
                                  </p:childTnLst>
                                </p:cTn>
                              </p:par>
                              <p:par>
                                <p:cTn id="74" presetID="22" presetClass="entr" presetSubtype="2" fill="hold" grpId="0" nodeType="withEffect">
                                  <p:stCondLst>
                                    <p:cond delay="1200"/>
                                  </p:stCondLst>
                                  <p:childTnLst>
                                    <p:set>
                                      <p:cBhvr>
                                        <p:cTn id="75" dur="1" fill="hold">
                                          <p:stCondLst>
                                            <p:cond delay="0"/>
                                          </p:stCondLst>
                                        </p:cTn>
                                        <p:tgtEl>
                                          <p:spTgt spid="16"/>
                                        </p:tgtEl>
                                        <p:attrNameLst>
                                          <p:attrName>style.visibility</p:attrName>
                                        </p:attrNameLst>
                                      </p:cBhvr>
                                      <p:to>
                                        <p:strVal val="visible"/>
                                      </p:to>
                                    </p:set>
                                    <p:animEffect transition="in" filter="wipe(right)">
                                      <p:cBhvr>
                                        <p:cTn id="76" dur="500"/>
                                        <p:tgtEl>
                                          <p:spTgt spid="16"/>
                                        </p:tgtEl>
                                      </p:cBhvr>
                                    </p:animEffect>
                                  </p:childTnLst>
                                </p:cTn>
                              </p:par>
                              <p:par>
                                <p:cTn id="77" presetID="18" presetClass="entr" presetSubtype="9" fill="hold" grpId="0" nodeType="withEffect">
                                  <p:stCondLst>
                                    <p:cond delay="1400"/>
                                  </p:stCondLst>
                                  <p:childTnLst>
                                    <p:set>
                                      <p:cBhvr>
                                        <p:cTn id="78" dur="1" fill="hold">
                                          <p:stCondLst>
                                            <p:cond delay="0"/>
                                          </p:stCondLst>
                                        </p:cTn>
                                        <p:tgtEl>
                                          <p:spTgt spid="17"/>
                                        </p:tgtEl>
                                        <p:attrNameLst>
                                          <p:attrName>style.visibility</p:attrName>
                                        </p:attrNameLst>
                                      </p:cBhvr>
                                      <p:to>
                                        <p:strVal val="visible"/>
                                      </p:to>
                                    </p:set>
                                    <p:animEffect transition="in" filter="strips(upLeft)">
                                      <p:cBhvr>
                                        <p:cTn id="79" dur="500"/>
                                        <p:tgtEl>
                                          <p:spTgt spid="17"/>
                                        </p:tgtEl>
                                      </p:cBhvr>
                                    </p:animEffect>
                                  </p:childTnLst>
                                </p:cTn>
                              </p:par>
                              <p:par>
                                <p:cTn id="80" presetID="22" presetClass="entr" presetSubtype="4" fill="hold" grpId="0" nodeType="withEffect">
                                  <p:stCondLst>
                                    <p:cond delay="1500"/>
                                  </p:stCondLst>
                                  <p:childTnLst>
                                    <p:set>
                                      <p:cBhvr>
                                        <p:cTn id="81" dur="1" fill="hold">
                                          <p:stCondLst>
                                            <p:cond delay="0"/>
                                          </p:stCondLst>
                                        </p:cTn>
                                        <p:tgtEl>
                                          <p:spTgt spid="18"/>
                                        </p:tgtEl>
                                        <p:attrNameLst>
                                          <p:attrName>style.visibility</p:attrName>
                                        </p:attrNameLst>
                                      </p:cBhvr>
                                      <p:to>
                                        <p:strVal val="visible"/>
                                      </p:to>
                                    </p:set>
                                    <p:animEffect transition="in" filter="wipe(down)">
                                      <p:cBhvr>
                                        <p:cTn id="82" dur="500"/>
                                        <p:tgtEl>
                                          <p:spTgt spid="18"/>
                                        </p:tgtEl>
                                      </p:cBhvr>
                                    </p:animEffect>
                                  </p:childTnLst>
                                </p:cTn>
                              </p:par>
                            </p:childTnLst>
                          </p:cTn>
                        </p:par>
                        <p:par>
                          <p:cTn id="83" fill="hold">
                            <p:stCondLst>
                              <p:cond delay="2000"/>
                            </p:stCondLst>
                            <p:childTnLst>
                              <p:par>
                                <p:cTn id="84" presetID="22" presetClass="exit" presetSubtype="1" fill="hold" grpId="1" nodeType="afterEffect">
                                  <p:stCondLst>
                                    <p:cond delay="0"/>
                                  </p:stCondLst>
                                  <p:childTnLst>
                                    <p:animEffect transition="out" filter="wipe(up)">
                                      <p:cBhvr>
                                        <p:cTn id="85" dur="500"/>
                                        <p:tgtEl>
                                          <p:spTgt spid="2"/>
                                        </p:tgtEl>
                                      </p:cBhvr>
                                    </p:animEffect>
                                    <p:set>
                                      <p:cBhvr>
                                        <p:cTn id="86" dur="1" fill="hold">
                                          <p:stCondLst>
                                            <p:cond delay="499"/>
                                          </p:stCondLst>
                                        </p:cTn>
                                        <p:tgtEl>
                                          <p:spTgt spid="2"/>
                                        </p:tgtEl>
                                        <p:attrNameLst>
                                          <p:attrName>style.visibility</p:attrName>
                                        </p:attrNameLst>
                                      </p:cBhvr>
                                      <p:to>
                                        <p:strVal val="hidden"/>
                                      </p:to>
                                    </p:set>
                                  </p:childTnLst>
                                </p:cTn>
                              </p:par>
                              <p:par>
                                <p:cTn id="87" presetID="22" presetClass="exit" presetSubtype="1" fill="hold" grpId="1" nodeType="withEffect">
                                  <p:stCondLst>
                                    <p:cond delay="0"/>
                                  </p:stCondLst>
                                  <p:childTnLst>
                                    <p:animEffect transition="out" filter="wipe(up)">
                                      <p:cBhvr>
                                        <p:cTn id="88" dur="500"/>
                                        <p:tgtEl>
                                          <p:spTgt spid="5"/>
                                        </p:tgtEl>
                                      </p:cBhvr>
                                    </p:animEffect>
                                    <p:set>
                                      <p:cBhvr>
                                        <p:cTn id="89" dur="1" fill="hold">
                                          <p:stCondLst>
                                            <p:cond delay="499"/>
                                          </p:stCondLst>
                                        </p:cTn>
                                        <p:tgtEl>
                                          <p:spTgt spid="5"/>
                                        </p:tgtEl>
                                        <p:attrNameLst>
                                          <p:attrName>style.visibility</p:attrName>
                                        </p:attrNameLst>
                                      </p:cBhvr>
                                      <p:to>
                                        <p:strVal val="hidden"/>
                                      </p:to>
                                    </p:set>
                                  </p:childTnLst>
                                </p:cTn>
                              </p:par>
                              <p:par>
                                <p:cTn id="90" presetID="18" presetClass="exit" presetSubtype="3" fill="hold" grpId="1" nodeType="withEffect">
                                  <p:stCondLst>
                                    <p:cond delay="0"/>
                                  </p:stCondLst>
                                  <p:childTnLst>
                                    <p:animEffect transition="out" filter="strips(upRight)">
                                      <p:cBhvr>
                                        <p:cTn id="91" dur="500"/>
                                        <p:tgtEl>
                                          <p:spTgt spid="6"/>
                                        </p:tgtEl>
                                      </p:cBhvr>
                                    </p:animEffect>
                                    <p:set>
                                      <p:cBhvr>
                                        <p:cTn id="92" dur="1" fill="hold">
                                          <p:stCondLst>
                                            <p:cond delay="499"/>
                                          </p:stCondLst>
                                        </p:cTn>
                                        <p:tgtEl>
                                          <p:spTgt spid="6"/>
                                        </p:tgtEl>
                                        <p:attrNameLst>
                                          <p:attrName>style.visibility</p:attrName>
                                        </p:attrNameLst>
                                      </p:cBhvr>
                                      <p:to>
                                        <p:strVal val="hidden"/>
                                      </p:to>
                                    </p:set>
                                  </p:childTnLst>
                                </p:cTn>
                              </p:par>
                              <p:par>
                                <p:cTn id="93" presetID="18" presetClass="exit" presetSubtype="3" fill="hold" grpId="1" nodeType="withEffect">
                                  <p:stCondLst>
                                    <p:cond delay="0"/>
                                  </p:stCondLst>
                                  <p:childTnLst>
                                    <p:animEffect transition="out" filter="strips(upRight)">
                                      <p:cBhvr>
                                        <p:cTn id="94" dur="500"/>
                                        <p:tgtEl>
                                          <p:spTgt spid="7"/>
                                        </p:tgtEl>
                                      </p:cBhvr>
                                    </p:animEffect>
                                    <p:set>
                                      <p:cBhvr>
                                        <p:cTn id="95" dur="1" fill="hold">
                                          <p:stCondLst>
                                            <p:cond delay="499"/>
                                          </p:stCondLst>
                                        </p:cTn>
                                        <p:tgtEl>
                                          <p:spTgt spid="7"/>
                                        </p:tgtEl>
                                        <p:attrNameLst>
                                          <p:attrName>style.visibility</p:attrName>
                                        </p:attrNameLst>
                                      </p:cBhvr>
                                      <p:to>
                                        <p:strVal val="hidden"/>
                                      </p:to>
                                    </p:set>
                                  </p:childTnLst>
                                </p:cTn>
                              </p:par>
                              <p:par>
                                <p:cTn id="96" presetID="22" presetClass="exit" presetSubtype="2" fill="hold" grpId="1" nodeType="withEffect">
                                  <p:stCondLst>
                                    <p:cond delay="0"/>
                                  </p:stCondLst>
                                  <p:childTnLst>
                                    <p:animEffect transition="out" filter="wipe(right)">
                                      <p:cBhvr>
                                        <p:cTn id="97" dur="500"/>
                                        <p:tgtEl>
                                          <p:spTgt spid="8"/>
                                        </p:tgtEl>
                                      </p:cBhvr>
                                    </p:animEffect>
                                    <p:set>
                                      <p:cBhvr>
                                        <p:cTn id="98" dur="1" fill="hold">
                                          <p:stCondLst>
                                            <p:cond delay="499"/>
                                          </p:stCondLst>
                                        </p:cTn>
                                        <p:tgtEl>
                                          <p:spTgt spid="8"/>
                                        </p:tgtEl>
                                        <p:attrNameLst>
                                          <p:attrName>style.visibility</p:attrName>
                                        </p:attrNameLst>
                                      </p:cBhvr>
                                      <p:to>
                                        <p:strVal val="hidden"/>
                                      </p:to>
                                    </p:set>
                                  </p:childTnLst>
                                </p:cTn>
                              </p:par>
                              <p:par>
                                <p:cTn id="99" presetID="22" presetClass="exit" presetSubtype="2" fill="hold" grpId="1" nodeType="withEffect">
                                  <p:stCondLst>
                                    <p:cond delay="0"/>
                                  </p:stCondLst>
                                  <p:childTnLst>
                                    <p:animEffect transition="out" filter="wipe(right)">
                                      <p:cBhvr>
                                        <p:cTn id="100" dur="500"/>
                                        <p:tgtEl>
                                          <p:spTgt spid="9"/>
                                        </p:tgtEl>
                                      </p:cBhvr>
                                    </p:animEffect>
                                    <p:set>
                                      <p:cBhvr>
                                        <p:cTn id="101" dur="1" fill="hold">
                                          <p:stCondLst>
                                            <p:cond delay="499"/>
                                          </p:stCondLst>
                                        </p:cTn>
                                        <p:tgtEl>
                                          <p:spTgt spid="9"/>
                                        </p:tgtEl>
                                        <p:attrNameLst>
                                          <p:attrName>style.visibility</p:attrName>
                                        </p:attrNameLst>
                                      </p:cBhvr>
                                      <p:to>
                                        <p:strVal val="hidden"/>
                                      </p:to>
                                    </p:set>
                                  </p:childTnLst>
                                </p:cTn>
                              </p:par>
                              <p:par>
                                <p:cTn id="102" presetID="18" presetClass="exit" presetSubtype="6" fill="hold" grpId="1" nodeType="withEffect">
                                  <p:stCondLst>
                                    <p:cond delay="0"/>
                                  </p:stCondLst>
                                  <p:childTnLst>
                                    <p:animEffect transition="out" filter="strips(downRight)">
                                      <p:cBhvr>
                                        <p:cTn id="103" dur="500"/>
                                        <p:tgtEl>
                                          <p:spTgt spid="10"/>
                                        </p:tgtEl>
                                      </p:cBhvr>
                                    </p:animEffect>
                                    <p:set>
                                      <p:cBhvr>
                                        <p:cTn id="104" dur="1" fill="hold">
                                          <p:stCondLst>
                                            <p:cond delay="499"/>
                                          </p:stCondLst>
                                        </p:cTn>
                                        <p:tgtEl>
                                          <p:spTgt spid="10"/>
                                        </p:tgtEl>
                                        <p:attrNameLst>
                                          <p:attrName>style.visibility</p:attrName>
                                        </p:attrNameLst>
                                      </p:cBhvr>
                                      <p:to>
                                        <p:strVal val="hidden"/>
                                      </p:to>
                                    </p:set>
                                  </p:childTnLst>
                                </p:cTn>
                              </p:par>
                              <p:par>
                                <p:cTn id="105" presetID="22" presetClass="exit" presetSubtype="4" fill="hold" grpId="1" nodeType="withEffect">
                                  <p:stCondLst>
                                    <p:cond delay="0"/>
                                  </p:stCondLst>
                                  <p:childTnLst>
                                    <p:animEffect transition="out" filter="wipe(down)">
                                      <p:cBhvr>
                                        <p:cTn id="106" dur="500"/>
                                        <p:tgtEl>
                                          <p:spTgt spid="11"/>
                                        </p:tgtEl>
                                      </p:cBhvr>
                                    </p:animEffect>
                                    <p:set>
                                      <p:cBhvr>
                                        <p:cTn id="107" dur="1" fill="hold">
                                          <p:stCondLst>
                                            <p:cond delay="499"/>
                                          </p:stCondLst>
                                        </p:cTn>
                                        <p:tgtEl>
                                          <p:spTgt spid="11"/>
                                        </p:tgtEl>
                                        <p:attrNameLst>
                                          <p:attrName>style.visibility</p:attrName>
                                        </p:attrNameLst>
                                      </p:cBhvr>
                                      <p:to>
                                        <p:strVal val="hidden"/>
                                      </p:to>
                                    </p:set>
                                  </p:childTnLst>
                                </p:cTn>
                              </p:par>
                              <p:par>
                                <p:cTn id="108" presetID="22" presetClass="exit" presetSubtype="4" fill="hold" grpId="1" nodeType="withEffect">
                                  <p:stCondLst>
                                    <p:cond delay="0"/>
                                  </p:stCondLst>
                                  <p:childTnLst>
                                    <p:animEffect transition="out" filter="wipe(down)">
                                      <p:cBhvr>
                                        <p:cTn id="109" dur="500"/>
                                        <p:tgtEl>
                                          <p:spTgt spid="12"/>
                                        </p:tgtEl>
                                      </p:cBhvr>
                                    </p:animEffect>
                                    <p:set>
                                      <p:cBhvr>
                                        <p:cTn id="110" dur="1" fill="hold">
                                          <p:stCondLst>
                                            <p:cond delay="499"/>
                                          </p:stCondLst>
                                        </p:cTn>
                                        <p:tgtEl>
                                          <p:spTgt spid="12"/>
                                        </p:tgtEl>
                                        <p:attrNameLst>
                                          <p:attrName>style.visibility</p:attrName>
                                        </p:attrNameLst>
                                      </p:cBhvr>
                                      <p:to>
                                        <p:strVal val="hidden"/>
                                      </p:to>
                                    </p:set>
                                  </p:childTnLst>
                                </p:cTn>
                              </p:par>
                              <p:par>
                                <p:cTn id="111" presetID="22" presetClass="exit" presetSubtype="4" fill="hold" grpId="1" nodeType="withEffect">
                                  <p:stCondLst>
                                    <p:cond delay="0"/>
                                  </p:stCondLst>
                                  <p:childTnLst>
                                    <p:animEffect transition="out" filter="wipe(down)">
                                      <p:cBhvr>
                                        <p:cTn id="112" dur="500"/>
                                        <p:tgtEl>
                                          <p:spTgt spid="13"/>
                                        </p:tgtEl>
                                      </p:cBhvr>
                                    </p:animEffect>
                                    <p:set>
                                      <p:cBhvr>
                                        <p:cTn id="113" dur="1" fill="hold">
                                          <p:stCondLst>
                                            <p:cond delay="499"/>
                                          </p:stCondLst>
                                        </p:cTn>
                                        <p:tgtEl>
                                          <p:spTgt spid="13"/>
                                        </p:tgtEl>
                                        <p:attrNameLst>
                                          <p:attrName>style.visibility</p:attrName>
                                        </p:attrNameLst>
                                      </p:cBhvr>
                                      <p:to>
                                        <p:strVal val="hidden"/>
                                      </p:to>
                                    </p:set>
                                  </p:childTnLst>
                                </p:cTn>
                              </p:par>
                              <p:par>
                                <p:cTn id="114" presetID="18" presetClass="exit" presetSubtype="12" fill="hold" grpId="1" nodeType="withEffect">
                                  <p:stCondLst>
                                    <p:cond delay="0"/>
                                  </p:stCondLst>
                                  <p:childTnLst>
                                    <p:animEffect transition="out" filter="strips(downLeft)">
                                      <p:cBhvr>
                                        <p:cTn id="115" dur="500"/>
                                        <p:tgtEl>
                                          <p:spTgt spid="14"/>
                                        </p:tgtEl>
                                      </p:cBhvr>
                                    </p:animEffect>
                                    <p:set>
                                      <p:cBhvr>
                                        <p:cTn id="116" dur="1" fill="hold">
                                          <p:stCondLst>
                                            <p:cond delay="499"/>
                                          </p:stCondLst>
                                        </p:cTn>
                                        <p:tgtEl>
                                          <p:spTgt spid="14"/>
                                        </p:tgtEl>
                                        <p:attrNameLst>
                                          <p:attrName>style.visibility</p:attrName>
                                        </p:attrNameLst>
                                      </p:cBhvr>
                                      <p:to>
                                        <p:strVal val="hidden"/>
                                      </p:to>
                                    </p:set>
                                  </p:childTnLst>
                                </p:cTn>
                              </p:par>
                              <p:par>
                                <p:cTn id="117" presetID="22" presetClass="exit" presetSubtype="8" fill="hold" grpId="1" nodeType="withEffect">
                                  <p:stCondLst>
                                    <p:cond delay="0"/>
                                  </p:stCondLst>
                                  <p:childTnLst>
                                    <p:animEffect transition="out" filter="wipe(left)">
                                      <p:cBhvr>
                                        <p:cTn id="118" dur="500"/>
                                        <p:tgtEl>
                                          <p:spTgt spid="15"/>
                                        </p:tgtEl>
                                      </p:cBhvr>
                                    </p:animEffect>
                                    <p:set>
                                      <p:cBhvr>
                                        <p:cTn id="119" dur="1" fill="hold">
                                          <p:stCondLst>
                                            <p:cond delay="499"/>
                                          </p:stCondLst>
                                        </p:cTn>
                                        <p:tgtEl>
                                          <p:spTgt spid="15"/>
                                        </p:tgtEl>
                                        <p:attrNameLst>
                                          <p:attrName>style.visibility</p:attrName>
                                        </p:attrNameLst>
                                      </p:cBhvr>
                                      <p:to>
                                        <p:strVal val="hidden"/>
                                      </p:to>
                                    </p:set>
                                  </p:childTnLst>
                                </p:cTn>
                              </p:par>
                              <p:par>
                                <p:cTn id="120" presetID="22" presetClass="exit" presetSubtype="8" fill="hold" grpId="1" nodeType="withEffect">
                                  <p:stCondLst>
                                    <p:cond delay="0"/>
                                  </p:stCondLst>
                                  <p:childTnLst>
                                    <p:animEffect transition="out" filter="wipe(left)">
                                      <p:cBhvr>
                                        <p:cTn id="121" dur="500"/>
                                        <p:tgtEl>
                                          <p:spTgt spid="16"/>
                                        </p:tgtEl>
                                      </p:cBhvr>
                                    </p:animEffect>
                                    <p:set>
                                      <p:cBhvr>
                                        <p:cTn id="122" dur="1" fill="hold">
                                          <p:stCondLst>
                                            <p:cond delay="499"/>
                                          </p:stCondLst>
                                        </p:cTn>
                                        <p:tgtEl>
                                          <p:spTgt spid="16"/>
                                        </p:tgtEl>
                                        <p:attrNameLst>
                                          <p:attrName>style.visibility</p:attrName>
                                        </p:attrNameLst>
                                      </p:cBhvr>
                                      <p:to>
                                        <p:strVal val="hidden"/>
                                      </p:to>
                                    </p:set>
                                  </p:childTnLst>
                                </p:cTn>
                              </p:par>
                              <p:par>
                                <p:cTn id="123" presetID="22" presetClass="exit" presetSubtype="8" fill="hold" grpId="1" nodeType="withEffect">
                                  <p:stCondLst>
                                    <p:cond delay="0"/>
                                  </p:stCondLst>
                                  <p:childTnLst>
                                    <p:animEffect transition="out" filter="wipe(left)">
                                      <p:cBhvr>
                                        <p:cTn id="124" dur="500"/>
                                        <p:tgtEl>
                                          <p:spTgt spid="17"/>
                                        </p:tgtEl>
                                      </p:cBhvr>
                                    </p:animEffect>
                                    <p:set>
                                      <p:cBhvr>
                                        <p:cTn id="125" dur="1" fill="hold">
                                          <p:stCondLst>
                                            <p:cond delay="499"/>
                                          </p:stCondLst>
                                        </p:cTn>
                                        <p:tgtEl>
                                          <p:spTgt spid="17"/>
                                        </p:tgtEl>
                                        <p:attrNameLst>
                                          <p:attrName>style.visibility</p:attrName>
                                        </p:attrNameLst>
                                      </p:cBhvr>
                                      <p:to>
                                        <p:strVal val="hidden"/>
                                      </p:to>
                                    </p:set>
                                  </p:childTnLst>
                                </p:cTn>
                              </p:par>
                              <p:par>
                                <p:cTn id="126" presetID="22" presetClass="exit" presetSubtype="1" fill="hold" grpId="1" nodeType="withEffect">
                                  <p:stCondLst>
                                    <p:cond delay="0"/>
                                  </p:stCondLst>
                                  <p:childTnLst>
                                    <p:animEffect transition="out" filter="wipe(up)">
                                      <p:cBhvr>
                                        <p:cTn id="127" dur="500"/>
                                        <p:tgtEl>
                                          <p:spTgt spid="18"/>
                                        </p:tgtEl>
                                      </p:cBhvr>
                                    </p:animEffect>
                                    <p:set>
                                      <p:cBhvr>
                                        <p:cTn id="128" dur="1" fill="hold">
                                          <p:stCondLst>
                                            <p:cond delay="499"/>
                                          </p:stCondLst>
                                        </p:cTn>
                                        <p:tgtEl>
                                          <p:spTgt spid="18"/>
                                        </p:tgtEl>
                                        <p:attrNameLst>
                                          <p:attrName>style.visibility</p:attrName>
                                        </p:attrNameLst>
                                      </p:cBhvr>
                                      <p:to>
                                        <p:strVal val="hidden"/>
                                      </p:to>
                                    </p:set>
                                  </p:childTnLst>
                                </p:cTn>
                              </p:par>
                            </p:childTnLst>
                          </p:cTn>
                        </p:par>
                        <p:par>
                          <p:cTn id="129" fill="hold">
                            <p:stCondLst>
                              <p:cond delay="2500"/>
                            </p:stCondLst>
                            <p:childTnLst>
                              <p:par>
                                <p:cTn id="130" presetID="10" presetClass="entr" presetSubtype="0" fill="hold" grpId="0" nodeType="afterEffect">
                                  <p:stCondLst>
                                    <p:cond delay="0"/>
                                  </p:stCondLst>
                                  <p:childTnLst>
                                    <p:set>
                                      <p:cBhvr>
                                        <p:cTn id="131" dur="1" fill="hold">
                                          <p:stCondLst>
                                            <p:cond delay="0"/>
                                          </p:stCondLst>
                                        </p:cTn>
                                        <p:tgtEl>
                                          <p:spTgt spid="20"/>
                                        </p:tgtEl>
                                        <p:attrNameLst>
                                          <p:attrName>style.visibility</p:attrName>
                                        </p:attrNameLst>
                                      </p:cBhvr>
                                      <p:to>
                                        <p:strVal val="visible"/>
                                      </p:to>
                                    </p:set>
                                    <p:animEffect transition="in" filter="fade">
                                      <p:cBhvr>
                                        <p:cTn id="132" dur="250"/>
                                        <p:tgtEl>
                                          <p:spTgt spid="20"/>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50"/>
                                        <p:tgtEl>
                                          <p:spTgt spid="21"/>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fade">
                                      <p:cBhvr>
                                        <p:cTn id="138" dur="250"/>
                                        <p:tgtEl>
                                          <p:spTgt spid="22"/>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23"/>
                                        </p:tgtEl>
                                        <p:attrNameLst>
                                          <p:attrName>style.visibility</p:attrName>
                                        </p:attrNameLst>
                                      </p:cBhvr>
                                      <p:to>
                                        <p:strVal val="visible"/>
                                      </p:to>
                                    </p:set>
                                    <p:animEffect transition="in" filter="fade">
                                      <p:cBhvr>
                                        <p:cTn id="141" dur="250"/>
                                        <p:tgtEl>
                                          <p:spTgt spid="23"/>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24"/>
                                        </p:tgtEl>
                                        <p:attrNameLst>
                                          <p:attrName>style.visibility</p:attrName>
                                        </p:attrNameLst>
                                      </p:cBhvr>
                                      <p:to>
                                        <p:strVal val="visible"/>
                                      </p:to>
                                    </p:set>
                                    <p:animEffect transition="in" filter="fade">
                                      <p:cBhvr>
                                        <p:cTn id="144" dur="250"/>
                                        <p:tgtEl>
                                          <p:spTgt spid="24"/>
                                        </p:tgtEl>
                                      </p:cBhvr>
                                    </p:animEffect>
                                  </p:childTnLst>
                                </p:cTn>
                              </p:par>
                              <p:par>
                                <p:cTn id="145" presetID="42" presetClass="path" presetSubtype="0" accel="50000" decel="50000" fill="hold" grpId="1" nodeType="withEffect">
                                  <p:stCondLst>
                                    <p:cond delay="0"/>
                                  </p:stCondLst>
                                  <p:childTnLst>
                                    <p:animMotion origin="layout" path="M 3.33333E-6 4.07407E-6 L -0.20573 -0.17778 " pathEditMode="relative" rAng="0" ptsTypes="AA">
                                      <p:cBhvr>
                                        <p:cTn id="146" dur="2000" fill="hold"/>
                                        <p:tgtEl>
                                          <p:spTgt spid="20"/>
                                        </p:tgtEl>
                                        <p:attrNameLst>
                                          <p:attrName>ppt_x</p:attrName>
                                          <p:attrName>ppt_y</p:attrName>
                                        </p:attrNameLst>
                                      </p:cBhvr>
                                      <p:rCtr x="-10295" y="-8889"/>
                                    </p:animMotion>
                                  </p:childTnLst>
                                </p:cTn>
                              </p:par>
                              <p:par>
                                <p:cTn id="147" presetID="42" presetClass="path" presetSubtype="0" accel="50000" decel="50000" fill="hold" grpId="1" nodeType="withEffect">
                                  <p:stCondLst>
                                    <p:cond delay="0"/>
                                  </p:stCondLst>
                                  <p:childTnLst>
                                    <p:animMotion origin="layout" path="M -8.33333E-7 -2.59259E-6 L 0.175 0.11528 " pathEditMode="relative" rAng="0" ptsTypes="AA">
                                      <p:cBhvr>
                                        <p:cTn id="148" dur="2000" fill="hold"/>
                                        <p:tgtEl>
                                          <p:spTgt spid="21"/>
                                        </p:tgtEl>
                                        <p:attrNameLst>
                                          <p:attrName>ppt_x</p:attrName>
                                          <p:attrName>ppt_y</p:attrName>
                                        </p:attrNameLst>
                                      </p:cBhvr>
                                      <p:rCtr x="8750" y="5764"/>
                                    </p:animMotion>
                                  </p:childTnLst>
                                </p:cTn>
                              </p:par>
                              <p:par>
                                <p:cTn id="149" presetID="42" presetClass="path" presetSubtype="0" accel="50000" decel="50000" fill="hold" grpId="1" nodeType="withEffect">
                                  <p:stCondLst>
                                    <p:cond delay="0"/>
                                  </p:stCondLst>
                                  <p:childTnLst>
                                    <p:animMotion origin="layout" path="M 2.77778E-6 -2.59259E-6 L -0.22847 0.21343 " pathEditMode="relative" rAng="0" ptsTypes="AA">
                                      <p:cBhvr>
                                        <p:cTn id="150" dur="2000" fill="hold"/>
                                        <p:tgtEl>
                                          <p:spTgt spid="22"/>
                                        </p:tgtEl>
                                        <p:attrNameLst>
                                          <p:attrName>ppt_x</p:attrName>
                                          <p:attrName>ppt_y</p:attrName>
                                        </p:attrNameLst>
                                      </p:cBhvr>
                                      <p:rCtr x="-11424" y="10671"/>
                                    </p:animMotion>
                                  </p:childTnLst>
                                </p:cTn>
                              </p:par>
                              <p:par>
                                <p:cTn id="151" presetID="42" presetClass="path" presetSubtype="0" accel="50000" decel="50000" fill="hold" grpId="1" nodeType="withEffect">
                                  <p:stCondLst>
                                    <p:cond delay="0"/>
                                  </p:stCondLst>
                                  <p:childTnLst>
                                    <p:animMotion origin="layout" path="M 4.72222E-6 7.40741E-7 L 0.5868 0.11551 " pathEditMode="relative" rAng="0" ptsTypes="AA">
                                      <p:cBhvr>
                                        <p:cTn id="152" dur="2000" fill="hold"/>
                                        <p:tgtEl>
                                          <p:spTgt spid="23"/>
                                        </p:tgtEl>
                                        <p:attrNameLst>
                                          <p:attrName>ppt_x</p:attrName>
                                          <p:attrName>ppt_y</p:attrName>
                                        </p:attrNameLst>
                                      </p:cBhvr>
                                      <p:rCtr x="29340" y="5764"/>
                                    </p:animMotion>
                                  </p:childTnLst>
                                </p:cTn>
                              </p:par>
                              <p:par>
                                <p:cTn id="153" presetID="42" presetClass="path" presetSubtype="0" accel="50000" decel="50000" fill="hold" grpId="1" nodeType="withEffect">
                                  <p:stCondLst>
                                    <p:cond delay="0"/>
                                  </p:stCondLst>
                                  <p:childTnLst>
                                    <p:animMotion origin="layout" path="M 1.66667E-6 3.7037E-6 L 0.02639 0.21342 " pathEditMode="relative" rAng="0" ptsTypes="AA">
                                      <p:cBhvr>
                                        <p:cTn id="154" dur="2000" fill="hold"/>
                                        <p:tgtEl>
                                          <p:spTgt spid="24"/>
                                        </p:tgtEl>
                                        <p:attrNameLst>
                                          <p:attrName>ppt_x</p:attrName>
                                          <p:attrName>ppt_y</p:attrName>
                                        </p:attrNameLst>
                                      </p:cBhvr>
                                      <p:rCtr x="1319" y="10671"/>
                                    </p:animMotion>
                                  </p:childTnLst>
                                </p:cTn>
                              </p:par>
                              <p:par>
                                <p:cTn id="155" presetID="42" presetClass="path" presetSubtype="0" accel="50000" decel="50000" fill="hold" grpId="2" nodeType="withEffect">
                                  <p:stCondLst>
                                    <p:cond delay="0"/>
                                  </p:stCondLst>
                                  <p:childTnLst>
                                    <p:animMotion origin="layout" path="M -1.11111E-6 7.40741E-7 L 0.22483 -0.08032 " pathEditMode="relative" rAng="0" ptsTypes="AA">
                                      <p:cBhvr>
                                        <p:cTn id="156" dur="2000" fill="hold"/>
                                        <p:tgtEl>
                                          <p:spTgt spid="3"/>
                                        </p:tgtEl>
                                        <p:attrNameLst>
                                          <p:attrName>ppt_x</p:attrName>
                                          <p:attrName>ppt_y</p:attrName>
                                        </p:attrNameLst>
                                      </p:cBhvr>
                                      <p:rCtr x="11233" y="-4028"/>
                                    </p:animMotion>
                                  </p:childTnLst>
                                </p:cTn>
                              </p:par>
                              <p:par>
                                <p:cTn id="157" presetID="6" presetClass="emph" presetSubtype="0" fill="hold" grpId="3" nodeType="withEffect">
                                  <p:stCondLst>
                                    <p:cond delay="0"/>
                                  </p:stCondLst>
                                  <p:childTnLst>
                                    <p:animScale>
                                      <p:cBhvr>
                                        <p:cTn id="158" dur="1000" fill="hold"/>
                                        <p:tgtEl>
                                          <p:spTgt spid="3"/>
                                        </p:tgtEl>
                                      </p:cBhvr>
                                      <p:by x="250000" y="250000"/>
                                    </p:animScale>
                                  </p:childTnLst>
                                </p:cTn>
                              </p:par>
                              <p:par>
                                <p:cTn id="159" presetID="6" presetClass="emph" presetSubtype="0" fill="hold" grpId="4" nodeType="withEffect">
                                  <p:stCondLst>
                                    <p:cond delay="1000"/>
                                  </p:stCondLst>
                                  <p:childTnLst>
                                    <p:animScale>
                                      <p:cBhvr>
                                        <p:cTn id="160" dur="1000" fill="hold"/>
                                        <p:tgtEl>
                                          <p:spTgt spid="3"/>
                                        </p:tgtEl>
                                      </p:cBhvr>
                                      <p:by x="39000" y="39000"/>
                                    </p:animScale>
                                  </p:childTnLst>
                                </p:cTn>
                              </p:par>
                              <p:par>
                                <p:cTn id="161" presetID="10" presetClass="exit" presetSubtype="0" fill="hold" grpId="1" nodeType="withEffect">
                                  <p:stCondLst>
                                    <p:cond delay="0"/>
                                  </p:stCondLst>
                                  <p:childTnLst>
                                    <p:animEffect transition="out" filter="fade">
                                      <p:cBhvr>
                                        <p:cTn id="162" dur="1250"/>
                                        <p:tgtEl>
                                          <p:spTgt spid="3074"/>
                                        </p:tgtEl>
                                      </p:cBhvr>
                                    </p:animEffect>
                                    <p:set>
                                      <p:cBhvr>
                                        <p:cTn id="163" dur="1" fill="hold">
                                          <p:stCondLst>
                                            <p:cond delay="1249"/>
                                          </p:stCondLst>
                                        </p:cTn>
                                        <p:tgtEl>
                                          <p:spTgt spid="3074"/>
                                        </p:tgtEl>
                                        <p:attrNameLst>
                                          <p:attrName>style.visibility</p:attrName>
                                        </p:attrNameLst>
                                      </p:cBhvr>
                                      <p:to>
                                        <p:strVal val="hidden"/>
                                      </p:to>
                                    </p:set>
                                  </p:childTnLst>
                                </p:cTn>
                              </p:par>
                            </p:childTnLst>
                          </p:cTn>
                        </p:par>
                        <p:par>
                          <p:cTn id="164" fill="hold">
                            <p:stCondLst>
                              <p:cond delay="4500"/>
                            </p:stCondLst>
                            <p:childTnLst>
                              <p:par>
                                <p:cTn id="165" presetID="10" presetClass="entr" presetSubtype="0" fill="hold" grpId="0" nodeType="afterEffect">
                                  <p:stCondLst>
                                    <p:cond delay="0"/>
                                  </p:stCondLst>
                                  <p:childTnLst>
                                    <p:set>
                                      <p:cBhvr>
                                        <p:cTn id="166" dur="1" fill="hold">
                                          <p:stCondLst>
                                            <p:cond delay="0"/>
                                          </p:stCondLst>
                                        </p:cTn>
                                        <p:tgtEl>
                                          <p:spTgt spid="19"/>
                                        </p:tgtEl>
                                        <p:attrNameLst>
                                          <p:attrName>style.visibility</p:attrName>
                                        </p:attrNameLst>
                                      </p:cBhvr>
                                      <p:to>
                                        <p:strVal val="visible"/>
                                      </p:to>
                                    </p:set>
                                    <p:animEffect transition="in" filter="fade">
                                      <p:cBhvr>
                                        <p:cTn id="167" dur="250"/>
                                        <p:tgtEl>
                                          <p:spTgt spid="19"/>
                                        </p:tgtEl>
                                      </p:cBhvr>
                                    </p:animEffect>
                                  </p:childTnLst>
                                </p:cTn>
                              </p:par>
                              <p:par>
                                <p:cTn id="168" presetID="10" presetClass="exit" presetSubtype="0" fill="hold" grpId="2" nodeType="withEffect">
                                  <p:stCondLst>
                                    <p:cond delay="0"/>
                                  </p:stCondLst>
                                  <p:childTnLst>
                                    <p:animEffect transition="out" filter="fade">
                                      <p:cBhvr>
                                        <p:cTn id="169" dur="500"/>
                                        <p:tgtEl>
                                          <p:spTgt spid="20"/>
                                        </p:tgtEl>
                                      </p:cBhvr>
                                    </p:animEffect>
                                    <p:set>
                                      <p:cBhvr>
                                        <p:cTn id="170" dur="1" fill="hold">
                                          <p:stCondLst>
                                            <p:cond delay="499"/>
                                          </p:stCondLst>
                                        </p:cTn>
                                        <p:tgtEl>
                                          <p:spTgt spid="20"/>
                                        </p:tgtEl>
                                        <p:attrNameLst>
                                          <p:attrName>style.visibility</p:attrName>
                                        </p:attrNameLst>
                                      </p:cBhvr>
                                      <p:to>
                                        <p:strVal val="hidden"/>
                                      </p:to>
                                    </p:set>
                                  </p:childTnLst>
                                </p:cTn>
                              </p:par>
                              <p:par>
                                <p:cTn id="171" presetID="10" presetClass="exit" presetSubtype="0" fill="hold" grpId="2" nodeType="withEffect">
                                  <p:stCondLst>
                                    <p:cond delay="0"/>
                                  </p:stCondLst>
                                  <p:childTnLst>
                                    <p:animEffect transition="out" filter="fade">
                                      <p:cBhvr>
                                        <p:cTn id="172" dur="500"/>
                                        <p:tgtEl>
                                          <p:spTgt spid="21"/>
                                        </p:tgtEl>
                                      </p:cBhvr>
                                    </p:animEffect>
                                    <p:set>
                                      <p:cBhvr>
                                        <p:cTn id="173" dur="1" fill="hold">
                                          <p:stCondLst>
                                            <p:cond delay="499"/>
                                          </p:stCondLst>
                                        </p:cTn>
                                        <p:tgtEl>
                                          <p:spTgt spid="21"/>
                                        </p:tgtEl>
                                        <p:attrNameLst>
                                          <p:attrName>style.visibility</p:attrName>
                                        </p:attrNameLst>
                                      </p:cBhvr>
                                      <p:to>
                                        <p:strVal val="hidden"/>
                                      </p:to>
                                    </p:set>
                                  </p:childTnLst>
                                </p:cTn>
                              </p:par>
                              <p:par>
                                <p:cTn id="174" presetID="10" presetClass="exit" presetSubtype="0" fill="hold" grpId="2" nodeType="withEffect">
                                  <p:stCondLst>
                                    <p:cond delay="0"/>
                                  </p:stCondLst>
                                  <p:childTnLst>
                                    <p:animEffect transition="out" filter="fade">
                                      <p:cBhvr>
                                        <p:cTn id="175" dur="500"/>
                                        <p:tgtEl>
                                          <p:spTgt spid="22"/>
                                        </p:tgtEl>
                                      </p:cBhvr>
                                    </p:animEffect>
                                    <p:set>
                                      <p:cBhvr>
                                        <p:cTn id="176" dur="1" fill="hold">
                                          <p:stCondLst>
                                            <p:cond delay="499"/>
                                          </p:stCondLst>
                                        </p:cTn>
                                        <p:tgtEl>
                                          <p:spTgt spid="22"/>
                                        </p:tgtEl>
                                        <p:attrNameLst>
                                          <p:attrName>style.visibility</p:attrName>
                                        </p:attrNameLst>
                                      </p:cBhvr>
                                      <p:to>
                                        <p:strVal val="hidden"/>
                                      </p:to>
                                    </p:set>
                                  </p:childTnLst>
                                </p:cTn>
                              </p:par>
                              <p:par>
                                <p:cTn id="177" presetID="10" presetClass="exit" presetSubtype="0" fill="hold" grpId="2" nodeType="withEffect">
                                  <p:stCondLst>
                                    <p:cond delay="0"/>
                                  </p:stCondLst>
                                  <p:childTnLst>
                                    <p:animEffect transition="out" filter="fade">
                                      <p:cBhvr>
                                        <p:cTn id="178" dur="500"/>
                                        <p:tgtEl>
                                          <p:spTgt spid="23"/>
                                        </p:tgtEl>
                                      </p:cBhvr>
                                    </p:animEffect>
                                    <p:set>
                                      <p:cBhvr>
                                        <p:cTn id="179" dur="1" fill="hold">
                                          <p:stCondLst>
                                            <p:cond delay="499"/>
                                          </p:stCondLst>
                                        </p:cTn>
                                        <p:tgtEl>
                                          <p:spTgt spid="23"/>
                                        </p:tgtEl>
                                        <p:attrNameLst>
                                          <p:attrName>style.visibility</p:attrName>
                                        </p:attrNameLst>
                                      </p:cBhvr>
                                      <p:to>
                                        <p:strVal val="hidden"/>
                                      </p:to>
                                    </p:set>
                                  </p:childTnLst>
                                </p:cTn>
                              </p:par>
                              <p:par>
                                <p:cTn id="180" presetID="10" presetClass="exit" presetSubtype="0" fill="hold" grpId="2" nodeType="withEffect">
                                  <p:stCondLst>
                                    <p:cond delay="0"/>
                                  </p:stCondLst>
                                  <p:childTnLst>
                                    <p:animEffect transition="out" filter="fade">
                                      <p:cBhvr>
                                        <p:cTn id="181" dur="500"/>
                                        <p:tgtEl>
                                          <p:spTgt spid="24"/>
                                        </p:tgtEl>
                                      </p:cBhvr>
                                    </p:animEffect>
                                    <p:set>
                                      <p:cBhvr>
                                        <p:cTn id="18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5" grpId="0"/>
      <p:bldP spid="25" grpId="1"/>
      <p:bldP spid="25" grpId="2"/>
      <p:bldP spid="3074" grpId="0"/>
      <p:bldP spid="3074" grpId="1"/>
      <p:bldP spid="19" grpId="0"/>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3" grpId="0"/>
      <p:bldP spid="3" grpId="2"/>
      <p:bldP spid="3" grpId="3"/>
      <p:bldP spid="3" grpId="4"/>
      <p:bldP spid="26" grpId="0"/>
      <p:bldP spid="26" grpId="1"/>
      <p:bldP spid="26" grpId="2"/>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5671" b="5384"/>
          <a:stretch/>
        </p:blipFill>
        <p:spPr>
          <a:xfrm>
            <a:off x="-23751" y="0"/>
            <a:ext cx="9215253"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3082" y="0"/>
            <a:ext cx="5537835" cy="6858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031" y="-66674"/>
            <a:ext cx="6678464" cy="6924674"/>
          </a:xfrm>
          <a:prstGeom prst="rect">
            <a:avLst/>
          </a:prstGeom>
        </p:spPr>
      </p:pic>
    </p:spTree>
    <p:extLst>
      <p:ext uri="{BB962C8B-B14F-4D97-AF65-F5344CB8AC3E}">
        <p14:creationId xmlns:p14="http://schemas.microsoft.com/office/powerpoint/2010/main" val="294793358"/>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 presetClass="exit" presetSubtype="0" fill="hold" nodeType="afterEffect">
                                  <p:stCondLst>
                                    <p:cond delay="0"/>
                                  </p:stCondLst>
                                  <p:childTnLst>
                                    <p:set>
                                      <p:cBhvr>
                                        <p:cTn id="17"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866" r="3908"/>
          <a:stretch/>
        </p:blipFill>
        <p:spPr>
          <a:xfrm>
            <a:off x="0" y="0"/>
            <a:ext cx="9144000" cy="6858000"/>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030"/>
          <a:stretch/>
        </p:blipFill>
        <p:spPr>
          <a:xfrm>
            <a:off x="0" y="1638795"/>
            <a:ext cx="9144000" cy="5219205"/>
          </a:xfrm>
          <a:prstGeom prst="rect">
            <a:avLst/>
          </a:prstGeom>
        </p:spPr>
      </p:pic>
    </p:spTree>
    <p:extLst>
      <p:ext uri="{BB962C8B-B14F-4D97-AF65-F5344CB8AC3E}">
        <p14:creationId xmlns:p14="http://schemas.microsoft.com/office/powerpoint/2010/main" val="2429461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4" name="Picture 3"/>
          <p:cNvPicPr>
            <a:picLocks noChangeAspect="1"/>
          </p:cNvPicPr>
          <p:nvPr/>
        </p:nvPicPr>
        <p:blipFill>
          <a:blip r:embed="rId3">
            <a:clrChange>
              <a:clrFrom>
                <a:srgbClr val="CCCCCC"/>
              </a:clrFrom>
              <a:clrTo>
                <a:srgbClr val="CCCCCC">
                  <a:alpha val="0"/>
                </a:srgbClr>
              </a:clrTo>
            </a:clrChange>
            <a:extLst>
              <a:ext uri="{28A0092B-C50C-407E-A947-70E740481C1C}">
                <a14:useLocalDpi xmlns:a14="http://schemas.microsoft.com/office/drawing/2010/main" val="0"/>
              </a:ext>
            </a:extLst>
          </a:blip>
          <a:stretch>
            <a:fillRect/>
          </a:stretch>
        </p:blipFill>
        <p:spPr>
          <a:xfrm>
            <a:off x="2050025" y="909999"/>
            <a:ext cx="5088193" cy="508219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825910"/>
            <a:ext cx="9144000" cy="5158492"/>
          </a:xfrm>
          <a:prstGeom prst="rect">
            <a:avLst/>
          </a:prstGeom>
        </p:spPr>
      </p:pic>
    </p:spTree>
    <p:extLst>
      <p:ext uri="{BB962C8B-B14F-4D97-AF65-F5344CB8AC3E}">
        <p14:creationId xmlns:p14="http://schemas.microsoft.com/office/powerpoint/2010/main" val="1471664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442" t="8336" r="1568" b="8141"/>
          <a:stretch/>
        </p:blipFill>
        <p:spPr>
          <a:xfrm>
            <a:off x="1616927" y="579863"/>
            <a:ext cx="6300439" cy="5720576"/>
          </a:xfrm>
          <a:prstGeom prst="rect">
            <a:avLst/>
          </a:prstGeom>
        </p:spPr>
      </p:pic>
    </p:spTree>
    <p:extLst>
      <p:ext uri="{BB962C8B-B14F-4D97-AF65-F5344CB8AC3E}">
        <p14:creationId xmlns:p14="http://schemas.microsoft.com/office/powerpoint/2010/main" val="2494738143"/>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11580"/>
          <a:stretch/>
        </p:blipFill>
        <p:spPr>
          <a:xfrm>
            <a:off x="0" y="0"/>
            <a:ext cx="9144000" cy="6858000"/>
          </a:xfrm>
          <a:prstGeom prst="rect">
            <a:avLst/>
          </a:prstGeom>
        </p:spPr>
      </p:pic>
    </p:spTree>
    <p:extLst>
      <p:ext uri="{BB962C8B-B14F-4D97-AF65-F5344CB8AC3E}">
        <p14:creationId xmlns:p14="http://schemas.microsoft.com/office/powerpoint/2010/main" val="374614805"/>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25EC1E1-C4C6-4F74-B1BD-4734EA38FD56}"/>
              </a:ext>
            </a:extLst>
          </p:cNvPr>
          <p:cNvSpPr txBox="1">
            <a:spLocks/>
          </p:cNvSpPr>
          <p:nvPr/>
        </p:nvSpPr>
        <p:spPr>
          <a:xfrm>
            <a:off x="2091870" y="4420283"/>
            <a:ext cx="509661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moral responsibility</a:t>
            </a:r>
          </a:p>
        </p:txBody>
      </p:sp>
      <p:sp>
        <p:nvSpPr>
          <p:cNvPr id="3074" name="Rectangle 2"/>
          <p:cNvSpPr>
            <a:spLocks noGrp="1" noChangeArrowheads="1"/>
          </p:cNvSpPr>
          <p:nvPr>
            <p:ph type="title"/>
          </p:nvPr>
        </p:nvSpPr>
        <p:spPr>
          <a:xfrm>
            <a:off x="409074" y="1558007"/>
            <a:ext cx="8229600" cy="394443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“There is not in all America a    more dangerous trait than the deification of mere smartness unaccompanied by any sense       of moral responsibility.”</a:t>
            </a:r>
            <a:endParaRPr lang="en-US" altLang="en-US" sz="3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99493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69" y="510639"/>
            <a:ext cx="9131531" cy="6347362"/>
          </a:xfrm>
          <a:prstGeom prst="rect">
            <a:avLst/>
          </a:prstGeom>
        </p:spPr>
      </p:pic>
    </p:spTree>
    <p:extLst>
      <p:ext uri="{BB962C8B-B14F-4D97-AF65-F5344CB8AC3E}">
        <p14:creationId xmlns:p14="http://schemas.microsoft.com/office/powerpoint/2010/main" val="148612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23069"/>
          </a:xfrm>
          <a:prstGeom prst="rect">
            <a:avLst/>
          </a:prstGeom>
        </p:spPr>
      </p:pic>
    </p:spTree>
    <p:extLst>
      <p:ext uri="{BB962C8B-B14F-4D97-AF65-F5344CB8AC3E}">
        <p14:creationId xmlns:p14="http://schemas.microsoft.com/office/powerpoint/2010/main" val="240844530"/>
      </p:ext>
    </p:extLst>
  </p:cSld>
  <p:clrMapOvr>
    <a:masterClrMapping/>
  </p:clrMapOvr>
  <p:transition spd="slow">
    <p:cove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3043"/>
          <a:stretch/>
        </p:blipFill>
        <p:spPr>
          <a:xfrm>
            <a:off x="0" y="0"/>
            <a:ext cx="9144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0150"/>
            <a:ext cx="9144000" cy="438785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8646" t="15081" r="24456" b="9512"/>
          <a:stretch/>
        </p:blipFill>
        <p:spPr>
          <a:xfrm>
            <a:off x="-61785" y="0"/>
            <a:ext cx="9205785" cy="6858000"/>
          </a:xfrm>
          <a:prstGeom prst="rect">
            <a:avLst/>
          </a:prstGeom>
        </p:spPr>
      </p:pic>
    </p:spTree>
    <p:extLst>
      <p:ext uri="{BB962C8B-B14F-4D97-AF65-F5344CB8AC3E}">
        <p14:creationId xmlns:p14="http://schemas.microsoft.com/office/powerpoint/2010/main" val="2758487284"/>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42373251"/>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353"/>
            <a:ext cx="5053913" cy="6837647"/>
          </a:xfrm>
          <a:prstGeom prst="rect">
            <a:avLst/>
          </a:prstGeom>
        </p:spPr>
      </p:pic>
    </p:spTree>
    <p:extLst>
      <p:ext uri="{BB962C8B-B14F-4D97-AF65-F5344CB8AC3E}">
        <p14:creationId xmlns:p14="http://schemas.microsoft.com/office/powerpoint/2010/main" val="3118675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333" r="6585"/>
          <a:stretch/>
        </p:blipFill>
        <p:spPr>
          <a:xfrm>
            <a:off x="0" y="0"/>
            <a:ext cx="9144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7708" y="0"/>
            <a:ext cx="5541264" cy="6858000"/>
          </a:xfrm>
          <a:prstGeom prst="rect">
            <a:avLst/>
          </a:prstGeom>
        </p:spPr>
      </p:pic>
    </p:spTree>
    <p:extLst>
      <p:ext uri="{BB962C8B-B14F-4D97-AF65-F5344CB8AC3E}">
        <p14:creationId xmlns:p14="http://schemas.microsoft.com/office/powerpoint/2010/main" val="1592837359"/>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F0627B-7A1D-4D16-BBFA-6878BDEEAC6A}"/>
              </a:ext>
            </a:extLst>
          </p:cNvPr>
          <p:cNvPicPr>
            <a:picLocks noChangeAspect="1"/>
          </p:cNvPicPr>
          <p:nvPr/>
        </p:nvPicPr>
        <p:blipFill rotWithShape="1">
          <a:blip r:embed="rId3">
            <a:extLst>
              <a:ext uri="{28A0092B-C50C-407E-A947-70E740481C1C}">
                <a14:useLocalDpi xmlns:a14="http://schemas.microsoft.com/office/drawing/2010/main" val="0"/>
              </a:ext>
            </a:extLst>
          </a:blip>
          <a:srcRect t="5671" b="5384"/>
          <a:stretch/>
        </p:blipFill>
        <p:spPr>
          <a:xfrm>
            <a:off x="-23751" y="0"/>
            <a:ext cx="9215253" cy="6858000"/>
          </a:xfrm>
          <a:prstGeom prst="rect">
            <a:avLst/>
          </a:prstGeom>
        </p:spPr>
      </p:pic>
      <p:pic>
        <p:nvPicPr>
          <p:cNvPr id="6" name="Picture 5">
            <a:extLst>
              <a:ext uri="{FF2B5EF4-FFF2-40B4-BE49-F238E27FC236}">
                <a16:creationId xmlns:a16="http://schemas.microsoft.com/office/drawing/2014/main" id="{92ACC7CD-3255-450E-ACC2-01242BC451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3082" y="0"/>
            <a:ext cx="5537835" cy="6858000"/>
          </a:xfrm>
          <a:prstGeom prst="rect">
            <a:avLst/>
          </a:prstGeom>
        </p:spPr>
      </p:pic>
      <p:pic>
        <p:nvPicPr>
          <p:cNvPr id="7" name="Picture 6">
            <a:extLst>
              <a:ext uri="{FF2B5EF4-FFF2-40B4-BE49-F238E27FC236}">
                <a16:creationId xmlns:a16="http://schemas.microsoft.com/office/drawing/2014/main" id="{CECB1617-2593-48DD-9380-75CFC381E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031" y="-66674"/>
            <a:ext cx="6678464" cy="6924674"/>
          </a:xfrm>
          <a:prstGeom prst="rect">
            <a:avLst/>
          </a:prstGeom>
        </p:spPr>
      </p:pic>
      <p:pic>
        <p:nvPicPr>
          <p:cNvPr id="9" name="Content Placeholder 3">
            <a:extLst>
              <a:ext uri="{FF2B5EF4-FFF2-40B4-BE49-F238E27FC236}">
                <a16:creationId xmlns:a16="http://schemas.microsoft.com/office/drawing/2014/main" id="{C1466D81-61FF-41EC-B717-05365019C206}"/>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l="866" r="3908"/>
          <a:stretch/>
        </p:blipFill>
        <p:spPr>
          <a:xfrm>
            <a:off x="0" y="0"/>
            <a:ext cx="9144000" cy="6858000"/>
          </a:xfrm>
        </p:spPr>
      </p:pic>
      <p:pic>
        <p:nvPicPr>
          <p:cNvPr id="11" name="Picture 10">
            <a:extLst>
              <a:ext uri="{FF2B5EF4-FFF2-40B4-BE49-F238E27FC236}">
                <a16:creationId xmlns:a16="http://schemas.microsoft.com/office/drawing/2014/main" id="{3D4E9689-2D85-4049-B6FB-141A1062ED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10" name="Picture 9">
            <a:extLst>
              <a:ext uri="{FF2B5EF4-FFF2-40B4-BE49-F238E27FC236}">
                <a16:creationId xmlns:a16="http://schemas.microsoft.com/office/drawing/2014/main" id="{C7352187-6383-44D0-AE2E-F41C30D3333B}"/>
              </a:ext>
            </a:extLst>
          </p:cNvPr>
          <p:cNvPicPr>
            <a:picLocks noChangeAspect="1"/>
          </p:cNvPicPr>
          <p:nvPr/>
        </p:nvPicPr>
        <p:blipFill rotWithShape="1">
          <a:blip r:embed="rId8">
            <a:extLst>
              <a:ext uri="{28A0092B-C50C-407E-A947-70E740481C1C}">
                <a14:useLocalDpi xmlns:a14="http://schemas.microsoft.com/office/drawing/2010/main" val="0"/>
              </a:ext>
            </a:extLst>
          </a:blip>
          <a:srcRect r="4030"/>
          <a:stretch/>
        </p:blipFill>
        <p:spPr>
          <a:xfrm>
            <a:off x="0" y="1638795"/>
            <a:ext cx="9144000" cy="5219205"/>
          </a:xfrm>
          <a:prstGeom prst="rect">
            <a:avLst/>
          </a:prstGeom>
        </p:spPr>
      </p:pic>
      <p:pic>
        <p:nvPicPr>
          <p:cNvPr id="13" name="Picture 12">
            <a:extLst>
              <a:ext uri="{FF2B5EF4-FFF2-40B4-BE49-F238E27FC236}">
                <a16:creationId xmlns:a16="http://schemas.microsoft.com/office/drawing/2014/main" id="{848B8320-5577-4EF7-ACF3-7E90FAB3E0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825910"/>
            <a:ext cx="9144000" cy="5158492"/>
          </a:xfrm>
          <a:prstGeom prst="rect">
            <a:avLst/>
          </a:prstGeom>
        </p:spPr>
      </p:pic>
      <p:pic>
        <p:nvPicPr>
          <p:cNvPr id="14" name="Picture 13">
            <a:extLst>
              <a:ext uri="{FF2B5EF4-FFF2-40B4-BE49-F238E27FC236}">
                <a16:creationId xmlns:a16="http://schemas.microsoft.com/office/drawing/2014/main" id="{788F67A9-BC6A-46D3-8D74-72D0F468615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11580"/>
          <a:stretch/>
        </p:blipFill>
        <p:spPr>
          <a:xfrm>
            <a:off x="-74428" y="0"/>
            <a:ext cx="9144000" cy="6858000"/>
          </a:xfrm>
          <a:prstGeom prst="rect">
            <a:avLst/>
          </a:prstGeom>
        </p:spPr>
      </p:pic>
      <p:pic>
        <p:nvPicPr>
          <p:cNvPr id="15" name="Picture 14">
            <a:extLst>
              <a:ext uri="{FF2B5EF4-FFF2-40B4-BE49-F238E27FC236}">
                <a16:creationId xmlns:a16="http://schemas.microsoft.com/office/drawing/2014/main" id="{9CEF64BF-A842-4829-958E-45EAAB1D10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5">
            <a:extLst>
              <a:ext uri="{FF2B5EF4-FFF2-40B4-BE49-F238E27FC236}">
                <a16:creationId xmlns:a16="http://schemas.microsoft.com/office/drawing/2014/main" id="{2592EBC9-4B55-411D-8B6E-FB920268D3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69" y="510639"/>
            <a:ext cx="9131531" cy="6347362"/>
          </a:xfrm>
          <a:prstGeom prst="rect">
            <a:avLst/>
          </a:prstGeom>
        </p:spPr>
      </p:pic>
      <p:pic>
        <p:nvPicPr>
          <p:cNvPr id="18" name="Picture 17">
            <a:extLst>
              <a:ext uri="{FF2B5EF4-FFF2-40B4-BE49-F238E27FC236}">
                <a16:creationId xmlns:a16="http://schemas.microsoft.com/office/drawing/2014/main" id="{F17A720C-4909-4DB6-B013-DD9C9C2225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923069"/>
          </a:xfrm>
          <a:prstGeom prst="rect">
            <a:avLst/>
          </a:prstGeom>
        </p:spPr>
      </p:pic>
      <p:pic>
        <p:nvPicPr>
          <p:cNvPr id="12" name="Picture 11">
            <a:extLst>
              <a:ext uri="{FF2B5EF4-FFF2-40B4-BE49-F238E27FC236}">
                <a16:creationId xmlns:a16="http://schemas.microsoft.com/office/drawing/2014/main" id="{D34DAF58-5DF2-4128-8C9F-BB993B622531}"/>
              </a:ext>
            </a:extLst>
          </p:cNvPr>
          <p:cNvPicPr>
            <a:picLocks noChangeAspect="1"/>
          </p:cNvPicPr>
          <p:nvPr/>
        </p:nvPicPr>
        <p:blipFill>
          <a:blip r:embed="rId14">
            <a:clrChange>
              <a:clrFrom>
                <a:srgbClr val="CCCCCC"/>
              </a:clrFrom>
              <a:clrTo>
                <a:srgbClr val="CCCCCC">
                  <a:alpha val="0"/>
                </a:srgbClr>
              </a:clrTo>
            </a:clrChange>
            <a:extLst>
              <a:ext uri="{28A0092B-C50C-407E-A947-70E740481C1C}">
                <a14:useLocalDpi xmlns:a14="http://schemas.microsoft.com/office/drawing/2010/main" val="0"/>
              </a:ext>
            </a:extLst>
          </a:blip>
          <a:stretch>
            <a:fillRect/>
          </a:stretch>
        </p:blipFill>
        <p:spPr>
          <a:xfrm>
            <a:off x="2050025" y="909999"/>
            <a:ext cx="5088193" cy="5082193"/>
          </a:xfrm>
          <a:prstGeom prst="rect">
            <a:avLst/>
          </a:prstGeom>
        </p:spPr>
      </p:pic>
      <p:pic>
        <p:nvPicPr>
          <p:cNvPr id="8" name="Picture 7">
            <a:extLst>
              <a:ext uri="{FF2B5EF4-FFF2-40B4-BE49-F238E27FC236}">
                <a16:creationId xmlns:a16="http://schemas.microsoft.com/office/drawing/2014/main" id="{EC0CB535-696C-4AE2-A1E3-E6CB698BA7F5}"/>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000" b="89000" l="8000" r="96333">
                        <a14:foregroundMark x1="63795" y1="82015" x2="44000" y2="87333"/>
                        <a14:foregroundMark x1="44000" y1="87333" x2="36333" y2="85667"/>
                        <a14:foregroundMark x1="36333" y1="85667" x2="29000" y2="86333"/>
                        <a14:foregroundMark x1="29000" y1="86333" x2="14000" y2="84333"/>
                        <a14:foregroundMark x1="14000" y1="84333" x2="9667" y2="79000"/>
                        <a14:foregroundMark x1="9667" y1="79000" x2="8333" y2="71333"/>
                        <a14:foregroundMark x1="8333" y1="71333" x2="10333" y2="41333"/>
                        <a14:foregroundMark x1="10333" y1="41333" x2="10333" y2="19333"/>
                        <a14:foregroundMark x1="10333" y1="19333" x2="15333" y2="14333"/>
                        <a14:foregroundMark x1="15333" y1="14333" x2="22333" y2="14667"/>
                        <a14:foregroundMark x1="22333" y1="14667" x2="29667" y2="14667"/>
                        <a14:foregroundMark x1="34884" y1="12058" x2="36333" y2="11333"/>
                        <a14:foregroundMark x1="29667" y1="14667" x2="32687" y2="13156"/>
                        <a14:foregroundMark x1="43392" y1="11333" x2="43667" y2="11333"/>
                        <a14:foregroundMark x1="39031" y1="11333" x2="40424" y2="11333"/>
                        <a14:foregroundMark x1="36333" y1="11333" x2="37698" y2="11333"/>
                        <a14:foregroundMark x1="47955" y1="13171" x2="50667" y2="14333"/>
                        <a14:foregroundMark x1="43667" y1="11333" x2="44950" y2="11883"/>
                        <a14:foregroundMark x1="50667" y1="14333" x2="58333" y2="15333"/>
                        <a14:foregroundMark x1="58333" y1="15333" x2="64333" y2="19333"/>
                        <a14:foregroundMark x1="64333" y1="19333" x2="68540" y2="30553"/>
                        <a14:foregroundMark x1="68243" y1="66701" x2="67180" y2="76575"/>
                        <a14:foregroundMark x1="68738" y1="62096" x2="68694" y2="62505"/>
                        <a14:foregroundMark x1="11333" y1="15333" x2="8333" y2="22000"/>
                        <a14:foregroundMark x1="8333" y1="22000" x2="10000" y2="44333"/>
                        <a14:foregroundMark x1="10000" y1="44333" x2="8000" y2="66333"/>
                        <a14:foregroundMark x1="8000" y1="66333" x2="12000" y2="80000"/>
                        <a14:foregroundMark x1="12000" y1="80000" x2="14667" y2="84667"/>
                        <a14:foregroundMark x1="69802" y1="25884" x2="69915" y2="23268"/>
                        <a14:foregroundMark x1="69667" y1="29000" x2="69802" y2="25884"/>
                        <a14:foregroundMark x1="68508" y1="17418" x2="67333" y2="14333"/>
                        <a14:foregroundMark x1="46455" y1="9767" x2="46000" y2="9667"/>
                        <a14:foregroundMark x1="56310" y1="11922" x2="49991" y2="10540"/>
                        <a14:foregroundMark x1="57456" y1="12173" x2="56902" y2="12052"/>
                        <a14:foregroundMark x1="60997" y1="12947" x2="58829" y2="12473"/>
                        <a14:foregroundMark x1="67333" y1="14333" x2="61772" y2="13117"/>
                        <a14:foregroundMark x1="41208" y1="10102" x2="38667" y2="10333"/>
                        <a14:foregroundMark x1="46000" y1="9667" x2="45587" y2="9705"/>
                        <a14:foregroundMark x1="37449" y1="10942" x2="34969" y2="12182"/>
                        <a14:foregroundMark x1="38667" y1="10333" x2="38460" y2="10436"/>
                        <a14:foregroundMark x1="30218" y1="13675" x2="23333" y2="11667"/>
                        <a14:foregroundMark x1="23333" y1="11667" x2="9000" y2="14667"/>
                        <a14:foregroundMark x1="9000" y1="14667" x2="10667" y2="21333"/>
                        <a14:foregroundMark x1="10667" y1="21333" x2="28667" y2="18333"/>
                        <a14:foregroundMark x1="28667" y1="18333" x2="60667" y2="24000"/>
                        <a14:foregroundMark x1="60667" y1="24000" x2="66667" y2="27667"/>
                        <a14:foregroundMark x1="66667" y1="27667" x2="70220" y2="27370"/>
                        <a14:foregroundMark x1="9000" y1="46333" x2="9000" y2="25333"/>
                        <a14:foregroundMark x1="12000" y1="83000" x2="9667" y2="79000"/>
                        <a14:foregroundMark x1="10667" y1="84000" x2="9333" y2="79000"/>
                        <a14:foregroundMark x1="10333" y1="84000" x2="8667" y2="82000"/>
                        <a14:foregroundMark x1="8333" y1="82333" x2="8000" y2="80000"/>
                        <a14:foregroundMark x1="8333" y1="80333" x2="8000" y2="72667"/>
                        <a14:foregroundMark x1="8000" y1="61333" x2="8333" y2="16333"/>
                        <a14:foregroundMark x1="21333" y1="87667" x2="43000" y2="89333"/>
                        <a14:foregroundMark x1="43000" y1="89333" x2="58333" y2="86667"/>
                        <a14:foregroundMark x1="69667" y1="72333" x2="76333" y2="76333"/>
                        <a14:foregroundMark x1="76333" y1="76333" x2="83333" y2="75667"/>
                        <a14:foregroundMark x1="83333" y1="75667" x2="89333" y2="71667"/>
                        <a14:foregroundMark x1="89333" y1="71667" x2="96667" y2="51000"/>
                        <a14:foregroundMark x1="96667" y1="51000" x2="95667" y2="36000"/>
                        <a14:foregroundMark x1="95667" y1="36000" x2="87667" y2="24333"/>
                        <a14:foregroundMark x1="87667" y1="24333" x2="81667" y2="21000"/>
                        <a14:foregroundMark x1="81667" y1="21000" x2="74000" y2="20667"/>
                        <a14:foregroundMark x1="74000" y1="20667" x2="72590" y2="21308"/>
                        <a14:foregroundMark x1="30114" y1="11417" x2="31795" y2="11782"/>
                        <a14:foregroundMark x1="26667" y1="10667" x2="28566" y2="11080"/>
                        <a14:foregroundMark x1="39091" y1="11427" x2="40540" y2="11151"/>
                        <a14:foregroundMark x1="34987" y1="12208" x2="37902" y2="11653"/>
                        <a14:foregroundMark x1="43567" y1="11093" x2="44926" y2="11150"/>
                        <a14:foregroundMark x1="57520" y1="13759" x2="58333" y2="14000"/>
                        <a14:foregroundMark x1="55493" y1="13159" x2="56230" y2="13377"/>
                        <a14:foregroundMark x1="49333" y1="11333" x2="54944" y2="12996"/>
                        <a14:foregroundMark x1="38394" y1="10333" x2="39333" y2="10333"/>
                        <a14:foregroundMark x1="36667" y1="10333" x2="37061" y2="10333"/>
                        <a14:foregroundMark x1="35206" y1="10248" x2="36740" y2="9829"/>
                        <a14:foregroundMark x1="35905" y1="9150" x2="36275" y2="9099"/>
                        <a14:foregroundMark x1="33134" y1="9527" x2="33408" y2="9490"/>
                        <a14:foregroundMark x1="29667" y1="10000" x2="30486" y2="9888"/>
                        <a14:foregroundMark x1="19000" y1="11333" x2="19333" y2="11333"/>
                        <a14:foregroundMark x1="61547" y1="12763" x2="64000" y2="13667"/>
                        <a14:foregroundMark x1="59356" y1="11955" x2="60675" y2="12441"/>
                        <a14:foregroundMark x1="57770" y1="11371" x2="58135" y2="11505"/>
                        <a14:foregroundMark x1="57962" y1="11220" x2="58404" y2="11241"/>
                        <a14:foregroundMark x1="53333" y1="11000" x2="57248" y2="11186"/>
                        <a14:foregroundMark x1="60740" y1="11496" x2="67000" y2="14000"/>
                        <a14:foregroundMark x1="67000" y1="14000" x2="67667" y2="14667"/>
                        <a14:foregroundMark x1="91333" y1="61667" x2="93333" y2="57667"/>
                        <a14:foregroundMark x1="91667" y1="62000" x2="93000" y2="56333"/>
                        <a14:foregroundMark x1="93000" y1="38333" x2="92000" y2="34333"/>
                        <a14:foregroundMark x1="81333" y1="26667" x2="85667" y2="29000"/>
                        <a14:foregroundMark x1="92000" y1="36000" x2="94000" y2="40667"/>
                        <a14:foregroundMark x1="92667" y1="35333" x2="92667" y2="38333"/>
                        <a14:foregroundMark x1="90333" y1="71000" x2="91667" y2="68000"/>
                        <a14:foregroundMark x1="96000" y1="54000" x2="96333" y2="49333"/>
                        <a14:backgroundMark x1="72000" y1="30667" x2="71000" y2="61000"/>
                        <a14:backgroundMark x1="71000" y1="61000" x2="75333" y2="66667"/>
                        <a14:backgroundMark x1="75333" y1="66667" x2="82333" y2="67000"/>
                        <a14:backgroundMark x1="82333" y1="67000" x2="87000" y2="61000"/>
                        <a14:backgroundMark x1="87000" y1="61000" x2="88671" y2="42621"/>
                        <a14:backgroundMark x1="87717" y1="35333" x2="86667" y2="32333"/>
                        <a14:backgroundMark x1="86667" y1="32333" x2="83870" y2="30935"/>
                        <a14:backgroundMark x1="78944" y1="29240" x2="72667" y2="30667"/>
                        <a14:backgroundMark x1="72667" y1="30667" x2="72333" y2="30667"/>
                        <a14:backgroundMark x1="70000" y1="16000" x2="74667" y2="19333"/>
                        <a14:backgroundMark x1="70333" y1="17333" x2="73667" y2="19667"/>
                        <a14:backgroundMark x1="70333" y1="18000" x2="72000" y2="19000"/>
                        <a14:backgroundMark x1="71000" y1="19000" x2="70000" y2="18000"/>
                        <a14:backgroundMark x1="69667" y1="20000" x2="71667" y2="18667"/>
                        <a14:backgroundMark x1="59667" y1="10000" x2="60667" y2="10667"/>
                        <a14:backgroundMark x1="60000" y1="10333" x2="59333" y2="10333"/>
                        <a14:backgroundMark x1="58333" y1="10333" x2="58667" y2="10667"/>
                        <a14:backgroundMark x1="37333" y1="8667" x2="36000" y2="8667"/>
                        <a14:backgroundMark x1="33667" y1="9000" x2="35667" y2="8333"/>
                        <a14:backgroundMark x1="35333" y1="9000" x2="36000" y2="9000"/>
                        <a14:backgroundMark x1="33000" y1="9333" x2="30333" y2="9667"/>
                        <a14:backgroundMark x1="29000" y1="9667" x2="27667" y2="9667"/>
                        <a14:backgroundMark x1="72667" y1="67667" x2="69667" y2="64333"/>
                        <a14:backgroundMark x1="69333" y1="63333" x2="69667" y2="59667"/>
                        <a14:backgroundMark x1="69667" y1="76667" x2="69333" y2="85667"/>
                        <a14:backgroundMark x1="19000" y1="11000" x2="19000" y2="11000"/>
                        <a14:backgroundMark x1="46333" y1="8667" x2="46333" y2="8667"/>
                        <a14:backgroundMark x1="45000" y1="8667" x2="43333" y2="8333"/>
                        <a14:backgroundMark x1="42667" y1="8333" x2="42667" y2="8333"/>
                        <a14:backgroundMark x1="42333" y1="8333" x2="44000" y2="8333"/>
                        <a14:backgroundMark x1="43667" y1="8333" x2="45333" y2="8667"/>
                        <a14:backgroundMark x1="48333" y1="9000" x2="50667" y2="9667"/>
                        <a14:backgroundMark x1="47000" y1="9000" x2="49000" y2="9333"/>
                      </a14:backgroundRemoval>
                    </a14:imgEffect>
                  </a14:imgLayer>
                </a14:imgProps>
              </a:ext>
              <a:ext uri="{28A0092B-C50C-407E-A947-70E740481C1C}">
                <a14:useLocalDpi xmlns:a14="http://schemas.microsoft.com/office/drawing/2010/main" val="0"/>
              </a:ext>
            </a:extLst>
          </a:blip>
          <a:srcRect l="6442" t="8336" r="1568" b="8141"/>
          <a:stretch/>
        </p:blipFill>
        <p:spPr>
          <a:xfrm>
            <a:off x="1672098" y="561557"/>
            <a:ext cx="6302321" cy="5722286"/>
          </a:xfrm>
          <a:prstGeom prst="rect">
            <a:avLst/>
          </a:prstGeom>
        </p:spPr>
      </p:pic>
      <p:pic>
        <p:nvPicPr>
          <p:cNvPr id="20" name="Picture 19">
            <a:extLst>
              <a:ext uri="{FF2B5EF4-FFF2-40B4-BE49-F238E27FC236}">
                <a16:creationId xmlns:a16="http://schemas.microsoft.com/office/drawing/2014/main" id="{F5831E6F-106F-4006-B066-E1416A7809F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2470150"/>
            <a:ext cx="9144000" cy="4387850"/>
          </a:xfrm>
          <a:prstGeom prst="rect">
            <a:avLst/>
          </a:prstGeom>
        </p:spPr>
      </p:pic>
      <p:pic>
        <p:nvPicPr>
          <p:cNvPr id="19" name="Picture 18">
            <a:extLst>
              <a:ext uri="{FF2B5EF4-FFF2-40B4-BE49-F238E27FC236}">
                <a16:creationId xmlns:a16="http://schemas.microsoft.com/office/drawing/2014/main" id="{B120AA7F-0CAA-4DE5-995B-D62FBCC7FB22}"/>
              </a:ext>
            </a:extLst>
          </p:cNvPr>
          <p:cNvPicPr>
            <a:picLocks noChangeAspect="1"/>
          </p:cNvPicPr>
          <p:nvPr/>
        </p:nvPicPr>
        <p:blipFill rotWithShape="1">
          <a:blip r:embed="rId18">
            <a:extLst>
              <a:ext uri="{28A0092B-C50C-407E-A947-70E740481C1C}">
                <a14:useLocalDpi xmlns:a14="http://schemas.microsoft.com/office/drawing/2010/main" val="0"/>
              </a:ext>
            </a:extLst>
          </a:blip>
          <a:srcRect l="13043"/>
          <a:stretch/>
        </p:blipFill>
        <p:spPr>
          <a:xfrm>
            <a:off x="0" y="0"/>
            <a:ext cx="9144000" cy="6858000"/>
          </a:xfrm>
          <a:prstGeom prst="rect">
            <a:avLst/>
          </a:prstGeom>
        </p:spPr>
      </p:pic>
      <p:pic>
        <p:nvPicPr>
          <p:cNvPr id="22" name="Picture 21">
            <a:extLst>
              <a:ext uri="{FF2B5EF4-FFF2-40B4-BE49-F238E27FC236}">
                <a16:creationId xmlns:a16="http://schemas.microsoft.com/office/drawing/2014/main" id="{2E040CD9-BEC1-4EFE-8555-AE00D2FE1D9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20">
            <a:extLst>
              <a:ext uri="{FF2B5EF4-FFF2-40B4-BE49-F238E27FC236}">
                <a16:creationId xmlns:a16="http://schemas.microsoft.com/office/drawing/2014/main" id="{1E5339CF-A429-4637-82EE-D52A7C027149}"/>
              </a:ext>
            </a:extLst>
          </p:cNvPr>
          <p:cNvPicPr>
            <a:picLocks noChangeAspect="1"/>
          </p:cNvPicPr>
          <p:nvPr/>
        </p:nvPicPr>
        <p:blipFill rotWithShape="1">
          <a:blip r:embed="rId20">
            <a:extLst>
              <a:ext uri="{28A0092B-C50C-407E-A947-70E740481C1C}">
                <a14:useLocalDpi xmlns:a14="http://schemas.microsoft.com/office/drawing/2010/main" val="0"/>
              </a:ext>
            </a:extLst>
          </a:blip>
          <a:srcRect l="18646" t="15081" r="24456" b="9512"/>
          <a:stretch/>
        </p:blipFill>
        <p:spPr>
          <a:xfrm>
            <a:off x="-61785" y="0"/>
            <a:ext cx="9205785" cy="6858000"/>
          </a:xfrm>
          <a:prstGeom prst="rect">
            <a:avLst/>
          </a:prstGeom>
        </p:spPr>
      </p:pic>
      <p:pic>
        <p:nvPicPr>
          <p:cNvPr id="24" name="Picture 23">
            <a:extLst>
              <a:ext uri="{FF2B5EF4-FFF2-40B4-BE49-F238E27FC236}">
                <a16:creationId xmlns:a16="http://schemas.microsoft.com/office/drawing/2014/main" id="{F4527CB0-B6C6-44B4-9454-E1F8E793419A}"/>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4333" r="6585"/>
          <a:stretch/>
        </p:blipFill>
        <p:spPr>
          <a:xfrm>
            <a:off x="0" y="0"/>
            <a:ext cx="9144000" cy="6858000"/>
          </a:xfrm>
          <a:prstGeom prst="rect">
            <a:avLst/>
          </a:prstGeom>
        </p:spPr>
      </p:pic>
      <p:pic>
        <p:nvPicPr>
          <p:cNvPr id="25" name="Picture 24">
            <a:extLst>
              <a:ext uri="{FF2B5EF4-FFF2-40B4-BE49-F238E27FC236}">
                <a16:creationId xmlns:a16="http://schemas.microsoft.com/office/drawing/2014/main" id="{4C5802D9-F0AF-4FA2-A05E-DE6FF8AB8BA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27708" y="0"/>
            <a:ext cx="5541264" cy="6858000"/>
          </a:xfrm>
          <a:prstGeom prst="rect">
            <a:avLst/>
          </a:prstGeom>
        </p:spPr>
      </p:pic>
      <p:pic>
        <p:nvPicPr>
          <p:cNvPr id="23" name="Picture 22">
            <a:extLst>
              <a:ext uri="{FF2B5EF4-FFF2-40B4-BE49-F238E27FC236}">
                <a16:creationId xmlns:a16="http://schemas.microsoft.com/office/drawing/2014/main" id="{5C74D43E-3394-471E-805F-694B6858EDC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rotWithShape="1">
          <a:blip r:embed="rId24">
            <a:extLst>
              <a:ext uri="{28A0092B-C50C-407E-A947-70E740481C1C}">
                <a14:useLocalDpi xmlns:a14="http://schemas.microsoft.com/office/drawing/2010/main" val="0"/>
              </a:ext>
            </a:extLst>
          </a:blip>
          <a:srcRect l="15716" t="14271" r="24198" b="5614"/>
          <a:stretch/>
        </p:blipFill>
        <p:spPr>
          <a:xfrm>
            <a:off x="0" y="0"/>
            <a:ext cx="9144000" cy="6858000"/>
          </a:xfrm>
          <a:prstGeom prst="rect">
            <a:avLst/>
          </a:prstGeom>
        </p:spPr>
      </p:pic>
      <p:pic>
        <p:nvPicPr>
          <p:cNvPr id="17" name="Picture 16"/>
          <p:cNvPicPr>
            <a:picLocks noChangeAspect="1"/>
          </p:cNvPicPr>
          <p:nvPr/>
        </p:nvPicPr>
        <p:blipFill rotWithShape="1">
          <a:blip r:embed="rId25">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26" name="Picture 25">
            <a:extLst>
              <a:ext uri="{FF2B5EF4-FFF2-40B4-BE49-F238E27FC236}">
                <a16:creationId xmlns:a16="http://schemas.microsoft.com/office/drawing/2014/main" id="{394D3176-AF5A-41AE-8DE7-C1625FD2A517}"/>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9961" b="90332" l="9961" r="89941">
                        <a14:foregroundMark x1="54883" y1="89551" x2="61230" y2="90332"/>
                        <a14:foregroundMark x1="37305" y1="89453" x2="42773" y2="89551"/>
                        <a14:foregroundMark x1="37109" y1="90039" x2="42578" y2="89844"/>
                        <a14:backgroundMark x1="26172" y1="69336" x2="26758" y2="70703"/>
                        <a14:backgroundMark x1="27148" y1="72461" x2="27148" y2="72949"/>
                        <a14:backgroundMark x1="27930" y1="74316" x2="28809" y2="75586"/>
                        <a14:backgroundMark x1="23535" y1="57129" x2="23730" y2="57324"/>
                        <a14:backgroundMark x1="34863" y1="89551" x2="34863" y2="89551"/>
                        <a14:backgroundMark x1="35840" y1="86914" x2="35840" y2="86914"/>
                        <a14:backgroundMark x1="71387" y1="43555" x2="71387" y2="43555"/>
                        <a14:backgroundMark x1="71973" y1="43262" x2="71973" y2="43262"/>
                        <a14:backgroundMark x1="61426" y1="35449" x2="61426" y2="35449"/>
                        <a14:backgroundMark x1="61133" y1="35547" x2="61133" y2="35547"/>
                      </a14:backgroundRemoval>
                    </a14:imgEffect>
                  </a14:imgLayer>
                </a14:imgProps>
              </a:ext>
              <a:ext uri="{28A0092B-C50C-407E-A947-70E740481C1C}">
                <a14:useLocalDpi xmlns:a14="http://schemas.microsoft.com/office/drawing/2010/main" val="0"/>
              </a:ext>
            </a:extLst>
          </a:blip>
          <a:stretch>
            <a:fillRect/>
          </a:stretch>
        </p:blipFill>
        <p:spPr>
          <a:xfrm>
            <a:off x="-1040130" y="537210"/>
            <a:ext cx="6858000" cy="6858000"/>
          </a:xfrm>
          <a:prstGeom prst="rect">
            <a:avLst/>
          </a:prstGeom>
        </p:spPr>
      </p:pic>
    </p:spTree>
    <p:extLst>
      <p:ext uri="{BB962C8B-B14F-4D97-AF65-F5344CB8AC3E}">
        <p14:creationId xmlns:p14="http://schemas.microsoft.com/office/powerpoint/2010/main" val="1245263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out)">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F646F3-CDF9-4EBB-89F4-3460DF2AC4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71" b="5384"/>
          <a:stretch/>
        </p:blipFill>
        <p:spPr>
          <a:xfrm>
            <a:off x="7827944" y="5843238"/>
            <a:ext cx="1363557" cy="1014761"/>
          </a:xfrm>
          <a:prstGeom prst="rect">
            <a:avLst/>
          </a:prstGeom>
        </p:spPr>
      </p:pic>
      <p:pic>
        <p:nvPicPr>
          <p:cNvPr id="5" name="Picture 4">
            <a:extLst>
              <a:ext uri="{FF2B5EF4-FFF2-40B4-BE49-F238E27FC236}">
                <a16:creationId xmlns:a16="http://schemas.microsoft.com/office/drawing/2014/main" id="{DB742074-157D-40FD-A822-E4E11E917F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9866" y="4937761"/>
            <a:ext cx="1550593" cy="1920239"/>
          </a:xfrm>
          <a:prstGeom prst="rect">
            <a:avLst/>
          </a:prstGeom>
        </p:spPr>
      </p:pic>
      <p:pic>
        <p:nvPicPr>
          <p:cNvPr id="6" name="Picture 5">
            <a:extLst>
              <a:ext uri="{FF2B5EF4-FFF2-40B4-BE49-F238E27FC236}">
                <a16:creationId xmlns:a16="http://schemas.microsoft.com/office/drawing/2014/main" id="{280BC871-A814-45C7-9953-C188DA47D9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5702" y="3735659"/>
            <a:ext cx="1148298" cy="1190632"/>
          </a:xfrm>
          <a:prstGeom prst="rect">
            <a:avLst/>
          </a:prstGeom>
        </p:spPr>
      </p:pic>
      <p:pic>
        <p:nvPicPr>
          <p:cNvPr id="7" name="Content Placeholder 3">
            <a:extLst>
              <a:ext uri="{FF2B5EF4-FFF2-40B4-BE49-F238E27FC236}">
                <a16:creationId xmlns:a16="http://schemas.microsoft.com/office/drawing/2014/main" id="{C257D420-D6FD-48B7-A3C1-E209A3D9F176}"/>
              </a:ext>
            </a:extLst>
          </p:cNvPr>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866" r="3908"/>
          <a:stretch/>
        </p:blipFill>
        <p:spPr>
          <a:xfrm>
            <a:off x="7845891" y="4870932"/>
            <a:ext cx="1298109" cy="973581"/>
          </a:xfrm>
        </p:spPr>
      </p:pic>
      <p:pic>
        <p:nvPicPr>
          <p:cNvPr id="8" name="Picture 7">
            <a:extLst>
              <a:ext uri="{FF2B5EF4-FFF2-40B4-BE49-F238E27FC236}">
                <a16:creationId xmlns:a16="http://schemas.microsoft.com/office/drawing/2014/main" id="{01A9BB82-3E1A-432C-91DD-F3A78806BA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030"/>
          <a:stretch/>
        </p:blipFill>
        <p:spPr>
          <a:xfrm>
            <a:off x="6155472" y="3847224"/>
            <a:ext cx="1838039" cy="1049115"/>
          </a:xfrm>
          <a:prstGeom prst="rect">
            <a:avLst/>
          </a:prstGeom>
        </p:spPr>
      </p:pic>
      <p:pic>
        <p:nvPicPr>
          <p:cNvPr id="9" name="Picture 8">
            <a:extLst>
              <a:ext uri="{FF2B5EF4-FFF2-40B4-BE49-F238E27FC236}">
                <a16:creationId xmlns:a16="http://schemas.microsoft.com/office/drawing/2014/main" id="{FE41B663-E9EF-4449-8B4A-EA2E3A8700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576083"/>
            <a:ext cx="2690949" cy="2018211"/>
          </a:xfrm>
          <a:prstGeom prst="rect">
            <a:avLst/>
          </a:prstGeom>
        </p:spPr>
      </p:pic>
      <p:pic>
        <p:nvPicPr>
          <p:cNvPr id="11" name="Picture 10">
            <a:extLst>
              <a:ext uri="{FF2B5EF4-FFF2-40B4-BE49-F238E27FC236}">
                <a16:creationId xmlns:a16="http://schemas.microsoft.com/office/drawing/2014/main" id="{6A5521F5-B484-458D-8385-AAEB7D4808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827815" cy="1595282"/>
          </a:xfrm>
          <a:prstGeom prst="rect">
            <a:avLst/>
          </a:prstGeom>
        </p:spPr>
      </p:pic>
      <p:pic>
        <p:nvPicPr>
          <p:cNvPr id="10" name="Picture 9">
            <a:extLst>
              <a:ext uri="{FF2B5EF4-FFF2-40B4-BE49-F238E27FC236}">
                <a16:creationId xmlns:a16="http://schemas.microsoft.com/office/drawing/2014/main" id="{F9172AA6-E635-4146-ADB0-7A4B068D5299}"/>
              </a:ext>
            </a:extLst>
          </p:cNvPr>
          <p:cNvPicPr>
            <a:picLocks noChangeAspect="1"/>
          </p:cNvPicPr>
          <p:nvPr/>
        </p:nvPicPr>
        <p:blipFill>
          <a:blip r:embed="rId10" cstate="print">
            <a:clrChange>
              <a:clrFrom>
                <a:srgbClr val="CCCCCC"/>
              </a:clrFrom>
              <a:clrTo>
                <a:srgbClr val="CCCCCC">
                  <a:alpha val="0"/>
                </a:srgbClr>
              </a:clrTo>
            </a:clrChange>
            <a:extLst>
              <a:ext uri="{28A0092B-C50C-407E-A947-70E740481C1C}">
                <a14:useLocalDpi xmlns:a14="http://schemas.microsoft.com/office/drawing/2010/main" val="0"/>
              </a:ext>
            </a:extLst>
          </a:blip>
          <a:stretch>
            <a:fillRect/>
          </a:stretch>
        </p:blipFill>
        <p:spPr>
          <a:xfrm>
            <a:off x="122144" y="1212111"/>
            <a:ext cx="1004908" cy="1003723"/>
          </a:xfrm>
          <a:prstGeom prst="rect">
            <a:avLst/>
          </a:prstGeom>
        </p:spPr>
      </p:pic>
      <p:pic>
        <p:nvPicPr>
          <p:cNvPr id="13" name="Picture 12">
            <a:extLst>
              <a:ext uri="{FF2B5EF4-FFF2-40B4-BE49-F238E27FC236}">
                <a16:creationId xmlns:a16="http://schemas.microsoft.com/office/drawing/2014/main" id="{0E03338D-546C-4384-AF19-5BA870FC312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11580"/>
          <a:stretch/>
        </p:blipFill>
        <p:spPr>
          <a:xfrm>
            <a:off x="2756681" y="0"/>
            <a:ext cx="2116183" cy="1587137"/>
          </a:xfrm>
          <a:prstGeom prst="rect">
            <a:avLst/>
          </a:prstGeom>
        </p:spPr>
      </p:pic>
      <p:pic>
        <p:nvPicPr>
          <p:cNvPr id="14" name="Picture 13">
            <a:extLst>
              <a:ext uri="{FF2B5EF4-FFF2-40B4-BE49-F238E27FC236}">
                <a16:creationId xmlns:a16="http://schemas.microsoft.com/office/drawing/2014/main" id="{69E3A203-5E98-4963-9002-3469C592EDE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80738" y="1"/>
            <a:ext cx="2063262" cy="1547446"/>
          </a:xfrm>
          <a:prstGeom prst="rect">
            <a:avLst/>
          </a:prstGeom>
        </p:spPr>
      </p:pic>
      <p:pic>
        <p:nvPicPr>
          <p:cNvPr id="15" name="Picture 14">
            <a:extLst>
              <a:ext uri="{FF2B5EF4-FFF2-40B4-BE49-F238E27FC236}">
                <a16:creationId xmlns:a16="http://schemas.microsoft.com/office/drawing/2014/main" id="{30D572EF-0466-45E6-83E2-5D594B03680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63413" y="0"/>
            <a:ext cx="2297042" cy="1596683"/>
          </a:xfrm>
          <a:prstGeom prst="rect">
            <a:avLst/>
          </a:prstGeom>
        </p:spPr>
      </p:pic>
      <p:pic>
        <p:nvPicPr>
          <p:cNvPr id="16" name="Picture 15">
            <a:extLst>
              <a:ext uri="{FF2B5EF4-FFF2-40B4-BE49-F238E27FC236}">
                <a16:creationId xmlns:a16="http://schemas.microsoft.com/office/drawing/2014/main" id="{C1E5146E-EEB3-46BE-B60F-0A79865206F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33515" y="1566683"/>
            <a:ext cx="3010486" cy="2279288"/>
          </a:xfrm>
          <a:prstGeom prst="rect">
            <a:avLst/>
          </a:prstGeom>
        </p:spPr>
      </p:pic>
      <p:pic>
        <p:nvPicPr>
          <p:cNvPr id="18" name="Picture 17">
            <a:extLst>
              <a:ext uri="{FF2B5EF4-FFF2-40B4-BE49-F238E27FC236}">
                <a16:creationId xmlns:a16="http://schemas.microsoft.com/office/drawing/2014/main" id="{CA2DC99F-9204-4A93-8AB0-3A3BC1B879E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90037" y="1572064"/>
            <a:ext cx="3445485" cy="1653354"/>
          </a:xfrm>
          <a:prstGeom prst="rect">
            <a:avLst/>
          </a:prstGeom>
        </p:spPr>
      </p:pic>
      <p:pic>
        <p:nvPicPr>
          <p:cNvPr id="17" name="Picture 16">
            <a:extLst>
              <a:ext uri="{FF2B5EF4-FFF2-40B4-BE49-F238E27FC236}">
                <a16:creationId xmlns:a16="http://schemas.microsoft.com/office/drawing/2014/main" id="{2852EA86-3A3A-475D-9520-804DC65F37FE}"/>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3043"/>
          <a:stretch/>
        </p:blipFill>
        <p:spPr>
          <a:xfrm>
            <a:off x="4284921" y="3005741"/>
            <a:ext cx="1876892" cy="1407669"/>
          </a:xfrm>
          <a:prstGeom prst="rect">
            <a:avLst/>
          </a:prstGeom>
        </p:spPr>
      </p:pic>
      <p:pic>
        <p:nvPicPr>
          <p:cNvPr id="12" name="Picture 11">
            <a:extLst>
              <a:ext uri="{FF2B5EF4-FFF2-40B4-BE49-F238E27FC236}">
                <a16:creationId xmlns:a16="http://schemas.microsoft.com/office/drawing/2014/main" id="{962366BE-F511-4C5F-B3CD-51490903FCE0}"/>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000" b="89000" l="8000" r="96333">
                        <a14:foregroundMark x1="63795" y1="82015" x2="44000" y2="87333"/>
                        <a14:foregroundMark x1="44000" y1="87333" x2="36333" y2="85667"/>
                        <a14:foregroundMark x1="36333" y1="85667" x2="29000" y2="86333"/>
                        <a14:foregroundMark x1="29000" y1="86333" x2="14000" y2="84333"/>
                        <a14:foregroundMark x1="14000" y1="84333" x2="9667" y2="79000"/>
                        <a14:foregroundMark x1="9667" y1="79000" x2="8333" y2="71333"/>
                        <a14:foregroundMark x1="8333" y1="71333" x2="10333" y2="41333"/>
                        <a14:foregroundMark x1="10333" y1="41333" x2="10333" y2="19333"/>
                        <a14:foregroundMark x1="10333" y1="19333" x2="15333" y2="14333"/>
                        <a14:foregroundMark x1="15333" y1="14333" x2="22333" y2="14667"/>
                        <a14:foregroundMark x1="22333" y1="14667" x2="29667" y2="14667"/>
                        <a14:foregroundMark x1="34884" y1="12058" x2="36333" y2="11333"/>
                        <a14:foregroundMark x1="29667" y1="14667" x2="32687" y2="13156"/>
                        <a14:foregroundMark x1="43392" y1="11333" x2="43667" y2="11333"/>
                        <a14:foregroundMark x1="39031" y1="11333" x2="40424" y2="11333"/>
                        <a14:foregroundMark x1="36333" y1="11333" x2="37698" y2="11333"/>
                        <a14:foregroundMark x1="47955" y1="13171" x2="50667" y2="14333"/>
                        <a14:foregroundMark x1="43667" y1="11333" x2="44950" y2="11883"/>
                        <a14:foregroundMark x1="50667" y1="14333" x2="58333" y2="15333"/>
                        <a14:foregroundMark x1="58333" y1="15333" x2="64333" y2="19333"/>
                        <a14:foregroundMark x1="64333" y1="19333" x2="68540" y2="30553"/>
                        <a14:foregroundMark x1="68243" y1="66701" x2="67180" y2="76575"/>
                        <a14:foregroundMark x1="68738" y1="62096" x2="68694" y2="62505"/>
                        <a14:foregroundMark x1="11333" y1="15333" x2="8333" y2="22000"/>
                        <a14:foregroundMark x1="8333" y1="22000" x2="10000" y2="44333"/>
                        <a14:foregroundMark x1="10000" y1="44333" x2="8000" y2="66333"/>
                        <a14:foregroundMark x1="8000" y1="66333" x2="12000" y2="80000"/>
                        <a14:foregroundMark x1="12000" y1="80000" x2="14667" y2="84667"/>
                        <a14:foregroundMark x1="69802" y1="25884" x2="69915" y2="23268"/>
                        <a14:foregroundMark x1="69667" y1="29000" x2="69802" y2="25884"/>
                        <a14:foregroundMark x1="68508" y1="17418" x2="67333" y2="14333"/>
                        <a14:foregroundMark x1="46455" y1="9767" x2="46000" y2="9667"/>
                        <a14:foregroundMark x1="56310" y1="11922" x2="49991" y2="10540"/>
                        <a14:foregroundMark x1="57456" y1="12173" x2="56902" y2="12052"/>
                        <a14:foregroundMark x1="60997" y1="12947" x2="58829" y2="12473"/>
                        <a14:foregroundMark x1="67333" y1="14333" x2="61772" y2="13117"/>
                        <a14:foregroundMark x1="41208" y1="10102" x2="38667" y2="10333"/>
                        <a14:foregroundMark x1="46000" y1="9667" x2="45587" y2="9705"/>
                        <a14:foregroundMark x1="37449" y1="10942" x2="34969" y2="12182"/>
                        <a14:foregroundMark x1="38667" y1="10333" x2="38460" y2="10436"/>
                        <a14:foregroundMark x1="30218" y1="13675" x2="23333" y2="11667"/>
                        <a14:foregroundMark x1="23333" y1="11667" x2="9000" y2="14667"/>
                        <a14:foregroundMark x1="9000" y1="14667" x2="10667" y2="21333"/>
                        <a14:foregroundMark x1="10667" y1="21333" x2="28667" y2="18333"/>
                        <a14:foregroundMark x1="28667" y1="18333" x2="60667" y2="24000"/>
                        <a14:foregroundMark x1="60667" y1="24000" x2="66667" y2="27667"/>
                        <a14:foregroundMark x1="66667" y1="27667" x2="70220" y2="27370"/>
                        <a14:foregroundMark x1="9000" y1="46333" x2="9000" y2="25333"/>
                        <a14:foregroundMark x1="12000" y1="83000" x2="9667" y2="79000"/>
                        <a14:foregroundMark x1="10667" y1="84000" x2="9333" y2="79000"/>
                        <a14:foregroundMark x1="10333" y1="84000" x2="8667" y2="82000"/>
                        <a14:foregroundMark x1="8333" y1="82333" x2="8000" y2="80000"/>
                        <a14:foregroundMark x1="8333" y1="80333" x2="8000" y2="72667"/>
                        <a14:foregroundMark x1="8000" y1="61333" x2="8333" y2="16333"/>
                        <a14:foregroundMark x1="21333" y1="87667" x2="43000" y2="89333"/>
                        <a14:foregroundMark x1="43000" y1="89333" x2="58333" y2="86667"/>
                        <a14:foregroundMark x1="69667" y1="72333" x2="76333" y2="76333"/>
                        <a14:foregroundMark x1="76333" y1="76333" x2="83333" y2="75667"/>
                        <a14:foregroundMark x1="83333" y1="75667" x2="89333" y2="71667"/>
                        <a14:foregroundMark x1="89333" y1="71667" x2="96667" y2="51000"/>
                        <a14:foregroundMark x1="96667" y1="51000" x2="95667" y2="36000"/>
                        <a14:foregroundMark x1="95667" y1="36000" x2="87667" y2="24333"/>
                        <a14:foregroundMark x1="87667" y1="24333" x2="81667" y2="21000"/>
                        <a14:foregroundMark x1="81667" y1="21000" x2="74000" y2="20667"/>
                        <a14:foregroundMark x1="74000" y1="20667" x2="72590" y2="21308"/>
                        <a14:foregroundMark x1="30114" y1="11417" x2="31795" y2="11782"/>
                        <a14:foregroundMark x1="26667" y1="10667" x2="28566" y2="11080"/>
                        <a14:foregroundMark x1="39091" y1="11427" x2="40540" y2="11151"/>
                        <a14:foregroundMark x1="34987" y1="12208" x2="37902" y2="11653"/>
                        <a14:foregroundMark x1="43567" y1="11093" x2="44926" y2="11150"/>
                        <a14:foregroundMark x1="57520" y1="13759" x2="58333" y2="14000"/>
                        <a14:foregroundMark x1="55493" y1="13159" x2="56230" y2="13377"/>
                        <a14:foregroundMark x1="49333" y1="11333" x2="54944" y2="12996"/>
                        <a14:foregroundMark x1="38394" y1="10333" x2="39333" y2="10333"/>
                        <a14:foregroundMark x1="36667" y1="10333" x2="37061" y2="10333"/>
                        <a14:foregroundMark x1="35206" y1="10248" x2="36740" y2="9829"/>
                        <a14:foregroundMark x1="35905" y1="9150" x2="36275" y2="9099"/>
                        <a14:foregroundMark x1="33134" y1="9527" x2="33408" y2="9490"/>
                        <a14:foregroundMark x1="29667" y1="10000" x2="30486" y2="9888"/>
                        <a14:foregroundMark x1="19000" y1="11333" x2="19333" y2="11333"/>
                        <a14:foregroundMark x1="61547" y1="12763" x2="64000" y2="13667"/>
                        <a14:foregroundMark x1="59356" y1="11955" x2="60675" y2="12441"/>
                        <a14:foregroundMark x1="57770" y1="11371" x2="58135" y2="11505"/>
                        <a14:foregroundMark x1="57962" y1="11220" x2="58404" y2="11241"/>
                        <a14:foregroundMark x1="53333" y1="11000" x2="57248" y2="11186"/>
                        <a14:foregroundMark x1="60740" y1="11496" x2="67000" y2="14000"/>
                        <a14:foregroundMark x1="67000" y1="14000" x2="67667" y2="14667"/>
                        <a14:foregroundMark x1="91333" y1="61667" x2="93333" y2="57667"/>
                        <a14:foregroundMark x1="91667" y1="62000" x2="93000" y2="56333"/>
                        <a14:foregroundMark x1="93000" y1="38333" x2="92000" y2="34333"/>
                        <a14:foregroundMark x1="81333" y1="26667" x2="85667" y2="29000"/>
                        <a14:foregroundMark x1="92000" y1="36000" x2="94000" y2="40667"/>
                        <a14:foregroundMark x1="92667" y1="35333" x2="92667" y2="38333"/>
                        <a14:foregroundMark x1="90333" y1="71000" x2="91667" y2="68000"/>
                        <a14:foregroundMark x1="96000" y1="54000" x2="96333" y2="49333"/>
                        <a14:backgroundMark x1="72000" y1="30667" x2="71000" y2="61000"/>
                        <a14:backgroundMark x1="71000" y1="61000" x2="75333" y2="66667"/>
                        <a14:backgroundMark x1="75333" y1="66667" x2="82333" y2="67000"/>
                        <a14:backgroundMark x1="82333" y1="67000" x2="87000" y2="61000"/>
                        <a14:backgroundMark x1="87000" y1="61000" x2="88671" y2="42621"/>
                        <a14:backgroundMark x1="87717" y1="35333" x2="86667" y2="32333"/>
                        <a14:backgroundMark x1="86667" y1="32333" x2="83870" y2="30935"/>
                        <a14:backgroundMark x1="78944" y1="29240" x2="72667" y2="30667"/>
                        <a14:backgroundMark x1="72667" y1="30667" x2="72333" y2="30667"/>
                        <a14:backgroundMark x1="70000" y1="16000" x2="74667" y2="19333"/>
                        <a14:backgroundMark x1="70333" y1="17333" x2="73667" y2="19667"/>
                        <a14:backgroundMark x1="70333" y1="18000" x2="72000" y2="19000"/>
                        <a14:backgroundMark x1="71000" y1="19000" x2="70000" y2="18000"/>
                        <a14:backgroundMark x1="69667" y1="20000" x2="71667" y2="18667"/>
                        <a14:backgroundMark x1="59667" y1="10000" x2="60667" y2="10667"/>
                        <a14:backgroundMark x1="60000" y1="10333" x2="59333" y2="10333"/>
                        <a14:backgroundMark x1="58333" y1="10333" x2="58667" y2="10667"/>
                        <a14:backgroundMark x1="37333" y1="8667" x2="36000" y2="8667"/>
                        <a14:backgroundMark x1="33667" y1="9000" x2="35667" y2="8333"/>
                        <a14:backgroundMark x1="35333" y1="9000" x2="36000" y2="9000"/>
                        <a14:backgroundMark x1="33000" y1="9333" x2="30333" y2="9667"/>
                        <a14:backgroundMark x1="29000" y1="9667" x2="27667" y2="9667"/>
                        <a14:backgroundMark x1="72667" y1="67667" x2="69667" y2="64333"/>
                        <a14:backgroundMark x1="69333" y1="63333" x2="69667" y2="59667"/>
                        <a14:backgroundMark x1="69667" y1="76667" x2="69333" y2="85667"/>
                        <a14:backgroundMark x1="19000" y1="11000" x2="19000" y2="11000"/>
                        <a14:backgroundMark x1="46333" y1="8667" x2="46333" y2="8667"/>
                        <a14:backgroundMark x1="45000" y1="8667" x2="43333" y2="8333"/>
                        <a14:backgroundMark x1="42667" y1="8333" x2="42667" y2="8333"/>
                        <a14:backgroundMark x1="42333" y1="8333" x2="44000" y2="8333"/>
                        <a14:backgroundMark x1="43667" y1="8333" x2="45333" y2="8667"/>
                        <a14:backgroundMark x1="48333" y1="9000" x2="50667" y2="9667"/>
                        <a14:backgroundMark x1="47000" y1="9000" x2="49000" y2="9333"/>
                      </a14:backgroundRemoval>
                    </a14:imgEffect>
                  </a14:imgLayer>
                </a14:imgProps>
              </a:ext>
              <a:ext uri="{28A0092B-C50C-407E-A947-70E740481C1C}">
                <a14:useLocalDpi xmlns:a14="http://schemas.microsoft.com/office/drawing/2010/main" val="0"/>
              </a:ext>
            </a:extLst>
          </a:blip>
          <a:srcRect l="6442" t="8336" r="1568" b="8141"/>
          <a:stretch/>
        </p:blipFill>
        <p:spPr>
          <a:xfrm>
            <a:off x="2214358" y="1238589"/>
            <a:ext cx="860823" cy="781597"/>
          </a:xfrm>
          <a:prstGeom prst="rect">
            <a:avLst/>
          </a:prstGeom>
        </p:spPr>
      </p:pic>
      <p:pic>
        <p:nvPicPr>
          <p:cNvPr id="19" name="Picture 18">
            <a:extLst>
              <a:ext uri="{FF2B5EF4-FFF2-40B4-BE49-F238E27FC236}">
                <a16:creationId xmlns:a16="http://schemas.microsoft.com/office/drawing/2014/main" id="{F5A8B952-4E3E-4EAA-AE2F-6E1196FAB3DB}"/>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8646" t="15081" r="24456" b="9512"/>
          <a:stretch/>
        </p:blipFill>
        <p:spPr>
          <a:xfrm>
            <a:off x="0" y="3025138"/>
            <a:ext cx="2402958" cy="1790123"/>
          </a:xfrm>
          <a:prstGeom prst="rect">
            <a:avLst/>
          </a:prstGeom>
        </p:spPr>
      </p:pic>
      <p:pic>
        <p:nvPicPr>
          <p:cNvPr id="20" name="Picture 19">
            <a:extLst>
              <a:ext uri="{FF2B5EF4-FFF2-40B4-BE49-F238E27FC236}">
                <a16:creationId xmlns:a16="http://schemas.microsoft.com/office/drawing/2014/main" id="{C731C4C8-9FD4-4B58-8782-FC40E70775D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54102" y="3017180"/>
            <a:ext cx="2062718" cy="1547038"/>
          </a:xfrm>
          <a:prstGeom prst="rect">
            <a:avLst/>
          </a:prstGeom>
        </p:spPr>
      </p:pic>
      <p:pic>
        <p:nvPicPr>
          <p:cNvPr id="23" name="Picture 22">
            <a:extLst>
              <a:ext uri="{FF2B5EF4-FFF2-40B4-BE49-F238E27FC236}">
                <a16:creationId xmlns:a16="http://schemas.microsoft.com/office/drawing/2014/main" id="{11687509-F0B9-49EC-B3EA-8D4FD2DF7901}"/>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4333" r="6585"/>
          <a:stretch/>
        </p:blipFill>
        <p:spPr>
          <a:xfrm>
            <a:off x="1192482" y="3583172"/>
            <a:ext cx="2012826" cy="1509620"/>
          </a:xfrm>
          <a:prstGeom prst="rect">
            <a:avLst/>
          </a:prstGeom>
        </p:spPr>
      </p:pic>
      <p:pic>
        <p:nvPicPr>
          <p:cNvPr id="24" name="Picture 23">
            <a:extLst>
              <a:ext uri="{FF2B5EF4-FFF2-40B4-BE49-F238E27FC236}">
                <a16:creationId xmlns:a16="http://schemas.microsoft.com/office/drawing/2014/main" id="{F7E3FA3F-AAF0-4614-81FB-2C1E5C126A2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4728754"/>
            <a:ext cx="1720431" cy="2129246"/>
          </a:xfrm>
          <a:prstGeom prst="rect">
            <a:avLst/>
          </a:prstGeom>
        </p:spPr>
      </p:pic>
      <p:pic>
        <p:nvPicPr>
          <p:cNvPr id="21" name="Picture 20">
            <a:extLst>
              <a:ext uri="{FF2B5EF4-FFF2-40B4-BE49-F238E27FC236}">
                <a16:creationId xmlns:a16="http://schemas.microsoft.com/office/drawing/2014/main" id="{E0222B08-5DB4-4A5B-A836-54C2CC61B62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25415" y="5083881"/>
            <a:ext cx="2351315" cy="1763486"/>
          </a:xfrm>
          <a:prstGeom prst="rect">
            <a:avLst/>
          </a:prstGeom>
        </p:spPr>
      </p:pic>
      <p:pic>
        <p:nvPicPr>
          <p:cNvPr id="26" name="Picture 25">
            <a:extLst>
              <a:ext uri="{FF2B5EF4-FFF2-40B4-BE49-F238E27FC236}">
                <a16:creationId xmlns:a16="http://schemas.microsoft.com/office/drawing/2014/main" id="{154D086C-BC50-44CF-B030-A536842F79AE}"/>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22733" t="18364" r="27926" b="20818"/>
          <a:stretch/>
        </p:blipFill>
        <p:spPr>
          <a:xfrm>
            <a:off x="4295555" y="3455298"/>
            <a:ext cx="1871330" cy="1297456"/>
          </a:xfrm>
          <a:prstGeom prst="rect">
            <a:avLst/>
          </a:prstGeom>
        </p:spPr>
      </p:pic>
      <p:pic>
        <p:nvPicPr>
          <p:cNvPr id="25" name="Picture 24">
            <a:extLst>
              <a:ext uri="{FF2B5EF4-FFF2-40B4-BE49-F238E27FC236}">
                <a16:creationId xmlns:a16="http://schemas.microsoft.com/office/drawing/2014/main" id="{A445526F-C81A-4357-9547-E95296E827E1}"/>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a:stretch/>
        </p:blipFill>
        <p:spPr>
          <a:xfrm>
            <a:off x="3239586" y="4565468"/>
            <a:ext cx="3056709" cy="2292532"/>
          </a:xfrm>
          <a:prstGeom prst="rect">
            <a:avLst/>
          </a:prstGeom>
        </p:spPr>
      </p:pic>
      <p:pic>
        <p:nvPicPr>
          <p:cNvPr id="28" name="Picture 27">
            <a:extLst>
              <a:ext uri="{FF2B5EF4-FFF2-40B4-BE49-F238E27FC236}">
                <a16:creationId xmlns:a16="http://schemas.microsoft.com/office/drawing/2014/main" id="{07918CBA-FA3A-4A83-BC7B-A8DDCF907DE7}"/>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9961" b="90332" l="9961" r="89941">
                        <a14:foregroundMark x1="54883" y1="89551" x2="61230" y2="90332"/>
                        <a14:foregroundMark x1="37305" y1="89453" x2="42773" y2="89551"/>
                        <a14:foregroundMark x1="37109" y1="90039" x2="42578" y2="89844"/>
                        <a14:backgroundMark x1="26172" y1="69336" x2="26758" y2="70703"/>
                        <a14:backgroundMark x1="27148" y1="72461" x2="27148" y2="72949"/>
                        <a14:backgroundMark x1="27930" y1="74316" x2="28809" y2="75586"/>
                        <a14:backgroundMark x1="23535" y1="57129" x2="23730" y2="57324"/>
                        <a14:backgroundMark x1="34863" y1="89551" x2="34863" y2="89551"/>
                        <a14:backgroundMark x1="35840" y1="86914" x2="35840" y2="86914"/>
                        <a14:backgroundMark x1="71387" y1="43555" x2="71387" y2="43555"/>
                        <a14:backgroundMark x1="71973" y1="43262" x2="71973" y2="43262"/>
                        <a14:backgroundMark x1="61426" y1="35449" x2="61426" y2="35449"/>
                        <a14:backgroundMark x1="61133" y1="35547" x2="61133" y2="35547"/>
                      </a14:backgroundRemoval>
                    </a14:imgEffect>
                  </a14:imgLayer>
                </a14:imgProps>
              </a:ext>
              <a:ext uri="{28A0092B-C50C-407E-A947-70E740481C1C}">
                <a14:useLocalDpi xmlns:a14="http://schemas.microsoft.com/office/drawing/2010/main" val="0"/>
              </a:ext>
            </a:extLst>
          </a:blip>
          <a:stretch>
            <a:fillRect/>
          </a:stretch>
        </p:blipFill>
        <p:spPr>
          <a:xfrm>
            <a:off x="2960370" y="4823460"/>
            <a:ext cx="2171700" cy="2171700"/>
          </a:xfrm>
          <a:prstGeom prst="rect">
            <a:avLst/>
          </a:prstGeom>
        </p:spPr>
      </p:pic>
    </p:spTree>
    <p:extLst>
      <p:ext uri="{BB962C8B-B14F-4D97-AF65-F5344CB8AC3E}">
        <p14:creationId xmlns:p14="http://schemas.microsoft.com/office/powerpoint/2010/main" val="3573238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Bible is worth more than secular education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People lacking Bible morals are a social menace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Christian values brutal horrors will prevail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Rich corrupted arrogant men have polluted politics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Character is more important than intellect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Holding one’s tongue banking on wisdom succeeds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Nature’s majesty should be preserved for the future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Whiners lack courage to stand in God’s given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Knowledge without compassion is indifference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voice of a fool mingles lower than a devil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Fear of life halts the adventure of living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True happiness lies in the joy of achievement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Every employed man deserves a fair square deal </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821392">
            <a:off x="-96766" y="1132957"/>
            <a:ext cx="9220200" cy="42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8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A Person is valued       by what they give,     not what they take</a:t>
            </a:r>
          </a:p>
        </p:txBody>
      </p:sp>
    </p:spTree>
    <p:extLst>
      <p:ext uri="{BB962C8B-B14F-4D97-AF65-F5344CB8AC3E}">
        <p14:creationId xmlns:p14="http://schemas.microsoft.com/office/powerpoint/2010/main" val="129466669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3.33333E-6 3.7037E-6 L 0.07136 0.4331 " pathEditMode="relative" rAng="0" ptsTypes="AA">
                                      <p:cBhvr>
                                        <p:cTn id="189" dur="1750" fill="hold"/>
                                        <p:tgtEl>
                                          <p:spTgt spid="4">
                                            <p:txEl>
                                              <p:pRg st="0" end="0"/>
                                            </p:txEl>
                                          </p:spTgt>
                                        </p:tgtEl>
                                        <p:attrNameLst>
                                          <p:attrName>ppt_x</p:attrName>
                                          <p:attrName>ppt_y</p:attrName>
                                        </p:attrNameLst>
                                      </p:cBhvr>
                                      <p:rCtr x="3559" y="21644"/>
                                    </p:animMotion>
                                  </p:childTnLst>
                                </p:cTn>
                              </p:par>
                              <p:par>
                                <p:cTn id="190" presetID="0" presetClass="path" presetSubtype="0" accel="50000" decel="50000" fill="hold" nodeType="withEffect">
                                  <p:stCondLst>
                                    <p:cond delay="0"/>
                                  </p:stCondLst>
                                  <p:childTnLst>
                                    <p:animMotion origin="layout" path="M 3.33333E-6 -2.96296E-6 L 0.06961 0.3669 " pathEditMode="relative" rAng="0" ptsTypes="AA">
                                      <p:cBhvr>
                                        <p:cTn id="191" dur="1750" fill="hold"/>
                                        <p:tgtEl>
                                          <p:spTgt spid="4">
                                            <p:txEl>
                                              <p:pRg st="1" end="1"/>
                                            </p:txEl>
                                          </p:spTgt>
                                        </p:tgtEl>
                                        <p:attrNameLst>
                                          <p:attrName>ppt_x</p:attrName>
                                          <p:attrName>ppt_y</p:attrName>
                                        </p:attrNameLst>
                                      </p:cBhvr>
                                      <p:rCtr x="3472" y="18333"/>
                                    </p:animMotion>
                                  </p:childTnLst>
                                </p:cTn>
                              </p:par>
                              <p:par>
                                <p:cTn id="192" presetID="0" presetClass="path" presetSubtype="0" accel="50000" decel="50000" fill="hold" nodeType="withEffect">
                                  <p:stCondLst>
                                    <p:cond delay="0"/>
                                  </p:stCondLst>
                                  <p:childTnLst>
                                    <p:animMotion origin="layout" path="M -3.05556E-6 0.00023 L 0.04167 0.29236 " pathEditMode="relative" rAng="0" ptsTypes="AA">
                                      <p:cBhvr>
                                        <p:cTn id="193" dur="1750" fill="hold"/>
                                        <p:tgtEl>
                                          <p:spTgt spid="4">
                                            <p:txEl>
                                              <p:pRg st="2" end="2"/>
                                            </p:txEl>
                                          </p:spTgt>
                                        </p:tgtEl>
                                        <p:attrNameLst>
                                          <p:attrName>ppt_x</p:attrName>
                                          <p:attrName>ppt_y</p:attrName>
                                        </p:attrNameLst>
                                      </p:cBhvr>
                                      <p:rCtr x="2083" y="14606"/>
                                    </p:animMotion>
                                  </p:childTnLst>
                                </p:cTn>
                              </p:par>
                              <p:par>
                                <p:cTn id="194" presetID="0" presetClass="path" presetSubtype="0" accel="50000" decel="50000" fill="hold" nodeType="withEffect">
                                  <p:stCondLst>
                                    <p:cond delay="0"/>
                                  </p:stCondLst>
                                  <p:childTnLst>
                                    <p:animMotion origin="layout" path="M 2.77778E-7 0.00023 L 0.04062 0.22014 " pathEditMode="relative" rAng="0" ptsTypes="AA">
                                      <p:cBhvr>
                                        <p:cTn id="195" dur="1750" fill="hold"/>
                                        <p:tgtEl>
                                          <p:spTgt spid="4">
                                            <p:txEl>
                                              <p:pRg st="3" end="3"/>
                                            </p:txEl>
                                          </p:spTgt>
                                        </p:tgtEl>
                                        <p:attrNameLst>
                                          <p:attrName>ppt_x</p:attrName>
                                          <p:attrName>ppt_y</p:attrName>
                                        </p:attrNameLst>
                                      </p:cBhvr>
                                      <p:rCtr x="2031" y="10995"/>
                                    </p:animMotion>
                                  </p:childTnLst>
                                </p:cTn>
                              </p:par>
                              <p:par>
                                <p:cTn id="196" presetID="0" presetClass="path" presetSubtype="0" accel="50000" decel="50000" fill="hold" nodeType="withEffect">
                                  <p:stCondLst>
                                    <p:cond delay="0"/>
                                  </p:stCondLst>
                                  <p:childTnLst>
                                    <p:animMotion origin="layout" path="M 1.11111E-6 0.00093 L 0.11614 0.14607 " pathEditMode="relative" rAng="0" ptsTypes="AA">
                                      <p:cBhvr>
                                        <p:cTn id="197" dur="1750" fill="hold"/>
                                        <p:tgtEl>
                                          <p:spTgt spid="4">
                                            <p:txEl>
                                              <p:pRg st="4" end="4"/>
                                            </p:txEl>
                                          </p:spTgt>
                                        </p:tgtEl>
                                        <p:attrNameLst>
                                          <p:attrName>ppt_x</p:attrName>
                                          <p:attrName>ppt_y</p:attrName>
                                        </p:attrNameLst>
                                      </p:cBhvr>
                                      <p:rCtr x="5799" y="7245"/>
                                    </p:animMotion>
                                  </p:childTnLst>
                                </p:cTn>
                              </p:par>
                              <p:par>
                                <p:cTn id="198" presetID="0" presetClass="path" presetSubtype="0" accel="50000" decel="50000" fill="hold" nodeType="withEffect">
                                  <p:stCondLst>
                                    <p:cond delay="0"/>
                                  </p:stCondLst>
                                  <p:childTnLst>
                                    <p:animMotion origin="layout" path="M -2.5E-6 0.00069 L 0.04097 0.07315 " pathEditMode="relative" rAng="0" ptsTypes="AA">
                                      <p:cBhvr>
                                        <p:cTn id="199" dur="1750" fill="hold"/>
                                        <p:tgtEl>
                                          <p:spTgt spid="4">
                                            <p:txEl>
                                              <p:pRg st="5" end="5"/>
                                            </p:txEl>
                                          </p:spTgt>
                                        </p:tgtEl>
                                        <p:attrNameLst>
                                          <p:attrName>ppt_x</p:attrName>
                                          <p:attrName>ppt_y</p:attrName>
                                        </p:attrNameLst>
                                      </p:cBhvr>
                                      <p:rCtr x="2049" y="3611"/>
                                    </p:animMotion>
                                  </p:childTnLst>
                                </p:cTn>
                              </p:par>
                              <p:par>
                                <p:cTn id="200" presetID="0" presetClass="path" presetSubtype="0" accel="50000" decel="50000" fill="hold" nodeType="withEffect">
                                  <p:stCondLst>
                                    <p:cond delay="0"/>
                                  </p:stCondLst>
                                  <p:childTnLst>
                                    <p:animMotion origin="layout" path="M -3.05556E-6 0.00046 L 0.03351 -0.00046 " pathEditMode="relative" rAng="0" ptsTypes="AA">
                                      <p:cBhvr>
                                        <p:cTn id="201" dur="1750" fill="hold"/>
                                        <p:tgtEl>
                                          <p:spTgt spid="4">
                                            <p:txEl>
                                              <p:pRg st="6" end="6"/>
                                            </p:txEl>
                                          </p:spTgt>
                                        </p:tgtEl>
                                        <p:attrNameLst>
                                          <p:attrName>ppt_x</p:attrName>
                                          <p:attrName>ppt_y</p:attrName>
                                        </p:attrNameLst>
                                      </p:cBhvr>
                                      <p:rCtr x="1667" y="-46"/>
                                    </p:animMotion>
                                  </p:childTnLst>
                                </p:cTn>
                              </p:par>
                              <p:par>
                                <p:cTn id="202" presetID="0" presetClass="path" presetSubtype="0" accel="50000" decel="50000" fill="hold" nodeType="withEffect">
                                  <p:stCondLst>
                                    <p:cond delay="0"/>
                                  </p:stCondLst>
                                  <p:childTnLst>
                                    <p:animMotion origin="layout" path="M -2.77778E-7 0.00069 L 0.06285 -0.07361 " pathEditMode="relative" rAng="0" ptsTypes="AA">
                                      <p:cBhvr>
                                        <p:cTn id="203" dur="1750" fill="hold"/>
                                        <p:tgtEl>
                                          <p:spTgt spid="4">
                                            <p:txEl>
                                              <p:pRg st="7" end="7"/>
                                            </p:txEl>
                                          </p:spTgt>
                                        </p:tgtEl>
                                        <p:attrNameLst>
                                          <p:attrName>ppt_x</p:attrName>
                                          <p:attrName>ppt_y</p:attrName>
                                        </p:attrNameLst>
                                      </p:cBhvr>
                                      <p:rCtr x="3142" y="-3727"/>
                                    </p:animMotion>
                                  </p:childTnLst>
                                </p:cTn>
                              </p:par>
                              <p:par>
                                <p:cTn id="204" presetID="0" presetClass="path" presetSubtype="0" accel="50000" decel="50000" fill="hold" nodeType="withEffect">
                                  <p:stCondLst>
                                    <p:cond delay="0"/>
                                  </p:stCondLst>
                                  <p:childTnLst>
                                    <p:animMotion origin="layout" path="M -3.05556E-6 0.00092 L 0.07622 -0.14815 " pathEditMode="relative" rAng="0" ptsTypes="AA">
                                      <p:cBhvr>
                                        <p:cTn id="205" dur="1750" fill="hold"/>
                                        <p:tgtEl>
                                          <p:spTgt spid="4">
                                            <p:txEl>
                                              <p:pRg st="8" end="8"/>
                                            </p:txEl>
                                          </p:spTgt>
                                        </p:tgtEl>
                                        <p:attrNameLst>
                                          <p:attrName>ppt_x</p:attrName>
                                          <p:attrName>ppt_y</p:attrName>
                                        </p:attrNameLst>
                                      </p:cBhvr>
                                      <p:rCtr x="3802" y="-7454"/>
                                    </p:animMotion>
                                  </p:childTnLst>
                                </p:cTn>
                              </p:par>
                              <p:par>
                                <p:cTn id="206" presetID="0" presetClass="path" presetSubtype="0" accel="50000" decel="50000" fill="hold" nodeType="withEffect">
                                  <p:stCondLst>
                                    <p:cond delay="0"/>
                                  </p:stCondLst>
                                  <p:childTnLst>
                                    <p:animMotion origin="layout" path="M -1.38889E-6 0.00046 L 0.08958 -0.2206 " pathEditMode="relative" rAng="0" ptsTypes="AA">
                                      <p:cBhvr>
                                        <p:cTn id="207" dur="1750" fill="hold"/>
                                        <p:tgtEl>
                                          <p:spTgt spid="4">
                                            <p:txEl>
                                              <p:pRg st="9" end="9"/>
                                            </p:txEl>
                                          </p:spTgt>
                                        </p:tgtEl>
                                        <p:attrNameLst>
                                          <p:attrName>ppt_x</p:attrName>
                                          <p:attrName>ppt_y</p:attrName>
                                        </p:attrNameLst>
                                      </p:cBhvr>
                                      <p:rCtr x="4479" y="-11065"/>
                                    </p:animMotion>
                                  </p:childTnLst>
                                </p:cTn>
                              </p:par>
                              <p:par>
                                <p:cTn id="208" presetID="0" presetClass="path" presetSubtype="0" accel="50000" decel="50000" fill="hold" nodeType="withEffect">
                                  <p:stCondLst>
                                    <p:cond delay="0"/>
                                  </p:stCondLst>
                                  <p:childTnLst>
                                    <p:animMotion origin="layout" path="M -3.33333E-6 0.00046 L 0.13941 -0.29514 " pathEditMode="relative" rAng="0" ptsTypes="AA">
                                      <p:cBhvr>
                                        <p:cTn id="209" dur="1750" fill="hold"/>
                                        <p:tgtEl>
                                          <p:spTgt spid="4">
                                            <p:txEl>
                                              <p:pRg st="10" end="10"/>
                                            </p:txEl>
                                          </p:spTgt>
                                        </p:tgtEl>
                                        <p:attrNameLst>
                                          <p:attrName>ppt_x</p:attrName>
                                          <p:attrName>ppt_y</p:attrName>
                                        </p:attrNameLst>
                                      </p:cBhvr>
                                      <p:rCtr x="6962" y="-14792"/>
                                    </p:animMotion>
                                  </p:childTnLst>
                                </p:cTn>
                              </p:par>
                              <p:par>
                                <p:cTn id="210" presetID="0" presetClass="path" presetSubtype="0" accel="50000" decel="50000" fill="hold" nodeType="withEffect">
                                  <p:stCondLst>
                                    <p:cond delay="0"/>
                                  </p:stCondLst>
                                  <p:childTnLst>
                                    <p:animMotion origin="layout" path="M -2.5E-6 0.00092 L 0.09097 -0.3669 " pathEditMode="relative" rAng="0" ptsTypes="AA">
                                      <p:cBhvr>
                                        <p:cTn id="211" dur="1750" fill="hold"/>
                                        <p:tgtEl>
                                          <p:spTgt spid="4">
                                            <p:txEl>
                                              <p:pRg st="11" end="11"/>
                                            </p:txEl>
                                          </p:spTgt>
                                        </p:tgtEl>
                                        <p:attrNameLst>
                                          <p:attrName>ppt_x</p:attrName>
                                          <p:attrName>ppt_y</p:attrName>
                                        </p:attrNameLst>
                                      </p:cBhvr>
                                      <p:rCtr x="4549" y="-18403"/>
                                    </p:animMotion>
                                  </p:childTnLst>
                                </p:cTn>
                              </p:par>
                              <p:par>
                                <p:cTn id="212" presetID="0" presetClass="path" presetSubtype="0" accel="50000" decel="50000" fill="hold" nodeType="withEffect">
                                  <p:stCondLst>
                                    <p:cond delay="0"/>
                                  </p:stCondLst>
                                  <p:childTnLst>
                                    <p:animMotion origin="layout" path="M 2.22222E-6 0.00092 L 0.05816 -0.44098 " pathEditMode="relative" rAng="0" ptsTypes="AA">
                                      <p:cBhvr>
                                        <p:cTn id="213" dur="1750" fill="hold"/>
                                        <p:tgtEl>
                                          <p:spTgt spid="4">
                                            <p:txEl>
                                              <p:pRg st="12" end="12"/>
                                            </p:txEl>
                                          </p:spTgt>
                                        </p:tgtEl>
                                        <p:attrNameLst>
                                          <p:attrName>ppt_x</p:attrName>
                                          <p:attrName>ppt_y</p:attrName>
                                        </p:attrNameLst>
                                      </p:cBhvr>
                                      <p:rCtr x="2899" y="-2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allAtOnce"/>
      <p:bldP spid="5" grpId="0"/>
      <p:bldP spid="5" grpId="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427456"/>
      </p:ext>
    </p:extLst>
  </p:cSld>
  <p:clrMapOvr>
    <a:masterClrMapping/>
  </p:clrMapOvr>
  <p:transition>
    <p:fade/>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6262</TotalTime>
  <Words>3575</Words>
  <Application>Microsoft Office PowerPoint</Application>
  <PresentationFormat>On-screen Show (4:3)</PresentationFormat>
  <Paragraphs>339</Paragraphs>
  <Slides>100</Slides>
  <Notes>33</Notes>
  <HiddenSlides>0</HiddenSlides>
  <MMClips>0</MMClips>
  <ScaleCrop>false</ScaleCrop>
  <HeadingPairs>
    <vt:vector size="6" baseType="variant">
      <vt:variant>
        <vt:lpstr>Fonts Used</vt:lpstr>
      </vt:variant>
      <vt:variant>
        <vt:i4>4</vt:i4>
      </vt:variant>
      <vt:variant>
        <vt:lpstr>Theme</vt:lpstr>
      </vt:variant>
      <vt:variant>
        <vt:i4>14</vt:i4>
      </vt:variant>
      <vt:variant>
        <vt:lpstr>Slide Titles</vt:lpstr>
      </vt:variant>
      <vt:variant>
        <vt:i4>100</vt:i4>
      </vt:variant>
    </vt:vector>
  </HeadingPairs>
  <TitlesOfParts>
    <vt:vector size="118" baseType="lpstr">
      <vt:lpstr>Aharoni</vt:lpstr>
      <vt:lpstr>Arial</vt:lpstr>
      <vt:lpstr>Calibri</vt:lpstr>
      <vt:lpstr>Franklin Gothic Demi</vt:lpstr>
      <vt:lpstr>Default Design</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Office Theme</vt:lpstr>
      <vt:lpstr>PowerPoint Presentation</vt:lpstr>
      <vt:lpstr>PowerPoint Presentation</vt:lpstr>
      <vt:lpstr>26. Theodore Roosevelt (1901-1909)</vt:lpstr>
      <vt:lpstr>“A thorough knowledge          of the Bible is worth more than a college education.”</vt:lpstr>
      <vt:lpstr>“I enter a most earnest plea that in our hurried and rather bustling life of today we do not lose the hold that our forefathers had on the Bible. I wish to see the Bible study as much a matter of course in the secular colleges as in the seminary. No educated man can afford to be ignorant of the Bible,    and no uneducated man can afford     to be ignorant of the Bible.”</vt:lpstr>
      <vt:lpstr>“It is necessary for the welfare of the nation that men's lives be based on the principles of the Bible. No man, educated or uneducated, can afford to be ignorant of the Bible.”</vt:lpstr>
      <vt:lpstr>Therefore, my beloved brethren, be steadfast, immovable, always abounding in the work of the Lord, knowing that your labor is not in vain in the Lord.                    — 1st Corinthians 15:58  </vt:lpstr>
      <vt:lpstr>Blessed is the man who endures temptation; for when he has been approved, he will receive the crown of life which the Lord has promised to those who love Him. — James 1:12 </vt:lpstr>
      <vt:lpstr>“There is not in all America a    more dangerous trait than the deification of mere smartness unaccompanied by any sense       of moral responsibility.”</vt:lpstr>
      <vt:lpstr> “To educate a man in mind and not in morals is to educate a menace to society.”</vt:lpstr>
      <vt:lpstr>Do not be deceived: "Evil company corrupts good habits." Awake to righteousness, and do not sin; for some do not have the knowledge of God. I speak this to your shame. — 1st Corinthians 15:33-34 </vt:lpstr>
      <vt:lpstr> “To every man who faces life with real desire to do his part in everything, I appeal for a study of the Bible.”</vt:lpstr>
      <vt:lpstr>Rejoice always, pray without ceasing, in everything give thanks; for this is the will of God in Christ Jesus for you. — 1st Thessalonians 5:16-18 </vt:lpstr>
      <vt:lpstr>‘The teachings of the Bible are so interwoven and entwined with our whole civic and social life that it would be literally impossible for us to figure to ourselves what that life would be if these teachings were removed.’</vt:lpstr>
      <vt:lpstr>“I believe that the next half century will determine if we will advance the cause of Christian civilization or revert to the horrors of brutal paganism.” </vt:lpstr>
      <vt:lpstr>“No man is worth his salt who is not ready at all times to risk his well-being, to risk his body, to risk his life, in a great cause.”</vt:lpstr>
      <vt:lpstr>PowerPoint Presentation</vt:lpstr>
      <vt:lpstr>"Salt is good, but if the salt loses its flavor, how will you season it? Have salt in yourselves, and have peace with one another."                  — Mark 9:50  </vt:lpstr>
      <vt:lpstr>“The dull, purblind folly of the very rich men, their greed and arrogance, and the corruption in business and politics, have tended to produce a very unhealthy condition.”</vt:lpstr>
      <vt:lpstr>“There is no room in this country for hyphenated Americanism.      The one absolutely certain way     of bringing this nation to ruin,        of preventing all possibility of its continuing to be a nation at all, would be to permit it to become a tangle of squabbling nationalities.”</vt:lpstr>
      <vt:lpstr>“In the long run, the most unpleasant truth is a safer companion than a pleasant falsehood.”</vt:lpstr>
      <vt:lpstr>“If you could kick the person in the pants responsible for most of your trouble, you wouldn't sit     for a month.”</vt:lpstr>
      <vt:lpstr>"Judge not, that you be not judged. For with what judgment you judge, you will be judged; and with the measure you use, it will be measured back to you. And why do you look at the speck in your brother's eye, but do not consider the plank in your own eye? Or how can you say to your brother, 'Let me remove the speck from your eye'; and look, a plank is in your own eye? Hypocrite! First remove the plank from your own eye, and then you will see clearly to remove the speck from your brother's eye." — Matthew 7:1-5 </vt:lpstr>
      <vt:lpstr>“Character is far more important than intellect in making a man a good citizen or successful at his calling - meaning by character not only such qualities as honesty and truthfulness, but courage, perseverance and self-reliance.”</vt:lpstr>
      <vt:lpstr>“Knowing what's right          doesn't mean much unless you   do what's right.”</vt:lpstr>
      <vt:lpstr>“The man who really counts in the world is the doer, not the mere critic -- the man who actually does the work, even if roughly and imperfectly, not the man who only talks or writes about how        it ought to be done.”</vt:lpstr>
      <vt:lpstr>“The wise and honorable and Christian thing to do is to treat each black man and each white man (or any person) on his merits as a man, giving him no more and no less than he is worthy to have.”</vt:lpstr>
      <vt:lpstr>For the Scripture says, "You shall not muzzle an ox while it treads out the grain," and, "The laborer is worthy of his wages."                  — 1st Timothy 5:18 </vt:lpstr>
      <vt:lpstr>“Speak softly and carry a big stick; you will go far.”</vt:lpstr>
      <vt:lpstr>So then, my beloved brethren, let every man be swift to hear, slow to speak, slow to wrath;      — James 1:19 </vt:lpstr>
      <vt:lpstr>“It is no use to preach to [children] if you do not act decently yourself.”</vt:lpstr>
      <vt:lpstr>“There can be nothing in the world more beautiful than the Yosemite, the groves of the giant sequoias and redwoods, the Canyon of the Colorado, the Canyon of the Yellowstone, the Three Tetons; and our people should see to it that they are preserved for their children and their children's children forever, with their majestic beauty all unmarred.”</vt:lpstr>
      <vt:lpstr>“Rarely has any people enjoyed greater prosperity than we are now enjoying. For this we render heartfelt and solemn thanks to the Giver of Good; and we seek to praise Him - not by words only -but by deeds, by the way in which we do our duty to ourselves and to our fellow men.”</vt:lpstr>
      <vt:lpstr>Thus also faith by itself, if it does not have works, is dead. — James 2:17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26. Theodore Roosevelt (1901-1909)</vt:lpstr>
      <vt:lpstr>“The worst lesson that can be taught to a man is to rely upon others and to whine over              his sufferings.”</vt:lpstr>
      <vt:lpstr>… that He would grant you, according to the riches of His glory, to be strengthened with might through His Spirit in the inner man, — Ephesians 3:16   </vt:lpstr>
      <vt:lpstr>“Nobody cares how much you know, until they know how much you care.”</vt:lpstr>
      <vt:lpstr>Let each of you look out not only for his own interests, but also for the interests of others. — Philippians 2:4  </vt:lpstr>
      <vt:lpstr>“With a great moral issue involved, neutrality does not serve righteousness; for to be neutral between right and wrong is to serve wrong.”</vt:lpstr>
      <vt:lpstr>Therefore, to him who knows         to do good and does not do it,          to him it is sin. — James 4:17</vt:lpstr>
      <vt:lpstr>"It may be that 'the voice of the people is the voice of God' in fifty one cases out of a hundred, but in the remaining forty nine it is quite as likely to be the voice of the devil, of, what is still worse, the voice of a fool.”</vt:lpstr>
      <vt:lpstr>The fool has said in his heart, "There is no God." They are corrupt, They have done abominable works, There is none who does good. — Psalms 14:1</vt:lpstr>
      <vt:lpstr>“The longer I live the more        I think of the quality of fortitude... men who fall, pick themselves up and stumble on, fall again, and are trying to get back up when they die.”</vt:lpstr>
      <vt:lpstr>For a righteous man may fall seven times And rise again, But the wicked shall fall by calamity.  — Proverbs 24:16  </vt:lpstr>
      <vt:lpstr>“Life brings sorrows and joys alike. It is what a man does with them - not what they do to him - that is the true test of his mettle.”</vt:lpstr>
      <vt:lpstr>“There are dreadful moments when death comes very near those we love, even if for the time being it passes by. But life is a great adventure, and the worst of all fears is the fear of living.”</vt:lpstr>
      <vt:lpstr>For God has not given us a spirit of fear, but of power and of love and of a sound mind. — 2nd  Timothy 1:7 </vt:lpstr>
      <vt:lpstr>“Probably the greatest harm done by vast wealth is the harm that we of moderate means do ourselves when we let the vices of envy   and hatred enter deep into        our own natures.”</vt:lpstr>
      <vt:lpstr>“Envy is as evil a thing as arrogance.”</vt:lpstr>
      <vt:lpstr>“The foes from whom we pray      to be delivered are our own passions, appetites, and follies; and against these there is always need that we should war.”</vt:lpstr>
      <vt:lpstr>“These international bankers and Rockefeller Standard Oil interests control the majority of newspapers and the columns of these papers to club into submission or drive out of public office officials who refuse to do the bidding of the powerful corrupt cliques which compose the invisible government.”</vt:lpstr>
      <vt:lpstr>“Happiness lies not in the mere possession of money; it lies in the joy of achievement, in the thrill of creative effort. The joy and moral stimulation of work must no longer be forgotten in the mad chase of evanescent profits.”</vt:lpstr>
      <vt:lpstr>The sleep of a laboring man is sweet, Whether he eats little or much; But the abundance of the rich will not permit him to sleep. — Ecclesiastes 5:12  </vt:lpstr>
      <vt:lpstr>I know that nothing is better for them than to rejoice, and to do good in their lives, and also that every man should eat and drink and enjoy the good of all his   labor - it is the gift of God.  — Ecclesiastes 3:12-13 </vt:lpstr>
      <vt:lpstr>“The only time you really live fully is from thirty to sixty. The young are slaves to dreams; the old servants of regrets.                     Only the middle-aged have            all their five senses in the      keeping of their wits.”</vt:lpstr>
      <vt:lpstr>“We demand that big business give the people a square deal;       in return we must insist that  when any one engaged in big business honestly endeavors        to do right he shall himself            be given a square deal.”</vt:lpstr>
      <vt:lpstr>“When I say I believe in a square deal I do not mean to give every man the best hand. If the cards  do not come to any man, or if they do come, and he has not got the power to play them, that is his affair. All I mean is that there shall be no crookedness in the dealing.”</vt:lpstr>
      <vt:lpstr>“There is not one among us in whom a devil does not dwell; at some time, on some point, that devil masters each of us ... It is not having been in the Dark House, but having left it, that counts.”</vt:lpstr>
      <vt:lpstr>… and be renewed in the spirit of your mind, and that you put on the new man which was created according to God, in true righteousness and holiness.             — Ephesians 4:23-24  </vt:lpstr>
      <vt:lpstr>“At some time in our lives a devil dwells within us, causes heartbreaks, confusion and troubles, then dies.”</vt:lpstr>
      <vt:lpstr>“Thank God for the iron in the blood of our fathers.”</vt:lpstr>
      <vt:lpstr>As iron sharpens iron, So a man sharpens the countenance of his friend. — Proverbs 27:17</vt:lpstr>
      <vt:lpstr>“No nation deserves to exist if it permits itself to lose the stern and virile virtues; and this without regard to whether the loss is due   to the growth of a heartless and   all-absorbing commercialism, to prolonged indulgence in luxury and soft, effortless ease, or to the deification of a warped and  twisted sentimentality.”</vt:lpstr>
      <vt:lpstr>“There is need of a sound body, and even more need of a sound mind. But above mind and above body stands character - the sum  of those qualities which we mean when we speak of a man's force and courage, of his good faith   and sense of honor.”</vt:lpstr>
      <vt:lpstr>“Laws are essential emanations from the self-poised character of God; they radiate from the sun to the circling edge of creation. Verily, the mighty Lawgiver hath subjected himself unto laws.”</vt:lpstr>
      <vt:lpstr>“No people on earth have more cause to be thankful than ours, and this is said reverently,              in no spirit of boastfulness            in our own strength, but with     the gratitude to the Giver of     good who has blessed us.”</vt:lpstr>
      <vt:lpstr>Rejoice always, pray without ceasing, in everything give thanks; for this is the will of God in Christ Jesus for you. — 1st Thessalonians 5:16-18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504</cp:revision>
  <dcterms:created xsi:type="dcterms:W3CDTF">2014-04-12T23:55:49Z</dcterms:created>
  <dcterms:modified xsi:type="dcterms:W3CDTF">2019-03-08T05:28:43Z</dcterms:modified>
</cp:coreProperties>
</file>