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537" r:id="rId2"/>
    <p:sldId id="538" r:id="rId3"/>
    <p:sldId id="543" r:id="rId4"/>
    <p:sldId id="544" r:id="rId5"/>
    <p:sldId id="545" r:id="rId6"/>
    <p:sldId id="599" r:id="rId7"/>
    <p:sldId id="604" r:id="rId8"/>
    <p:sldId id="600" r:id="rId9"/>
    <p:sldId id="602" r:id="rId10"/>
    <p:sldId id="603" r:id="rId11"/>
    <p:sldId id="572" r:id="rId12"/>
    <p:sldId id="573" r:id="rId13"/>
    <p:sldId id="546" r:id="rId14"/>
    <p:sldId id="598" r:id="rId15"/>
    <p:sldId id="547" r:id="rId16"/>
    <p:sldId id="548" r:id="rId17"/>
    <p:sldId id="549" r:id="rId18"/>
    <p:sldId id="574" r:id="rId19"/>
    <p:sldId id="550" r:id="rId20"/>
    <p:sldId id="551" r:id="rId21"/>
    <p:sldId id="575" r:id="rId22"/>
    <p:sldId id="552" r:id="rId23"/>
    <p:sldId id="553" r:id="rId24"/>
    <p:sldId id="554" r:id="rId25"/>
    <p:sldId id="576" r:id="rId26"/>
    <p:sldId id="555" r:id="rId27"/>
    <p:sldId id="577" r:id="rId28"/>
    <p:sldId id="578" r:id="rId29"/>
    <p:sldId id="556" r:id="rId30"/>
    <p:sldId id="557" r:id="rId31"/>
    <p:sldId id="579" r:id="rId32"/>
    <p:sldId id="595" r:id="rId33"/>
    <p:sldId id="593" r:id="rId34"/>
    <p:sldId id="590" r:id="rId35"/>
    <p:sldId id="591" r:id="rId36"/>
    <p:sldId id="558" r:id="rId37"/>
    <p:sldId id="580" r:id="rId38"/>
    <p:sldId id="559" r:id="rId39"/>
    <p:sldId id="560" r:id="rId40"/>
    <p:sldId id="581" r:id="rId41"/>
    <p:sldId id="561" r:id="rId42"/>
    <p:sldId id="582" r:id="rId43"/>
    <p:sldId id="562" r:id="rId44"/>
    <p:sldId id="583" r:id="rId45"/>
    <p:sldId id="563" r:id="rId46"/>
    <p:sldId id="584" r:id="rId47"/>
    <p:sldId id="564" r:id="rId48"/>
    <p:sldId id="585" r:id="rId49"/>
    <p:sldId id="565" r:id="rId50"/>
    <p:sldId id="567" r:id="rId51"/>
    <p:sldId id="566" r:id="rId52"/>
    <p:sldId id="586" r:id="rId53"/>
    <p:sldId id="569" r:id="rId54"/>
    <p:sldId id="588" r:id="rId55"/>
    <p:sldId id="568" r:id="rId56"/>
    <p:sldId id="570" r:id="rId57"/>
    <p:sldId id="571" r:id="rId58"/>
    <p:sldId id="587" r:id="rId59"/>
    <p:sldId id="596" r:id="rId60"/>
    <p:sldId id="606" r:id="rId61"/>
    <p:sldId id="542" r:id="rId62"/>
    <p:sldId id="589" r:id="rId63"/>
    <p:sldId id="382" r:id="rId6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 Bert" initials="RB" lastIdx="1" clrIdx="0">
    <p:extLst>
      <p:ext uri="{19B8F6BF-5375-455C-9EA6-DF929625EA0E}">
        <p15:presenceInfo xmlns:p15="http://schemas.microsoft.com/office/powerpoint/2012/main" userId="Ron Ber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FFFFFF"/>
    <a:srgbClr val="ECF3AB"/>
    <a:srgbClr val="0083E6"/>
    <a:srgbClr val="CCECFF"/>
    <a:srgbClr val="66FF33"/>
    <a:srgbClr val="010101"/>
    <a:srgbClr val="CC99FF"/>
    <a:srgbClr val="FDFDFD"/>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4746" autoAdjust="0"/>
    <p:restoredTop sz="89636" autoAdjust="0"/>
  </p:normalViewPr>
  <p:slideViewPr>
    <p:cSldViewPr snapToGrid="0">
      <p:cViewPr varScale="1">
        <p:scale>
          <a:sx n="86" d="100"/>
          <a:sy n="86" d="100"/>
        </p:scale>
        <p:origin x="972" y="78"/>
      </p:cViewPr>
      <p:guideLst>
        <p:guide orient="horz" pos="2160"/>
        <p:guide pos="2880"/>
      </p:guideLst>
    </p:cSldViewPr>
  </p:slideViewPr>
  <p:notesTextViewPr>
    <p:cViewPr>
      <p:scale>
        <a:sx n="100" d="100"/>
        <a:sy n="100" d="100"/>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11-03T14:36:07.097" idx="1">
    <p:pos x="10" y="10"/>
    <p:text/>
    <p:extLst>
      <p:ext uri="{C676402C-5697-4E1C-873F-D02D1690AC5C}">
        <p15:threadingInfo xmlns:p15="http://schemas.microsoft.com/office/powerpoint/2012/main"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D6F23A-767E-4F67-B8E7-473060D117A6}" type="datetimeFigureOut">
              <a:rPr lang="en-US" smtClean="0"/>
              <a:t>11/5/2018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51D9B6-958F-4022-8446-FFC7E7C9F731}" type="slidenum">
              <a:rPr lang="en-US" smtClean="0"/>
              <a:t>‹#›</a:t>
            </a:fld>
            <a:endParaRPr lang="en-US"/>
          </a:p>
        </p:txBody>
      </p:sp>
    </p:spTree>
    <p:extLst>
      <p:ext uri="{BB962C8B-B14F-4D97-AF65-F5344CB8AC3E}">
        <p14:creationId xmlns:p14="http://schemas.microsoft.com/office/powerpoint/2010/main" val="1698167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4C9568-E3D6-45BA-A626-EF0F78B9350D}" type="slidenum">
              <a:rPr lang="en-US" smtClean="0"/>
              <a:t>2</a:t>
            </a:fld>
            <a:endParaRPr lang="en-US"/>
          </a:p>
        </p:txBody>
      </p:sp>
    </p:spTree>
    <p:extLst>
      <p:ext uri="{BB962C8B-B14F-4D97-AF65-F5344CB8AC3E}">
        <p14:creationId xmlns:p14="http://schemas.microsoft.com/office/powerpoint/2010/main" val="927474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1D9B6-958F-4022-8446-FFC7E7C9F731}" type="slidenum">
              <a:rPr lang="en-US" smtClean="0"/>
              <a:t>30</a:t>
            </a:fld>
            <a:endParaRPr lang="en-US"/>
          </a:p>
        </p:txBody>
      </p:sp>
    </p:spTree>
    <p:extLst>
      <p:ext uri="{BB962C8B-B14F-4D97-AF65-F5344CB8AC3E}">
        <p14:creationId xmlns:p14="http://schemas.microsoft.com/office/powerpoint/2010/main" val="2983718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1D9B6-958F-4022-8446-FFC7E7C9F731}" type="slidenum">
              <a:rPr lang="en-US" smtClean="0"/>
              <a:t>31</a:t>
            </a:fld>
            <a:endParaRPr lang="en-US"/>
          </a:p>
        </p:txBody>
      </p:sp>
    </p:spTree>
    <p:extLst>
      <p:ext uri="{BB962C8B-B14F-4D97-AF65-F5344CB8AC3E}">
        <p14:creationId xmlns:p14="http://schemas.microsoft.com/office/powerpoint/2010/main" val="1586122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Abraham Lincoln left an indelible stamp on the cloudy shores of our times. Let us awake to his call to stand in the courage of fortunate belief in a true and faithful God.</a:t>
            </a:r>
          </a:p>
        </p:txBody>
      </p:sp>
      <p:sp>
        <p:nvSpPr>
          <p:cNvPr id="4" name="Slide Number Placeholder 3"/>
          <p:cNvSpPr>
            <a:spLocks noGrp="1"/>
          </p:cNvSpPr>
          <p:nvPr>
            <p:ph type="sldNum" sz="quarter" idx="5"/>
          </p:nvPr>
        </p:nvSpPr>
        <p:spPr/>
        <p:txBody>
          <a:bodyPr/>
          <a:lstStyle/>
          <a:p>
            <a:fld id="{9C51D9B6-958F-4022-8446-FFC7E7C9F731}" type="slidenum">
              <a:rPr lang="en-US" smtClean="0"/>
              <a:t>32</a:t>
            </a:fld>
            <a:endParaRPr lang="en-US"/>
          </a:p>
        </p:txBody>
      </p:sp>
    </p:spTree>
    <p:extLst>
      <p:ext uri="{BB962C8B-B14F-4D97-AF65-F5344CB8AC3E}">
        <p14:creationId xmlns:p14="http://schemas.microsoft.com/office/powerpoint/2010/main" val="52158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34C9568-E3D6-45BA-A626-EF0F78B9350D}"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301361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51D9B6-958F-4022-8446-FFC7E7C9F731}" type="slidenum">
              <a:rPr lang="en-US" smtClean="0"/>
              <a:t>50</a:t>
            </a:fld>
            <a:endParaRPr lang="en-US"/>
          </a:p>
        </p:txBody>
      </p:sp>
    </p:spTree>
    <p:extLst>
      <p:ext uri="{BB962C8B-B14F-4D97-AF65-F5344CB8AC3E}">
        <p14:creationId xmlns:p14="http://schemas.microsoft.com/office/powerpoint/2010/main" val="1003004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51D9B6-958F-4022-8446-FFC7E7C9F731}" type="slidenum">
              <a:rPr lang="en-US" smtClean="0"/>
              <a:t>58</a:t>
            </a:fld>
            <a:endParaRPr lang="en-US"/>
          </a:p>
        </p:txBody>
      </p:sp>
    </p:spTree>
    <p:extLst>
      <p:ext uri="{BB962C8B-B14F-4D97-AF65-F5344CB8AC3E}">
        <p14:creationId xmlns:p14="http://schemas.microsoft.com/office/powerpoint/2010/main" val="735126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51D9B6-958F-4022-8446-FFC7E7C9F731}"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219571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Arriving at the mercy of God appropriately humbles a soul.</a:t>
            </a:r>
          </a:p>
        </p:txBody>
      </p:sp>
      <p:sp>
        <p:nvSpPr>
          <p:cNvPr id="4" name="Slide Number Placeholder 3"/>
          <p:cNvSpPr>
            <a:spLocks noGrp="1"/>
          </p:cNvSpPr>
          <p:nvPr>
            <p:ph type="sldNum" sz="quarter" idx="10"/>
          </p:nvPr>
        </p:nvSpPr>
        <p:spPr/>
        <p:txBody>
          <a:bodyPr/>
          <a:lstStyle/>
          <a:p>
            <a:fld id="{934C9568-E3D6-45BA-A626-EF0F78B9350D}" type="slidenum">
              <a:rPr lang="en-US" smtClean="0"/>
              <a:t>61</a:t>
            </a:fld>
            <a:endParaRPr lang="en-US"/>
          </a:p>
        </p:txBody>
      </p:sp>
    </p:spTree>
    <p:extLst>
      <p:ext uri="{BB962C8B-B14F-4D97-AF65-F5344CB8AC3E}">
        <p14:creationId xmlns:p14="http://schemas.microsoft.com/office/powerpoint/2010/main" val="2633316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Eternity never ends.</a:t>
            </a:r>
          </a:p>
        </p:txBody>
      </p:sp>
      <p:sp>
        <p:nvSpPr>
          <p:cNvPr id="4" name="Slide Number Placeholder 3"/>
          <p:cNvSpPr>
            <a:spLocks noGrp="1"/>
          </p:cNvSpPr>
          <p:nvPr>
            <p:ph type="sldNum" sz="quarter" idx="10"/>
          </p:nvPr>
        </p:nvSpPr>
        <p:spPr/>
        <p:txBody>
          <a:bodyPr/>
          <a:lstStyle/>
          <a:p>
            <a:fld id="{934C9568-E3D6-45BA-A626-EF0F78B9350D}" type="slidenum">
              <a:rPr lang="en-US" smtClean="0"/>
              <a:t>63</a:t>
            </a:fld>
            <a:endParaRPr lang="en-US"/>
          </a:p>
        </p:txBody>
      </p:sp>
    </p:spTree>
    <p:extLst>
      <p:ext uri="{BB962C8B-B14F-4D97-AF65-F5344CB8AC3E}">
        <p14:creationId xmlns:p14="http://schemas.microsoft.com/office/powerpoint/2010/main" val="3471667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"YAHWEH has judged" in Hebrew = </a:t>
            </a:r>
            <a:r>
              <a:rPr lang="en-US" altLang="en-US" sz="1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Jehoshaphat</a:t>
            </a:r>
            <a:endParaRPr lang="en-US" dirty="0"/>
          </a:p>
        </p:txBody>
      </p:sp>
      <p:sp>
        <p:nvSpPr>
          <p:cNvPr id="4" name="Slide Number Placeholder 3"/>
          <p:cNvSpPr>
            <a:spLocks noGrp="1"/>
          </p:cNvSpPr>
          <p:nvPr>
            <p:ph type="sldNum" sz="quarter" idx="5"/>
          </p:nvPr>
        </p:nvSpPr>
        <p:spPr/>
        <p:txBody>
          <a:bodyPr/>
          <a:lstStyle/>
          <a:p>
            <a:fld id="{9C51D9B6-958F-4022-8446-FFC7E7C9F731}" type="slidenum">
              <a:rPr lang="en-US" smtClean="0"/>
              <a:t>5</a:t>
            </a:fld>
            <a:endParaRPr lang="en-US"/>
          </a:p>
        </p:txBody>
      </p:sp>
    </p:spTree>
    <p:extLst>
      <p:ext uri="{BB962C8B-B14F-4D97-AF65-F5344CB8AC3E}">
        <p14:creationId xmlns:p14="http://schemas.microsoft.com/office/powerpoint/2010/main" val="4204737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12</a:t>
            </a:fld>
            <a:endParaRPr lang="en-US"/>
          </a:p>
        </p:txBody>
      </p:sp>
    </p:spTree>
    <p:extLst>
      <p:ext uri="{BB962C8B-B14F-4D97-AF65-F5344CB8AC3E}">
        <p14:creationId xmlns:p14="http://schemas.microsoft.com/office/powerpoint/2010/main" val="2002099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1D9B6-958F-4022-8446-FFC7E7C9F731}" type="slidenum">
              <a:rPr lang="en-US" smtClean="0"/>
              <a:t>13</a:t>
            </a:fld>
            <a:endParaRPr lang="en-US"/>
          </a:p>
        </p:txBody>
      </p:sp>
    </p:spTree>
    <p:extLst>
      <p:ext uri="{BB962C8B-B14F-4D97-AF65-F5344CB8AC3E}">
        <p14:creationId xmlns:p14="http://schemas.microsoft.com/office/powerpoint/2010/main" val="556191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51D9B6-958F-4022-8446-FFC7E7C9F731}"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213209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Lincoln was more apt to say that government should not interfere with churches than to remove churches from influencing government, to the contrary, that churches should influence the goodness to be had in government. With contemporary delusions we have lost sight that it was churches government was to protect for the betterment of government. Lincoln would summarize wisdom proclaiming that we need faith more than government, and if there was something to be removed from social presence, it would be government and not the courageous outspoken faithful. Without the calls of truth being louder than the scheming of many big little godless politicians, freedom is devoured in the shadow of lies. Separation of church and state was to put church above government, not below it, to be outlawed by the immoral.</a:t>
            </a:r>
          </a:p>
        </p:txBody>
      </p:sp>
      <p:sp>
        <p:nvSpPr>
          <p:cNvPr id="4" name="Slide Number Placeholder 3"/>
          <p:cNvSpPr>
            <a:spLocks noGrp="1"/>
          </p:cNvSpPr>
          <p:nvPr>
            <p:ph type="sldNum" sz="quarter" idx="5"/>
          </p:nvPr>
        </p:nvSpPr>
        <p:spPr/>
        <p:txBody>
          <a:bodyPr/>
          <a:lstStyle/>
          <a:p>
            <a:fld id="{9C51D9B6-958F-4022-8446-FFC7E7C9F731}" type="slidenum">
              <a:rPr lang="en-US" smtClean="0"/>
              <a:t>15</a:t>
            </a:fld>
            <a:endParaRPr lang="en-US"/>
          </a:p>
        </p:txBody>
      </p:sp>
    </p:spTree>
    <p:extLst>
      <p:ext uri="{BB962C8B-B14F-4D97-AF65-F5344CB8AC3E}">
        <p14:creationId xmlns:p14="http://schemas.microsoft.com/office/powerpoint/2010/main" val="370630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1D9B6-958F-4022-8446-FFC7E7C9F731}" type="slidenum">
              <a:rPr lang="en-US" smtClean="0"/>
              <a:t>18</a:t>
            </a:fld>
            <a:endParaRPr lang="en-US"/>
          </a:p>
        </p:txBody>
      </p:sp>
    </p:spTree>
    <p:extLst>
      <p:ext uri="{BB962C8B-B14F-4D97-AF65-F5344CB8AC3E}">
        <p14:creationId xmlns:p14="http://schemas.microsoft.com/office/powerpoint/2010/main" val="3367389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Truly, he who is against Christian principles goes against the will of God Himself.</a:t>
            </a:r>
          </a:p>
        </p:txBody>
      </p:sp>
      <p:sp>
        <p:nvSpPr>
          <p:cNvPr id="4" name="Slide Number Placeholder 3"/>
          <p:cNvSpPr>
            <a:spLocks noGrp="1"/>
          </p:cNvSpPr>
          <p:nvPr>
            <p:ph type="sldNum" sz="quarter" idx="5"/>
          </p:nvPr>
        </p:nvSpPr>
        <p:spPr/>
        <p:txBody>
          <a:bodyPr/>
          <a:lstStyle/>
          <a:p>
            <a:fld id="{9C51D9B6-958F-4022-8446-FFC7E7C9F731}" type="slidenum">
              <a:rPr lang="en-US" smtClean="0"/>
              <a:t>27</a:t>
            </a:fld>
            <a:endParaRPr lang="en-US"/>
          </a:p>
        </p:txBody>
      </p:sp>
    </p:spTree>
    <p:extLst>
      <p:ext uri="{BB962C8B-B14F-4D97-AF65-F5344CB8AC3E}">
        <p14:creationId xmlns:p14="http://schemas.microsoft.com/office/powerpoint/2010/main" val="4277524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Certainly this is not a very popular scripture for the most who practice lawlessness.</a:t>
            </a:r>
          </a:p>
        </p:txBody>
      </p:sp>
      <p:sp>
        <p:nvSpPr>
          <p:cNvPr id="4" name="Slide Number Placeholder 3"/>
          <p:cNvSpPr>
            <a:spLocks noGrp="1"/>
          </p:cNvSpPr>
          <p:nvPr>
            <p:ph type="sldNum" sz="quarter" idx="5"/>
          </p:nvPr>
        </p:nvSpPr>
        <p:spPr/>
        <p:txBody>
          <a:bodyPr/>
          <a:lstStyle/>
          <a:p>
            <a:fld id="{9C51D9B6-958F-4022-8446-FFC7E7C9F731}" type="slidenum">
              <a:rPr lang="en-US" smtClean="0"/>
              <a:t>28</a:t>
            </a:fld>
            <a:endParaRPr lang="en-US"/>
          </a:p>
        </p:txBody>
      </p:sp>
    </p:spTree>
    <p:extLst>
      <p:ext uri="{BB962C8B-B14F-4D97-AF65-F5344CB8AC3E}">
        <p14:creationId xmlns:p14="http://schemas.microsoft.com/office/powerpoint/2010/main" val="2196046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F6EB10A-3DD7-45BD-BBDF-FD8A0A2A8E4E}" type="slidenum">
              <a:rPr lang="en-US" altLang="en-US"/>
              <a:pPr>
                <a:defRPr/>
              </a:pPr>
              <a:t>‹#›</a:t>
            </a:fld>
            <a:endParaRPr lang="en-US" altLang="en-US"/>
          </a:p>
        </p:txBody>
      </p:sp>
    </p:spTree>
    <p:extLst>
      <p:ext uri="{BB962C8B-B14F-4D97-AF65-F5344CB8AC3E}">
        <p14:creationId xmlns:p14="http://schemas.microsoft.com/office/powerpoint/2010/main" val="1331840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37824A2-A044-459C-8C29-9A1547F4FF42}" type="slidenum">
              <a:rPr lang="en-US" altLang="en-US"/>
              <a:pPr>
                <a:defRPr/>
              </a:pPr>
              <a:t>‹#›</a:t>
            </a:fld>
            <a:endParaRPr lang="en-US" altLang="en-US"/>
          </a:p>
        </p:txBody>
      </p:sp>
    </p:spTree>
    <p:extLst>
      <p:ext uri="{BB962C8B-B14F-4D97-AF65-F5344CB8AC3E}">
        <p14:creationId xmlns:p14="http://schemas.microsoft.com/office/powerpoint/2010/main" val="310042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1620BDB-6753-4138-846F-14F31A3FF789}" type="slidenum">
              <a:rPr lang="en-US" altLang="en-US"/>
              <a:pPr>
                <a:defRPr/>
              </a:pPr>
              <a:t>‹#›</a:t>
            </a:fld>
            <a:endParaRPr lang="en-US" altLang="en-US"/>
          </a:p>
        </p:txBody>
      </p:sp>
    </p:spTree>
    <p:extLst>
      <p:ext uri="{BB962C8B-B14F-4D97-AF65-F5344CB8AC3E}">
        <p14:creationId xmlns:p14="http://schemas.microsoft.com/office/powerpoint/2010/main" val="86680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01C34EB-C126-4C8C-B00B-02F61577C6AA}" type="slidenum">
              <a:rPr lang="en-US" altLang="en-US"/>
              <a:pPr>
                <a:defRPr/>
              </a:pPr>
              <a:t>‹#›</a:t>
            </a:fld>
            <a:endParaRPr lang="en-US" altLang="en-US"/>
          </a:p>
        </p:txBody>
      </p:sp>
    </p:spTree>
    <p:extLst>
      <p:ext uri="{BB962C8B-B14F-4D97-AF65-F5344CB8AC3E}">
        <p14:creationId xmlns:p14="http://schemas.microsoft.com/office/powerpoint/2010/main" val="86673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849F266-2820-49AC-BF44-6545556828F3}" type="slidenum">
              <a:rPr lang="en-US" altLang="en-US"/>
              <a:pPr>
                <a:defRPr/>
              </a:pPr>
              <a:t>‹#›</a:t>
            </a:fld>
            <a:endParaRPr lang="en-US" altLang="en-US"/>
          </a:p>
        </p:txBody>
      </p:sp>
    </p:spTree>
    <p:extLst>
      <p:ext uri="{BB962C8B-B14F-4D97-AF65-F5344CB8AC3E}">
        <p14:creationId xmlns:p14="http://schemas.microsoft.com/office/powerpoint/2010/main" val="34906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A27E15E-9FBB-4EAA-86E1-789AD9A10AEF}" type="slidenum">
              <a:rPr lang="en-US" altLang="en-US"/>
              <a:pPr>
                <a:defRPr/>
              </a:pPr>
              <a:t>‹#›</a:t>
            </a:fld>
            <a:endParaRPr lang="en-US" altLang="en-US"/>
          </a:p>
        </p:txBody>
      </p:sp>
    </p:spTree>
    <p:extLst>
      <p:ext uri="{BB962C8B-B14F-4D97-AF65-F5344CB8AC3E}">
        <p14:creationId xmlns:p14="http://schemas.microsoft.com/office/powerpoint/2010/main" val="2880765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3C6202E5-728F-4714-95D8-3EFAF51482D6}" type="slidenum">
              <a:rPr lang="en-US" altLang="en-US"/>
              <a:pPr>
                <a:defRPr/>
              </a:pPr>
              <a:t>‹#›</a:t>
            </a:fld>
            <a:endParaRPr lang="en-US" altLang="en-US"/>
          </a:p>
        </p:txBody>
      </p:sp>
    </p:spTree>
    <p:extLst>
      <p:ext uri="{BB962C8B-B14F-4D97-AF65-F5344CB8AC3E}">
        <p14:creationId xmlns:p14="http://schemas.microsoft.com/office/powerpoint/2010/main" val="128367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EA1F44A9-3753-4A25-A2D3-2D33A457DE44}" type="slidenum">
              <a:rPr lang="en-US" altLang="en-US"/>
              <a:pPr>
                <a:defRPr/>
              </a:pPr>
              <a:t>‹#›</a:t>
            </a:fld>
            <a:endParaRPr lang="en-US" altLang="en-US"/>
          </a:p>
        </p:txBody>
      </p:sp>
    </p:spTree>
    <p:extLst>
      <p:ext uri="{BB962C8B-B14F-4D97-AF65-F5344CB8AC3E}">
        <p14:creationId xmlns:p14="http://schemas.microsoft.com/office/powerpoint/2010/main" val="1081161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BF95842D-6D3F-4CA2-8989-B23EB5029824}" type="slidenum">
              <a:rPr lang="en-US" altLang="en-US"/>
              <a:pPr>
                <a:defRPr/>
              </a:pPr>
              <a:t>‹#›</a:t>
            </a:fld>
            <a:endParaRPr lang="en-US" altLang="en-US"/>
          </a:p>
        </p:txBody>
      </p:sp>
    </p:spTree>
    <p:extLst>
      <p:ext uri="{BB962C8B-B14F-4D97-AF65-F5344CB8AC3E}">
        <p14:creationId xmlns:p14="http://schemas.microsoft.com/office/powerpoint/2010/main" val="3071664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35A070B-7E2F-4945-A61F-4C7FB90D4C27}" type="slidenum">
              <a:rPr lang="en-US" altLang="en-US"/>
              <a:pPr>
                <a:defRPr/>
              </a:pPr>
              <a:t>‹#›</a:t>
            </a:fld>
            <a:endParaRPr lang="en-US" altLang="en-US"/>
          </a:p>
        </p:txBody>
      </p:sp>
    </p:spTree>
    <p:extLst>
      <p:ext uri="{BB962C8B-B14F-4D97-AF65-F5344CB8AC3E}">
        <p14:creationId xmlns:p14="http://schemas.microsoft.com/office/powerpoint/2010/main" val="3428190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2093DC5-B974-4C9F-8B24-E0B9FD137FCE}" type="slidenum">
              <a:rPr lang="en-US" altLang="en-US"/>
              <a:pPr>
                <a:defRPr/>
              </a:pPr>
              <a:t>‹#›</a:t>
            </a:fld>
            <a:endParaRPr lang="en-US" altLang="en-US"/>
          </a:p>
        </p:txBody>
      </p:sp>
    </p:spTree>
    <p:extLst>
      <p:ext uri="{BB962C8B-B14F-4D97-AF65-F5344CB8AC3E}">
        <p14:creationId xmlns:p14="http://schemas.microsoft.com/office/powerpoint/2010/main" val="1400475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A1E3BDCB-BB78-4C21-9848-55B699CC854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15.jpg"/><Relationship Id="rId13" Type="http://schemas.openxmlformats.org/officeDocument/2006/relationships/image" Target="../media/image20.jpg"/><Relationship Id="rId18" Type="http://schemas.openxmlformats.org/officeDocument/2006/relationships/image" Target="../media/image25.jpg"/><Relationship Id="rId26" Type="http://schemas.openxmlformats.org/officeDocument/2006/relationships/image" Target="../media/image33.png"/><Relationship Id="rId3" Type="http://schemas.openxmlformats.org/officeDocument/2006/relationships/image" Target="../media/image3.jpg"/><Relationship Id="rId21" Type="http://schemas.openxmlformats.org/officeDocument/2006/relationships/image" Target="../media/image28.jpg"/><Relationship Id="rId7" Type="http://schemas.openxmlformats.org/officeDocument/2006/relationships/image" Target="../media/image14.jpg"/><Relationship Id="rId12" Type="http://schemas.openxmlformats.org/officeDocument/2006/relationships/image" Target="../media/image19.jpg"/><Relationship Id="rId17" Type="http://schemas.openxmlformats.org/officeDocument/2006/relationships/image" Target="../media/image24.jpg"/><Relationship Id="rId25" Type="http://schemas.openxmlformats.org/officeDocument/2006/relationships/image" Target="../media/image32.jpg"/><Relationship Id="rId2" Type="http://schemas.openxmlformats.org/officeDocument/2006/relationships/notesSlide" Target="../notesSlides/notesSlide12.xml"/><Relationship Id="rId16" Type="http://schemas.openxmlformats.org/officeDocument/2006/relationships/image" Target="../media/image23.jpg"/><Relationship Id="rId20" Type="http://schemas.openxmlformats.org/officeDocument/2006/relationships/image" Target="../media/image27.jpg"/><Relationship Id="rId1" Type="http://schemas.openxmlformats.org/officeDocument/2006/relationships/slideLayout" Target="../slideLayouts/slideLayout2.xml"/><Relationship Id="rId6" Type="http://schemas.openxmlformats.org/officeDocument/2006/relationships/image" Target="../media/image13.jpg"/><Relationship Id="rId11" Type="http://schemas.openxmlformats.org/officeDocument/2006/relationships/image" Target="../media/image18.jpg"/><Relationship Id="rId24" Type="http://schemas.openxmlformats.org/officeDocument/2006/relationships/image" Target="../media/image31.jpg"/><Relationship Id="rId5" Type="http://schemas.openxmlformats.org/officeDocument/2006/relationships/image" Target="../media/image12.png"/><Relationship Id="rId15" Type="http://schemas.openxmlformats.org/officeDocument/2006/relationships/image" Target="../media/image22.jpg"/><Relationship Id="rId23" Type="http://schemas.openxmlformats.org/officeDocument/2006/relationships/image" Target="../media/image30.jpg"/><Relationship Id="rId10" Type="http://schemas.openxmlformats.org/officeDocument/2006/relationships/image" Target="../media/image17.jpg"/><Relationship Id="rId19" Type="http://schemas.openxmlformats.org/officeDocument/2006/relationships/image" Target="../media/image26.jpg"/><Relationship Id="rId4" Type="http://schemas.openxmlformats.org/officeDocument/2006/relationships/image" Target="../media/image11.jpg"/><Relationship Id="rId9" Type="http://schemas.openxmlformats.org/officeDocument/2006/relationships/image" Target="../media/image16.jpg"/><Relationship Id="rId14" Type="http://schemas.openxmlformats.org/officeDocument/2006/relationships/image" Target="../media/image21.png"/><Relationship Id="rId22" Type="http://schemas.openxmlformats.org/officeDocument/2006/relationships/image" Target="../media/image29.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6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 Id="rId5" Type="http://schemas.openxmlformats.org/officeDocument/2006/relationships/image" Target="../media/image38.jpg"/><Relationship Id="rId4" Type="http://schemas.openxmlformats.org/officeDocument/2006/relationships/image" Target="../media/image37.png"/></Relationships>
</file>

<file path=ppt/slides/_rels/slide6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722913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6E80AE7-08D2-4673-B255-51F3E77273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0281859" cy="6858000"/>
          </a:xfrm>
          <a:prstGeom prst="rect">
            <a:avLst/>
          </a:prstGeom>
        </p:spPr>
      </p:pic>
      <p:sp>
        <p:nvSpPr>
          <p:cNvPr id="8" name="Rectangle 2">
            <a:extLst>
              <a:ext uri="{FF2B5EF4-FFF2-40B4-BE49-F238E27FC236}">
                <a16:creationId xmlns:a16="http://schemas.microsoft.com/office/drawing/2014/main" id="{E3C1EDEA-0918-4D01-AA16-E9E3E8B42224}"/>
              </a:ext>
            </a:extLst>
          </p:cNvPr>
          <p:cNvSpPr txBox="1">
            <a:spLocks noChangeArrowheads="1"/>
          </p:cNvSpPr>
          <p:nvPr/>
        </p:nvSpPr>
        <p:spPr bwMode="auto">
          <a:xfrm>
            <a:off x="150606" y="408948"/>
            <a:ext cx="8842785" cy="6040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17780" cmpd="sng">
                  <a:solidFill>
                    <a:srgbClr val="FFFFFF"/>
                  </a:solidFill>
                  <a:prstDash val="solid"/>
                  <a:miter lim="800000"/>
                </a:ln>
                <a:solidFill>
                  <a:srgbClr val="FFC000"/>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Then as He went out of the temple, one of His disciples said to Him, "Teacher, see what manner of  stones and what buildings are here!" And Jesus answered and said to him, "Do you see these great buildings? Not one stone shall be left upon another, that shall not be thrown down." </a:t>
            </a:r>
            <a:r>
              <a:rPr kumimoji="0" lang="en-US" altLang="en-US" sz="3200" b="1" i="1" u="none" strike="noStrike" kern="0" cap="none" spc="0" normalizeH="0" baseline="0" noProof="0" dirty="0">
                <a:ln w="17780" cmpd="sng">
                  <a:solidFill>
                    <a:srgbClr val="FFFFFF"/>
                  </a:solidFill>
                  <a:prstDash val="solid"/>
                  <a:miter lim="800000"/>
                </a:ln>
                <a:solidFill>
                  <a:srgbClr val="FFC000"/>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 Mark 13:1-2</a:t>
            </a:r>
            <a:endParaRPr kumimoji="0" lang="en-US" altLang="en-US" sz="4000" b="1" i="1" u="none" strike="noStrike" kern="0" cap="none" spc="0" normalizeH="0" baseline="0" noProof="0" dirty="0">
              <a:ln w="17780" cmpd="sng">
                <a:solidFill>
                  <a:srgbClr val="FFFFFF"/>
                </a:solidFill>
                <a:prstDash val="solid"/>
                <a:miter lim="800000"/>
              </a:ln>
              <a:solidFill>
                <a:srgbClr val="FFC000"/>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19852788"/>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404257" y="997290"/>
            <a:ext cx="6335486" cy="4634253"/>
          </a:xfrm>
        </p:spPr>
        <p:txBody>
          <a:bodyPr>
            <a:scene3d>
              <a:camera prst="orthographicFront"/>
              <a:lightRig rig="flat" dir="t"/>
            </a:scene3d>
            <a:sp3d extrusionH="57150" prstMaterial="plastic">
              <a:bevelT w="38100" h="38100"/>
            </a:sp3d>
          </a:bodyPr>
          <a:lstStyle/>
          <a:p>
            <a:pPr algn="l"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For all that is in the world</a:t>
            </a:r>
            <a:b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br>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 the lust of the flesh, </a:t>
            </a:r>
            <a:b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br>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the lust of the eyes, </a:t>
            </a:r>
            <a:b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br>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and the pride of life </a:t>
            </a:r>
            <a:b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br>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 is not of the Father</a:t>
            </a:r>
            <a:b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br>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but of the world.</a:t>
            </a:r>
            <a:b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br>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1</a:t>
            </a:r>
            <a:r>
              <a:rPr lang="en-US" altLang="en-US" sz="3200" b="1" i="1" baseline="3000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st</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John 2:16</a:t>
            </a:r>
            <a:r>
              <a:rPr lang="en-US" altLang="en-US" sz="40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p>
        </p:txBody>
      </p:sp>
    </p:spTree>
    <p:extLst>
      <p:ext uri="{BB962C8B-B14F-4D97-AF65-F5344CB8AC3E}">
        <p14:creationId xmlns:p14="http://schemas.microsoft.com/office/powerpoint/2010/main" val="375617330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57784" y="1385112"/>
            <a:ext cx="8028432" cy="3699954"/>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"Let the nations be wakened,  and come up to the Valley of Jehoshaphat; For there I will sit to judge all the surrounding nations."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Joel 3:12</a:t>
            </a:r>
          </a:p>
        </p:txBody>
      </p:sp>
    </p:spTree>
    <p:extLst>
      <p:ext uri="{BB962C8B-B14F-4D97-AF65-F5344CB8AC3E}">
        <p14:creationId xmlns:p14="http://schemas.microsoft.com/office/powerpoint/2010/main" val="35677047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8D06D62-46BB-4A84-88D4-9E681A710E69}"/>
              </a:ext>
            </a:extLst>
          </p:cNvPr>
          <p:cNvSpPr txBox="1">
            <a:spLocks/>
          </p:cNvSpPr>
          <p:nvPr/>
        </p:nvSpPr>
        <p:spPr>
          <a:xfrm>
            <a:off x="1024164" y="3442696"/>
            <a:ext cx="3251200"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trust in God</a:t>
            </a:r>
          </a:p>
        </p:txBody>
      </p:sp>
      <p:sp>
        <p:nvSpPr>
          <p:cNvPr id="3074" name="Rectangle 2"/>
          <p:cNvSpPr>
            <a:spLocks noGrp="1" noChangeArrowheads="1"/>
          </p:cNvSpPr>
          <p:nvPr>
            <p:ph type="title"/>
          </p:nvPr>
        </p:nvSpPr>
        <p:spPr>
          <a:xfrm>
            <a:off x="457200" y="1493838"/>
            <a:ext cx="8229600" cy="4126674"/>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“And having thus chosen our course, without guile, and with pure purpose, let us renew our trust in God, and go forward without fear, and with           manly hearts.”</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4" name="Rectangle 3">
            <a:extLst>
              <a:ext uri="{FF2B5EF4-FFF2-40B4-BE49-F238E27FC236}">
                <a16:creationId xmlns:a16="http://schemas.microsoft.com/office/drawing/2014/main" id="{920D5EAC-95C3-42FA-802A-2045B4058040}"/>
              </a:ext>
            </a:extLst>
          </p:cNvPr>
          <p:cNvSpPr>
            <a:spLocks noChangeArrowheads="1"/>
          </p:cNvSpPr>
          <p:nvPr/>
        </p:nvSpPr>
        <p:spPr bwMode="auto">
          <a:xfrm>
            <a:off x="2326934" y="3410468"/>
            <a:ext cx="800100" cy="9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
        <p:nvSpPr>
          <p:cNvPr id="6" name="Title 1">
            <a:extLst>
              <a:ext uri="{FF2B5EF4-FFF2-40B4-BE49-F238E27FC236}">
                <a16:creationId xmlns:a16="http://schemas.microsoft.com/office/drawing/2014/main" id="{58047660-E601-4BF8-9EE3-A248DBEB8A81}"/>
              </a:ext>
            </a:extLst>
          </p:cNvPr>
          <p:cNvSpPr txBox="1">
            <a:spLocks/>
          </p:cNvSpPr>
          <p:nvPr/>
        </p:nvSpPr>
        <p:spPr>
          <a:xfrm>
            <a:off x="4775200" y="2133102"/>
            <a:ext cx="2233914" cy="1092843"/>
          </a:xfrm>
          <a:prstGeom prst="rect">
            <a:avLst/>
          </a:prstGeom>
        </p:spPr>
        <p:txBody>
          <a:bodyPr vert="horz" lIns="91440" tIns="45720" rIns="91440" bIns="45720" rtlCol="0" anchor="ctr">
            <a:prstTxWarp prst="textStop">
              <a:avLst/>
            </a:prstTxWarp>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7780" cmpd="sng">
                  <a:solidFill>
                    <a:srgbClr val="FFFF00"/>
                  </a:solidFill>
                  <a:prstDash val="solid"/>
                  <a:miter lim="800000"/>
                </a:ln>
                <a:solidFill>
                  <a:srgbClr val="CC99FF"/>
                </a:solidFill>
                <a:effectLst>
                  <a:glow rad="63500">
                    <a:srgbClr val="9966FF"/>
                  </a:glow>
                  <a:outerShdw blurRad="50800" algn="tl" rotWithShape="0">
                    <a:srgbClr val="000000"/>
                  </a:outerShdw>
                </a:effectLst>
                <a:latin typeface="Calibri" panose="020F0502020204030204" pitchFamily="34" charset="0"/>
              </a:rPr>
              <a:t>treachery</a:t>
            </a:r>
          </a:p>
        </p:txBody>
      </p:sp>
    </p:spTree>
    <p:extLst>
      <p:ext uri="{BB962C8B-B14F-4D97-AF65-F5344CB8AC3E}">
        <p14:creationId xmlns:p14="http://schemas.microsoft.com/office/powerpoint/2010/main" val="9937419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decel="50000" fill="hold">
                                          <p:stCondLst>
                                            <p:cond delay="0"/>
                                          </p:stCondLst>
                                        </p:cTn>
                                        <p:tgtEl>
                                          <p:spTgt spid="307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7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74"/>
                                        </p:tgtEl>
                                        <p:attrNameLst>
                                          <p:attrName>ppt_w</p:attrName>
                                        </p:attrNameLst>
                                      </p:cBhvr>
                                      <p:tavLst>
                                        <p:tav tm="0">
                                          <p:val>
                                            <p:strVal val="#ppt_w*.05"/>
                                          </p:val>
                                        </p:tav>
                                        <p:tav tm="100000">
                                          <p:val>
                                            <p:strVal val="#ppt_w"/>
                                          </p:val>
                                        </p:tav>
                                      </p:tavLst>
                                    </p:anim>
                                    <p:anim calcmode="lin" valueType="num">
                                      <p:cBhvr>
                                        <p:cTn id="10" dur="1000" fill="hold"/>
                                        <p:tgtEl>
                                          <p:spTgt spid="307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7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7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7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74"/>
                                        </p:tgtEl>
                                      </p:cBhvr>
                                    </p:animEffect>
                                  </p:childTnLst>
                                </p:cTn>
                              </p:par>
                            </p:childTnLst>
                          </p:cTn>
                        </p:par>
                      </p:childTnLst>
                    </p:cTn>
                  </p:par>
                  <p:par>
                    <p:cTn id="15" fill="hold">
                      <p:stCondLst>
                        <p:cond delay="indefinite"/>
                      </p:stCondLst>
                      <p:childTnLst>
                        <p:par>
                          <p:cTn id="16" fill="hold">
                            <p:stCondLst>
                              <p:cond delay="0"/>
                            </p:stCondLst>
                            <p:childTnLst>
                              <p:par>
                                <p:cTn id="17" presetID="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stCondLst>
                                            <p:cond delay="0"/>
                                          </p:stCondLst>
                                        </p:cTn>
                                        <p:tgtEl>
                                          <p:spTgt spid="6"/>
                                        </p:tgtEl>
                                      </p:cBhvr>
                                    </p:animEffect>
                                    <p:anim to="" calcmode="lin" valueType="num">
                                      <p:cBhvr>
                                        <p:cTn id="20" dur="500" fill="hold">
                                          <p:stCondLst>
                                            <p:cond delay="0"/>
                                          </p:stCondLst>
                                        </p:cTn>
                                        <p:tgtEl>
                                          <p:spTgt spid="6"/>
                                        </p:tgtEl>
                                        <p:attrNameLst>
                                          <p:attrName>ppt_w</p:attrName>
                                        </p:attrNameLst>
                                      </p:cBhvr>
                                      <p:tavLst>
                                        <p:tav tm="0">
                                          <p:val>
                                            <p:strVal val="#ppt_w*4"/>
                                          </p:val>
                                        </p:tav>
                                        <p:tav tm="100000">
                                          <p:val>
                                            <p:strVal val="#ppt_w"/>
                                          </p:val>
                                        </p:tav>
                                      </p:tavLst>
                                    </p:anim>
                                    <p:anim to="" calcmode="lin" valueType="num">
                                      <p:cBhvr>
                                        <p:cTn id="21" dur="500" fill="hold">
                                          <p:stCondLst>
                                            <p:cond delay="0"/>
                                          </p:stCondLst>
                                        </p:cTn>
                                        <p:tgtEl>
                                          <p:spTgt spid="6"/>
                                        </p:tgtEl>
                                        <p:attrNameLst>
                                          <p:attrName>ppt_h</p:attrName>
                                        </p:attrNameLst>
                                      </p:cBhvr>
                                      <p:tavLst>
                                        <p:tav tm="0">
                                          <p:val>
                                            <p:strVal val="#ppt_h*4"/>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500"/>
                                        <p:tgtEl>
                                          <p:spTgt spid="3"/>
                                        </p:tgtEl>
                                      </p:cBhvr>
                                    </p:animEffect>
                                  </p:childTnLst>
                                </p:cTn>
                              </p:par>
                              <p:par>
                                <p:cTn id="27" presetID="18" presetClass="emph" presetSubtype="0" fill="hold" grpId="1" nodeType="withEffect">
                                  <p:stCondLst>
                                    <p:cond delay="0"/>
                                  </p:stCondLst>
                                  <p:childTnLst>
                                    <p:set>
                                      <p:cBhvr override="childStyle">
                                        <p:cTn id="28" dur="500" fill="hold"/>
                                        <p:tgtEl>
                                          <p:spTgt spid="3"/>
                                        </p:tgtEl>
                                        <p:attrNameLst>
                                          <p:attrName>style.textDecorationUnderline</p:attrName>
                                        </p:attrNameLst>
                                      </p:cBhvr>
                                      <p:to>
                                        <p:strVal val="true"/>
                                      </p:to>
                                    </p:set>
                                  </p:childTnLst>
                                </p:cTn>
                              </p:par>
                            </p:childTnLst>
                          </p:cTn>
                        </p:par>
                        <p:par>
                          <p:cTn id="29" fill="hold">
                            <p:stCondLst>
                              <p:cond delay="500"/>
                            </p:stCondLst>
                            <p:childTnLst>
                              <p:par>
                                <p:cTn id="30" presetID="0" presetClass="entr" presetSubtype="0"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dissolve">
                                      <p:cBhvr>
                                        <p:cTn id="32" dur="500">
                                          <p:stCondLst>
                                            <p:cond delay="0"/>
                                          </p:stCondLst>
                                        </p:cTn>
                                        <p:tgtEl>
                                          <p:spTgt spid="4"/>
                                        </p:tgtEl>
                                      </p:cBhvr>
                                    </p:animEffect>
                                    <p:anim to="" calcmode="lin" valueType="num">
                                      <p:cBhvr>
                                        <p:cTn id="33" dur="500" fill="hold">
                                          <p:stCondLst>
                                            <p:cond delay="0"/>
                                          </p:stCondLst>
                                        </p:cTn>
                                        <p:tgtEl>
                                          <p:spTgt spid="4"/>
                                        </p:tgtEl>
                                        <p:attrNameLst>
                                          <p:attrName>ppt_w</p:attrName>
                                        </p:attrNameLst>
                                      </p:cBhvr>
                                      <p:tavLst>
                                        <p:tav tm="0">
                                          <p:val>
                                            <p:strVal val="#ppt_w*4"/>
                                          </p:val>
                                        </p:tav>
                                        <p:tav tm="100000">
                                          <p:val>
                                            <p:strVal val="#ppt_w"/>
                                          </p:val>
                                        </p:tav>
                                      </p:tavLst>
                                    </p:anim>
                                    <p:anim to="" calcmode="lin" valueType="num">
                                      <p:cBhvr>
                                        <p:cTn id="34" dur="500" fill="hold">
                                          <p:stCondLst>
                                            <p:cond delay="0"/>
                                          </p:stCondLst>
                                        </p:cTn>
                                        <p:tgtEl>
                                          <p:spTgt spid="4"/>
                                        </p:tgtEl>
                                        <p:attrNameLst>
                                          <p:attrName>ppt_h</p:attrName>
                                        </p:attrNameLst>
                                      </p:cBhvr>
                                      <p:tavLst>
                                        <p:tav tm="0">
                                          <p:val>
                                            <p:strVal val="#ppt_h*4"/>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074" grpId="0"/>
      <p:bldP spid="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38549" y="2096312"/>
            <a:ext cx="8266902" cy="2272488"/>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For God has not given us a spirit  of fear, but of power and of love and of a sound mind.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2</a:t>
            </a:r>
            <a:r>
              <a:rPr lang="en-US" altLang="en-US" sz="3200" b="1" i="1" baseline="3000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nd</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Timothy 1:7</a:t>
            </a:r>
          </a:p>
        </p:txBody>
      </p:sp>
    </p:spTree>
    <p:extLst>
      <p:ext uri="{BB962C8B-B14F-4D97-AF65-F5344CB8AC3E}">
        <p14:creationId xmlns:p14="http://schemas.microsoft.com/office/powerpoint/2010/main" val="38390341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52687DA-6939-405A-8EBB-FB62A8BCA352}"/>
              </a:ext>
            </a:extLst>
          </p:cNvPr>
          <p:cNvSpPr txBox="1">
            <a:spLocks/>
          </p:cNvSpPr>
          <p:nvPr/>
        </p:nvSpPr>
        <p:spPr>
          <a:xfrm>
            <a:off x="952953" y="843980"/>
            <a:ext cx="5021942"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government must not</a:t>
            </a:r>
          </a:p>
        </p:txBody>
      </p:sp>
      <p:sp>
        <p:nvSpPr>
          <p:cNvPr id="4" name="Title 1">
            <a:extLst>
              <a:ext uri="{FF2B5EF4-FFF2-40B4-BE49-F238E27FC236}">
                <a16:creationId xmlns:a16="http://schemas.microsoft.com/office/drawing/2014/main" id="{7458152F-B3D5-40C3-BDA3-B7486ECB48E1}"/>
              </a:ext>
            </a:extLst>
          </p:cNvPr>
          <p:cNvSpPr txBox="1">
            <a:spLocks/>
          </p:cNvSpPr>
          <p:nvPr/>
        </p:nvSpPr>
        <p:spPr>
          <a:xfrm>
            <a:off x="4654439" y="1454122"/>
            <a:ext cx="3962400"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run the churches</a:t>
            </a:r>
          </a:p>
        </p:txBody>
      </p:sp>
      <p:sp>
        <p:nvSpPr>
          <p:cNvPr id="3074" name="Rectangle 2"/>
          <p:cNvSpPr>
            <a:spLocks noGrp="1" noChangeArrowheads="1"/>
          </p:cNvSpPr>
          <p:nvPr>
            <p:ph type="title"/>
          </p:nvPr>
        </p:nvSpPr>
        <p:spPr>
          <a:xfrm>
            <a:off x="457200" y="289719"/>
            <a:ext cx="8229600" cy="6278562"/>
          </a:xfrm>
        </p:spPr>
        <p:txBody>
          <a:bodyPr>
            <a:scene3d>
              <a:camera prst="orthographicFront"/>
              <a:lightRig rig="flat" dir="t"/>
            </a:scene3d>
            <a:sp3d extrusionH="57150" prstMaterial="plastic">
              <a:bevelT w="38100" h="38100"/>
            </a:sp3d>
          </a:bodyPr>
          <a:lstStyle/>
          <a:p>
            <a:pPr eaLnBrk="1" hangingPunct="1"/>
            <a:r>
              <a:rPr lang="en-US" altLang="en-US" sz="40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“But I must add that the U.S. government must not, as by this order, undertake to run the churches. When an individual, in a church or out of it, becomes dangerous to the public interest, he must be checked; but let the churches, as such take care of themselves. It will not do for the U.S. to appoint Trustees, Supervisors, or other agents for the churches.”</a:t>
            </a:r>
          </a:p>
        </p:txBody>
      </p:sp>
    </p:spTree>
    <p:extLst>
      <p:ext uri="{BB962C8B-B14F-4D97-AF65-F5344CB8AC3E}">
        <p14:creationId xmlns:p14="http://schemas.microsoft.com/office/powerpoint/2010/main" val="38147149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randombar(horizont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750"/>
                                        <p:tgtEl>
                                          <p:spTgt spid="3"/>
                                        </p:tgtEl>
                                      </p:cBhvr>
                                    </p:animEffect>
                                  </p:childTnLst>
                                </p:cTn>
                              </p:par>
                              <p:par>
                                <p:cTn id="13" presetID="18" presetClass="emph" presetSubtype="0" fill="hold" grpId="1" nodeType="withEffect">
                                  <p:stCondLst>
                                    <p:cond delay="0"/>
                                  </p:stCondLst>
                                  <p:childTnLst>
                                    <p:set>
                                      <p:cBhvr override="childStyle">
                                        <p:cTn id="14" dur="750" fill="hold"/>
                                        <p:tgtEl>
                                          <p:spTgt spid="3"/>
                                        </p:tgtEl>
                                        <p:attrNameLst>
                                          <p:attrName>style.textDecorationUnderline</p:attrName>
                                        </p:attrNameLst>
                                      </p:cBhvr>
                                      <p:to>
                                        <p:strVal val="true"/>
                                      </p:to>
                                    </p:set>
                                  </p:childTnLst>
                                </p:cTn>
                              </p:par>
                              <p:par>
                                <p:cTn id="15" presetID="22" presetClass="entr" presetSubtype="8" fill="hold" grpId="0" nodeType="withEffect">
                                  <p:stCondLst>
                                    <p:cond delay="50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par>
                                <p:cTn id="18" presetID="18" presetClass="emph" presetSubtype="0" fill="hold" grpId="1" nodeType="withEffect">
                                  <p:stCondLst>
                                    <p:cond delay="500"/>
                                  </p:stCondLst>
                                  <p:childTnLst>
                                    <p:set>
                                      <p:cBhvr override="childStyle">
                                        <p:cTn id="19" dur="750" fill="hold"/>
                                        <p:tgtEl>
                                          <p:spTgt spid="4"/>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30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2520109-2005-4A69-B696-A5BBEF0F4C49}"/>
              </a:ext>
            </a:extLst>
          </p:cNvPr>
          <p:cNvSpPr txBox="1">
            <a:spLocks noChangeArrowheads="1"/>
          </p:cNvSpPr>
          <p:nvPr/>
        </p:nvSpPr>
        <p:spPr bwMode="auto">
          <a:xfrm>
            <a:off x="1699188" y="4910791"/>
            <a:ext cx="5441841" cy="952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Assembly of the holy</a:t>
            </a:r>
            <a:endParaRPr lang="en-US" altLang="en-US" sz="3200"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ndParaRPr>
          </a:p>
        </p:txBody>
      </p:sp>
      <p:sp>
        <p:nvSpPr>
          <p:cNvPr id="3074" name="Rectangle 2"/>
          <p:cNvSpPr>
            <a:spLocks noGrp="1" noChangeArrowheads="1"/>
          </p:cNvSpPr>
          <p:nvPr>
            <p:ph type="title"/>
          </p:nvPr>
        </p:nvSpPr>
        <p:spPr>
          <a:xfrm>
            <a:off x="509016" y="1347534"/>
            <a:ext cx="8125968" cy="3797490"/>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“God bless the Methodist Church - bless all the churches -              and blessed be God, Who,             in this our great trial,                           giveth us the churches.”</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8052804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7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07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115630"/>
            <a:ext cx="8229600" cy="2858706"/>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 written word may be man's greatest invention. It allows us to converse with the dead, the absent, and the unborn.”</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28694049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ox(in)">
                                      <p:cBhvr>
                                        <p:cTn id="7" dur="1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149096" y="2298351"/>
            <a:ext cx="6845808" cy="2261298"/>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Your word is a lamp to my feet And a light to my path.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Psalms 119:105</a:t>
            </a:r>
            <a:r>
              <a:rPr lang="en-US" altLang="en-US" sz="40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p>
        </p:txBody>
      </p:sp>
      <p:sp>
        <p:nvSpPr>
          <p:cNvPr id="3" name="Rectangle 2">
            <a:extLst>
              <a:ext uri="{FF2B5EF4-FFF2-40B4-BE49-F238E27FC236}">
                <a16:creationId xmlns:a16="http://schemas.microsoft.com/office/drawing/2014/main" id="{2CE18EFC-236A-4762-A9E4-E516CED3FF27}"/>
              </a:ext>
            </a:extLst>
          </p:cNvPr>
          <p:cNvSpPr txBox="1">
            <a:spLocks noChangeArrowheads="1"/>
          </p:cNvSpPr>
          <p:nvPr/>
        </p:nvSpPr>
        <p:spPr bwMode="auto">
          <a:xfrm>
            <a:off x="1149096" y="2873828"/>
            <a:ext cx="6845808" cy="314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by which, when you read, you may understand my knowledge in the mystery  of Christ), </a:t>
            </a:r>
            <a:r>
              <a:rPr lang="en-US" altLang="en-US" sz="3200" b="1" i="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Ephesians 3:4</a:t>
            </a:r>
            <a:endParaRPr lang="en-US" altLang="en-US" sz="4000" b="1" i="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2596835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50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path" presetSubtype="0" accel="59000" decel="41000" fill="hold" grpId="1" nodeType="withEffect">
                                  <p:stCondLst>
                                    <p:cond delay="0"/>
                                  </p:stCondLst>
                                  <p:childTnLst>
                                    <p:animMotion origin="layout" path="M 0 0 L 0 -0.29375 " pathEditMode="relative" rAng="0" ptsTypes="AA">
                                      <p:cBhvr>
                                        <p:cTn id="18" dur="1250" fill="hold"/>
                                        <p:tgtEl>
                                          <p:spTgt spid="3074"/>
                                        </p:tgtEl>
                                        <p:attrNameLst>
                                          <p:attrName>ppt_x</p:attrName>
                                          <p:attrName>ppt_y</p:attrName>
                                        </p:attrNameLst>
                                      </p:cBhvr>
                                      <p:rCtr x="0" y="-1469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0DFC1E5-46DD-4226-BDD9-7752C75FA266}"/>
              </a:ext>
            </a:extLst>
          </p:cNvPr>
          <p:cNvSpPr txBox="1">
            <a:spLocks/>
          </p:cNvSpPr>
          <p:nvPr/>
        </p:nvSpPr>
        <p:spPr>
          <a:xfrm>
            <a:off x="4291465" y="2832235"/>
            <a:ext cx="2264229" cy="79360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by faith</a:t>
            </a:r>
          </a:p>
        </p:txBody>
      </p:sp>
      <p:sp>
        <p:nvSpPr>
          <p:cNvPr id="4" name="Title 1">
            <a:extLst>
              <a:ext uri="{FF2B5EF4-FFF2-40B4-BE49-F238E27FC236}">
                <a16:creationId xmlns:a16="http://schemas.microsoft.com/office/drawing/2014/main" id="{B66189B7-4AF5-4AC0-B359-400640635FE0}"/>
              </a:ext>
            </a:extLst>
          </p:cNvPr>
          <p:cNvSpPr txBox="1">
            <a:spLocks/>
          </p:cNvSpPr>
          <p:nvPr/>
        </p:nvSpPr>
        <p:spPr>
          <a:xfrm>
            <a:off x="1831409" y="3441133"/>
            <a:ext cx="6429827"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live and die a better man</a:t>
            </a:r>
          </a:p>
        </p:txBody>
      </p:sp>
      <p:sp>
        <p:nvSpPr>
          <p:cNvPr id="3074" name="Rectangle 2"/>
          <p:cNvSpPr>
            <a:spLocks noGrp="1" noChangeArrowheads="1"/>
          </p:cNvSpPr>
          <p:nvPr>
            <p:ph type="title"/>
          </p:nvPr>
        </p:nvSpPr>
        <p:spPr>
          <a:xfrm>
            <a:off x="381000" y="737934"/>
            <a:ext cx="8382000" cy="496792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 am profitably engaged in reading the Bible. Take all of this Book upon reason that you can, and the balance by faith, and you will live and die a better man (When a skeptic expressed surprise to see him reading a Bible).” </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5" name="Title 1">
            <a:extLst>
              <a:ext uri="{FF2B5EF4-FFF2-40B4-BE49-F238E27FC236}">
                <a16:creationId xmlns:a16="http://schemas.microsoft.com/office/drawing/2014/main" id="{C0B5515D-0677-45D8-9E18-0BD05C2B5A03}"/>
              </a:ext>
            </a:extLst>
          </p:cNvPr>
          <p:cNvSpPr txBox="1">
            <a:spLocks/>
          </p:cNvSpPr>
          <p:nvPr/>
        </p:nvSpPr>
        <p:spPr>
          <a:xfrm>
            <a:off x="2812408" y="1899891"/>
            <a:ext cx="2233914" cy="1092843"/>
          </a:xfrm>
          <a:prstGeom prst="rect">
            <a:avLst/>
          </a:prstGeom>
        </p:spPr>
        <p:txBody>
          <a:bodyPr vert="horz" lIns="91440" tIns="45720" rIns="91440" bIns="45720" rtlCol="0" anchor="ctr">
            <a:prstTxWarp prst="textStop">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7780" cmpd="sng">
                  <a:solidFill>
                    <a:srgbClr val="FFFF00"/>
                  </a:solidFill>
                  <a:prstDash val="solid"/>
                  <a:miter lim="800000"/>
                </a:ln>
                <a:solidFill>
                  <a:srgbClr val="CC99FF"/>
                </a:solidFill>
                <a:effectLst>
                  <a:glow rad="63500">
                    <a:srgbClr val="9966FF"/>
                  </a:glow>
                  <a:outerShdw blurRad="50800" algn="tl" rotWithShape="0">
                    <a:srgbClr val="000000"/>
                  </a:outerShdw>
                </a:effectLst>
                <a:latin typeface="Calibri" panose="020F0502020204030204" pitchFamily="34" charset="0"/>
              </a:rPr>
              <a:t>examine</a:t>
            </a:r>
          </a:p>
        </p:txBody>
      </p:sp>
    </p:spTree>
    <p:extLst>
      <p:ext uri="{BB962C8B-B14F-4D97-AF65-F5344CB8AC3E}">
        <p14:creationId xmlns:p14="http://schemas.microsoft.com/office/powerpoint/2010/main" val="35527117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800" decel="100000"/>
                                        <p:tgtEl>
                                          <p:spTgt spid="3074"/>
                                        </p:tgtEl>
                                      </p:cBhvr>
                                    </p:animEffect>
                                    <p:anim calcmode="lin" valueType="num">
                                      <p:cBhvr>
                                        <p:cTn id="8" dur="800" decel="100000" fill="hold"/>
                                        <p:tgtEl>
                                          <p:spTgt spid="3074"/>
                                        </p:tgtEl>
                                        <p:attrNameLst>
                                          <p:attrName>style.rotation</p:attrName>
                                        </p:attrNameLst>
                                      </p:cBhvr>
                                      <p:tavLst>
                                        <p:tav tm="0">
                                          <p:val>
                                            <p:fltVal val="-90"/>
                                          </p:val>
                                        </p:tav>
                                        <p:tav tm="100000">
                                          <p:val>
                                            <p:fltVal val="0"/>
                                          </p:val>
                                        </p:tav>
                                      </p:tavLst>
                                    </p:anim>
                                    <p:anim calcmode="lin" valueType="num">
                                      <p:cBhvr>
                                        <p:cTn id="9" dur="800" decel="100000" fill="hold"/>
                                        <p:tgtEl>
                                          <p:spTgt spid="3074"/>
                                        </p:tgtEl>
                                        <p:attrNameLst>
                                          <p:attrName>ppt_x</p:attrName>
                                        </p:attrNameLst>
                                      </p:cBhvr>
                                      <p:tavLst>
                                        <p:tav tm="0">
                                          <p:val>
                                            <p:strVal val="#ppt_x+0.4"/>
                                          </p:val>
                                        </p:tav>
                                        <p:tav tm="100000">
                                          <p:val>
                                            <p:strVal val="#ppt_x-0.05"/>
                                          </p:val>
                                        </p:tav>
                                      </p:tavLst>
                                    </p:anim>
                                    <p:anim calcmode="lin" valueType="num">
                                      <p:cBhvr>
                                        <p:cTn id="10" dur="800" decel="100000" fill="hold"/>
                                        <p:tgtEl>
                                          <p:spTgt spid="307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07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07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par>
                                <p:cTn id="18" presetID="18" presetClass="emph" presetSubtype="0" fill="hold" grpId="1" nodeType="withEffect">
                                  <p:stCondLst>
                                    <p:cond delay="0"/>
                                  </p:stCondLst>
                                  <p:childTnLst>
                                    <p:set>
                                      <p:cBhvr override="childStyle">
                                        <p:cTn id="19" dur="500" fill="hold"/>
                                        <p:tgtEl>
                                          <p:spTgt spid="3"/>
                                        </p:tgtEl>
                                        <p:attrNameLst>
                                          <p:attrName>style.textDecorationUnderline</p:attrName>
                                        </p:attrNameLst>
                                      </p:cBhvr>
                                      <p:to>
                                        <p:strVal val="true"/>
                                      </p:to>
                                    </p:set>
                                  </p:childTnLst>
                                </p:cTn>
                              </p:par>
                              <p:par>
                                <p:cTn id="20" presetID="22" presetClass="entr" presetSubtype="8" fill="hold" grpId="0" nodeType="withEffect">
                                  <p:stCondLst>
                                    <p:cond delay="40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750"/>
                                        <p:tgtEl>
                                          <p:spTgt spid="4"/>
                                        </p:tgtEl>
                                      </p:cBhvr>
                                    </p:animEffect>
                                  </p:childTnLst>
                                </p:cTn>
                              </p:par>
                              <p:par>
                                <p:cTn id="23" presetID="18" presetClass="emph" presetSubtype="0" fill="hold" grpId="1" nodeType="withEffect">
                                  <p:stCondLst>
                                    <p:cond delay="400"/>
                                  </p:stCondLst>
                                  <p:childTnLst>
                                    <p:set>
                                      <p:cBhvr override="childStyle">
                                        <p:cTn id="24" dur="750" fill="hold"/>
                                        <p:tgtEl>
                                          <p:spTgt spid="4"/>
                                        </p:tgtEl>
                                        <p:attrNameLst>
                                          <p:attrName>style.textDecorationUnderline</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dissolve">
                                      <p:cBhvr>
                                        <p:cTn id="29" dur="500">
                                          <p:stCondLst>
                                            <p:cond delay="0"/>
                                          </p:stCondLst>
                                        </p:cTn>
                                        <p:tgtEl>
                                          <p:spTgt spid="5"/>
                                        </p:tgtEl>
                                      </p:cBhvr>
                                    </p:animEffect>
                                    <p:anim to="" calcmode="lin" valueType="num">
                                      <p:cBhvr>
                                        <p:cTn id="30" dur="500" fill="hold">
                                          <p:stCondLst>
                                            <p:cond delay="0"/>
                                          </p:stCondLst>
                                        </p:cTn>
                                        <p:tgtEl>
                                          <p:spTgt spid="5"/>
                                        </p:tgtEl>
                                        <p:attrNameLst>
                                          <p:attrName>ppt_w</p:attrName>
                                        </p:attrNameLst>
                                      </p:cBhvr>
                                      <p:tavLst>
                                        <p:tav tm="0">
                                          <p:val>
                                            <p:strVal val="#ppt_w*4"/>
                                          </p:val>
                                        </p:tav>
                                        <p:tav tm="100000">
                                          <p:val>
                                            <p:strVal val="#ppt_w"/>
                                          </p:val>
                                        </p:tav>
                                      </p:tavLst>
                                    </p:anim>
                                    <p:anim to="" calcmode="lin" valueType="num">
                                      <p:cBhvr>
                                        <p:cTn id="31" dur="500" fill="hold">
                                          <p:stCondLst>
                                            <p:cond delay="0"/>
                                          </p:stCondLst>
                                        </p:cTn>
                                        <p:tgtEl>
                                          <p:spTgt spid="5"/>
                                        </p:tgtEl>
                                        <p:attrNameLst>
                                          <p:attrName>ppt_h</p:attrName>
                                        </p:attrNameLst>
                                      </p:cBhvr>
                                      <p:tavLst>
                                        <p:tav tm="0">
                                          <p:val>
                                            <p:strVal val="#ppt_h*4"/>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307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4"/>
          <p:cNvSpPr>
            <a:spLocks noChangeArrowheads="1"/>
          </p:cNvSpPr>
          <p:nvPr/>
        </p:nvSpPr>
        <p:spPr bwMode="auto">
          <a:xfrm>
            <a:off x="3590782" y="3962400"/>
            <a:ext cx="1732663" cy="1306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9600" b="1" spc="50">
                <a:ln w="11430"/>
                <a:blipFill>
                  <a:blip r:embed="rId4"/>
                  <a:stretch>
                    <a:fillRect/>
                  </a:stretch>
                </a:blipFill>
                <a:effectLst>
                  <a:glow rad="63500">
                    <a:schemeClr val="tx1"/>
                  </a:glow>
                  <a:outerShdw blurRad="76200" dist="50800" dir="5400000" algn="tl" rotWithShape="0">
                    <a:srgbClr val="000000">
                      <a:alpha val="65000"/>
                    </a:srgbClr>
                  </a:outerShdw>
                </a:effectLst>
                <a:latin typeface="Franklin Gothic Demi" panose="020B0703020102020204" pitchFamily="34" charset="0"/>
              </a:rPr>
              <a:t>12</a:t>
            </a:r>
            <a:endParaRPr lang="en-US" sz="9600" b="1" spc="50" dirty="0">
              <a:ln w="11430"/>
              <a:blipFill>
                <a:blip r:embed="rId4"/>
                <a:stretch>
                  <a:fillRect/>
                </a:stretch>
              </a:blipFill>
              <a:effectLst>
                <a:glow rad="63500">
                  <a:schemeClr val="tx1"/>
                </a:glow>
                <a:outerShdw blurRad="76200" dist="50800" dir="5400000" algn="tl" rotWithShape="0">
                  <a:srgbClr val="000000">
                    <a:alpha val="65000"/>
                  </a:srgbClr>
                </a:outerShdw>
              </a:effectLst>
              <a:latin typeface="Franklin Gothic Demi" panose="020B0703020102020204" pitchFamily="34" charset="0"/>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76825"/>
          <a:stretch/>
        </p:blipFill>
        <p:spPr>
          <a:xfrm>
            <a:off x="0" y="5268686"/>
            <a:ext cx="9144000" cy="1589314"/>
          </a:xfrm>
          <a:prstGeom prst="rect">
            <a:avLst/>
          </a:prstGeom>
        </p:spPr>
      </p:pic>
      <p:sp>
        <p:nvSpPr>
          <p:cNvPr id="4" name="Rectangle 4"/>
          <p:cNvSpPr>
            <a:spLocks noChangeArrowheads="1"/>
          </p:cNvSpPr>
          <p:nvPr/>
        </p:nvSpPr>
        <p:spPr bwMode="auto">
          <a:xfrm>
            <a:off x="1371600" y="1371600"/>
            <a:ext cx="6392119"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8000" b="1" spc="50" dirty="0">
                <a:ln w="11430"/>
                <a:blipFill>
                  <a:blip r:embed="rId4"/>
                  <a:stretch>
                    <a:fillRect/>
                  </a:stretch>
                </a:blipFill>
                <a:effectLst>
                  <a:glow rad="63500">
                    <a:schemeClr val="tx1"/>
                  </a:glow>
                  <a:outerShdw blurRad="76200" dist="50800" dir="5400000" algn="tl" rotWithShape="0">
                    <a:srgbClr val="000000">
                      <a:alpha val="65000"/>
                    </a:srgbClr>
                  </a:outerShdw>
                </a:effectLst>
                <a:latin typeface="Calibri" panose="020F0502020204030204" pitchFamily="34" charset="0"/>
              </a:rPr>
              <a:t>Presidential Quotes</a:t>
            </a:r>
            <a:endParaRPr lang="en-US" sz="8000" b="1" i="1" spc="50" dirty="0">
              <a:ln w="11430"/>
              <a:blipFill>
                <a:blip r:embed="rId4"/>
                <a:stretch>
                  <a:fillRect/>
                </a:stretch>
              </a:blipFill>
              <a:effectLst>
                <a:glow rad="63500">
                  <a:schemeClr val="tx1"/>
                </a:glow>
                <a:outerShdw blurRad="76200" dist="50800" dir="5400000" algn="tl" rotWithShape="0">
                  <a:srgbClr val="000000">
                    <a:alpha val="65000"/>
                  </a:srgbClr>
                </a:outerShdw>
              </a:effectLst>
              <a:latin typeface="Calibri" panose="020F0502020204030204" pitchFamily="34" charset="0"/>
            </a:endParaRPr>
          </a:p>
        </p:txBody>
      </p:sp>
      <p:sp>
        <p:nvSpPr>
          <p:cNvPr id="5" name="Rectangle 12"/>
          <p:cNvSpPr>
            <a:spLocks noChangeArrowheads="1"/>
          </p:cNvSpPr>
          <p:nvPr/>
        </p:nvSpPr>
        <p:spPr bwMode="auto">
          <a:xfrm>
            <a:off x="609600" y="3867150"/>
            <a:ext cx="27432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4400" b="1" dirty="0">
                <a:ln w="10160">
                  <a:solidFill>
                    <a:schemeClr val="accent5"/>
                  </a:solidFill>
                  <a:prstDash val="solid"/>
                </a:ln>
                <a:solidFill>
                  <a:srgbClr val="FFFFFF"/>
                </a:solidFill>
                <a:effectLst>
                  <a:glow rad="63500">
                    <a:schemeClr val="tx1"/>
                  </a:glow>
                  <a:outerShdw blurRad="38100" dist="22860" dir="5400000" algn="tl" rotWithShape="0">
                    <a:srgbClr val="000000">
                      <a:alpha val="30000"/>
                    </a:srgbClr>
                  </a:outerShdw>
                </a:effectLst>
                <a:latin typeface="Calibri" panose="020F0502020204030204" pitchFamily="34" charset="0"/>
              </a:rPr>
              <a:t>Ron Bert</a:t>
            </a:r>
            <a:endParaRPr lang="en-US" altLang="en-US" sz="4400" b="1" i="1" dirty="0">
              <a:ln w="10160">
                <a:solidFill>
                  <a:schemeClr val="accent5"/>
                </a:solidFill>
                <a:prstDash val="solid"/>
              </a:ln>
              <a:solidFill>
                <a:srgbClr val="FFFFFF"/>
              </a:solidFill>
              <a:effectLst>
                <a:glow rad="63500">
                  <a:schemeClr val="tx1"/>
                </a:glow>
                <a:outerShdw blurRad="38100" dist="22860" dir="5400000" algn="tl" rotWithShape="0">
                  <a:srgbClr val="000000">
                    <a:alpha val="30000"/>
                  </a:srgbClr>
                </a:outerShdw>
              </a:effectLst>
              <a:latin typeface="Calibri" panose="020F0502020204030204" pitchFamily="34" charset="0"/>
            </a:endParaRPr>
          </a:p>
        </p:txBody>
      </p:sp>
      <p:sp>
        <p:nvSpPr>
          <p:cNvPr id="6" name="Rectangle 12"/>
          <p:cNvSpPr>
            <a:spLocks noChangeArrowheads="1"/>
          </p:cNvSpPr>
          <p:nvPr/>
        </p:nvSpPr>
        <p:spPr bwMode="auto">
          <a:xfrm>
            <a:off x="3750196" y="4844143"/>
            <a:ext cx="5012803"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4400" b="1" dirty="0">
                <a:ln w="10160">
                  <a:solidFill>
                    <a:schemeClr val="accent5"/>
                  </a:solidFill>
                  <a:prstDash val="solid"/>
                </a:ln>
                <a:solidFill>
                  <a:srgbClr val="FFFFFF"/>
                </a:solidFill>
                <a:effectLst>
                  <a:glow rad="63500">
                    <a:schemeClr val="tx1"/>
                  </a:glow>
                  <a:outerShdw blurRad="38100" dist="22860" dir="5400000" algn="tl" rotWithShape="0">
                    <a:srgbClr val="000000">
                      <a:alpha val="30000"/>
                    </a:srgbClr>
                  </a:outerShdw>
                </a:effectLst>
                <a:latin typeface="Calibri" panose="020F0502020204030204" pitchFamily="34" charset="0"/>
              </a:rPr>
              <a:t>November 4, 2018</a:t>
            </a:r>
            <a:endParaRPr lang="en-US" altLang="en-US" sz="4400" b="1" i="1" dirty="0">
              <a:ln w="10160">
                <a:solidFill>
                  <a:schemeClr val="accent5"/>
                </a:solidFill>
                <a:prstDash val="solid"/>
              </a:ln>
              <a:solidFill>
                <a:srgbClr val="FFFFFF"/>
              </a:solidFill>
              <a:effectLst>
                <a:glow rad="63500">
                  <a:schemeClr val="tx1"/>
                </a:glow>
                <a:outerShdw blurRad="38100" dist="22860" dir="5400000" algn="tl" rotWithShape="0">
                  <a:srgbClr val="000000">
                    <a:alpha val="30000"/>
                  </a:srgbClr>
                </a:outerShdw>
              </a:effectLst>
              <a:latin typeface="Calibri" panose="020F0502020204030204" pitchFamily="34" charset="0"/>
            </a:endParaRPr>
          </a:p>
        </p:txBody>
      </p:sp>
    </p:spTree>
    <p:extLst>
      <p:ext uri="{BB962C8B-B14F-4D97-AF65-F5344CB8AC3E}">
        <p14:creationId xmlns:p14="http://schemas.microsoft.com/office/powerpoint/2010/main" val="4192099837"/>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stCondLst>
                                            <p:cond delay="0"/>
                                          </p:stCondLst>
                                        </p:cTn>
                                        <p:tgtEl>
                                          <p:spTgt spid="4"/>
                                        </p:tgtEl>
                                      </p:cBhvr>
                                    </p:animEffect>
                                    <p:anim to="" calcmode="lin" valueType="num">
                                      <p:cBhvr>
                                        <p:cTn id="8" dur="500" fill="hold">
                                          <p:stCondLst>
                                            <p:cond delay="0"/>
                                          </p:stCondLst>
                                        </p:cTn>
                                        <p:tgtEl>
                                          <p:spTgt spid="4"/>
                                        </p:tgtEl>
                                        <p:attrNameLst>
                                          <p:attrName>ppt_w</p:attrName>
                                        </p:attrNameLst>
                                      </p:cBhvr>
                                      <p:tavLst>
                                        <p:tav tm="0">
                                          <p:val>
                                            <p:strVal val="#ppt_w*4"/>
                                          </p:val>
                                        </p:tav>
                                        <p:tav tm="100000">
                                          <p:val>
                                            <p:strVal val="#ppt_w"/>
                                          </p:val>
                                        </p:tav>
                                      </p:tavLst>
                                    </p:anim>
                                    <p:anim to="" calcmode="lin" valueType="num">
                                      <p:cBhvr>
                                        <p:cTn id="9" dur="500" fill="hold">
                                          <p:stCondLst>
                                            <p:cond delay="0"/>
                                          </p:stCondLst>
                                        </p:cTn>
                                        <p:tgtEl>
                                          <p:spTgt spid="4"/>
                                        </p:tgtEl>
                                        <p:attrNameLst>
                                          <p:attrName>ppt_h</p:attrName>
                                        </p:attrNameLst>
                                      </p:cBhvr>
                                      <p:tavLst>
                                        <p:tav tm="0">
                                          <p:val>
                                            <p:strVal val="#ppt_h*4"/>
                                          </p:val>
                                        </p:tav>
                                        <p:tav tm="100000">
                                          <p:val>
                                            <p:strVal val="#ppt_h"/>
                                          </p:val>
                                        </p:tav>
                                      </p:tavLst>
                                    </p:anim>
                                  </p:childTnLst>
                                </p:cTn>
                              </p:par>
                              <p:par>
                                <p:cTn id="10" presetID="2" presetClass="entr" presetSubtype="4" fill="hold" grpId="0" nodeType="withEffect">
                                  <p:stCondLst>
                                    <p:cond delay="25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750"/>
                            </p:stCondLst>
                            <p:childTnLst>
                              <p:par>
                                <p:cTn id="15" presetID="39" presetClass="entr" presetSubtype="0" accel="100000" fill="hold" grpId="0" nodeType="afterEffect">
                                  <p:stCondLst>
                                    <p:cond delay="50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8" dur="1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9" dur="1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2250"/>
                            </p:stCondLst>
                            <p:childTnLst>
                              <p:par>
                                <p:cTn id="22" presetID="39" presetClass="entr" presetSubtype="0" accel="100000" fill="hold" grpId="0" nodeType="afterEffect">
                                  <p:stCondLst>
                                    <p:cond delay="75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25" dur="10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26" dur="10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0" presetClass="exit" presetSubtype="0" fill="hold" grpId="1" nodeType="clickEffect">
                                  <p:stCondLst>
                                    <p:cond delay="0"/>
                                  </p:stCondLst>
                                  <p:childTnLst>
                                    <p:set>
                                      <p:cBhvr>
                                        <p:cTn id="31" dur="1" fill="hold">
                                          <p:stCondLst>
                                            <p:cond delay="999"/>
                                          </p:stCondLst>
                                        </p:cTn>
                                        <p:tgtEl>
                                          <p:spTgt spid="4"/>
                                        </p:tgtEl>
                                        <p:attrNameLst>
                                          <p:attrName>style.visibility</p:attrName>
                                        </p:attrNameLst>
                                      </p:cBhvr>
                                      <p:to>
                                        <p:strVal val="hidden"/>
                                      </p:to>
                                    </p:set>
                                    <p:animEffect transition="out" filter="dissolve">
                                      <p:cBhvr>
                                        <p:cTn id="32" dur="1000">
                                          <p:stCondLst>
                                            <p:cond delay="0"/>
                                          </p:stCondLst>
                                        </p:cTn>
                                        <p:tgtEl>
                                          <p:spTgt spid="4"/>
                                        </p:tgtEl>
                                      </p:cBhvr>
                                    </p:animEffect>
                                    <p:anim to="" calcmode="lin" valueType="num">
                                      <p:cBhvr>
                                        <p:cTn id="33" dur="1000" fill="hold">
                                          <p:stCondLst>
                                            <p:cond delay="0"/>
                                          </p:stCondLst>
                                        </p:cTn>
                                        <p:tgtEl>
                                          <p:spTgt spid="4"/>
                                        </p:tgtEl>
                                        <p:attrNameLst>
                                          <p:attrName>ppt_w</p:attrName>
                                        </p:attrNameLst>
                                      </p:cBhvr>
                                      <p:tavLst>
                                        <p:tav tm="0">
                                          <p:val>
                                            <p:strVal val="#ppt_w"/>
                                          </p:val>
                                        </p:tav>
                                        <p:tav tm="100000">
                                          <p:val>
                                            <p:strVal val="#ppt_w*4"/>
                                          </p:val>
                                        </p:tav>
                                      </p:tavLst>
                                    </p:anim>
                                    <p:anim to="" calcmode="lin" valueType="num">
                                      <p:cBhvr>
                                        <p:cTn id="34" dur="1000" fill="hold">
                                          <p:stCondLst>
                                            <p:cond delay="0"/>
                                          </p:stCondLst>
                                        </p:cTn>
                                        <p:tgtEl>
                                          <p:spTgt spid="4"/>
                                        </p:tgtEl>
                                        <p:attrNameLst>
                                          <p:attrName>ppt_h</p:attrName>
                                        </p:attrNameLst>
                                      </p:cBhvr>
                                      <p:tavLst>
                                        <p:tav tm="0">
                                          <p:val>
                                            <p:strVal val="#ppt_h"/>
                                          </p:val>
                                        </p:tav>
                                        <p:tav tm="100000">
                                          <p:val>
                                            <p:strVal val="#ppt_h*4"/>
                                          </p:val>
                                        </p:tav>
                                      </p:tavLst>
                                    </p:anim>
                                  </p:childTnLst>
                                </p:cTn>
                              </p:par>
                            </p:childTnLst>
                          </p:cTn>
                        </p:par>
                        <p:par>
                          <p:cTn id="35" fill="hold">
                            <p:stCondLst>
                              <p:cond delay="1000"/>
                            </p:stCondLst>
                            <p:childTnLst>
                              <p:par>
                                <p:cTn id="36" presetID="9" presetClass="exit" presetSubtype="0" fill="hold" grpId="1" nodeType="afterEffect">
                                  <p:stCondLst>
                                    <p:cond delay="0"/>
                                  </p:stCondLst>
                                  <p:childTnLst>
                                    <p:animEffect transition="out" filter="dissolve">
                                      <p:cBhvr>
                                        <p:cTn id="37" dur="1500"/>
                                        <p:tgtEl>
                                          <p:spTgt spid="5"/>
                                        </p:tgtEl>
                                      </p:cBhvr>
                                    </p:animEffect>
                                    <p:set>
                                      <p:cBhvr>
                                        <p:cTn id="38" dur="1" fill="hold">
                                          <p:stCondLst>
                                            <p:cond delay="1499"/>
                                          </p:stCondLst>
                                        </p:cTn>
                                        <p:tgtEl>
                                          <p:spTgt spid="5"/>
                                        </p:tgtEl>
                                        <p:attrNameLst>
                                          <p:attrName>style.visibility</p:attrName>
                                        </p:attrNameLst>
                                      </p:cBhvr>
                                      <p:to>
                                        <p:strVal val="hidden"/>
                                      </p:to>
                                    </p:set>
                                  </p:childTnLst>
                                </p:cTn>
                              </p:par>
                              <p:par>
                                <p:cTn id="39" presetID="0" presetClass="path" presetSubtype="0" accel="50000" decel="50000" fill="hold" grpId="2" nodeType="withEffect">
                                  <p:stCondLst>
                                    <p:cond delay="0"/>
                                  </p:stCondLst>
                                  <p:childTnLst>
                                    <p:animMotion origin="layout" path="M 3.33333E-6 3.13599E-6 L 3.33333E-6 0.23034 " pathEditMode="relative" rAng="0" ptsTypes="AA">
                                      <p:cBhvr>
                                        <p:cTn id="40" dur="1500" fill="hold"/>
                                        <p:tgtEl>
                                          <p:spTgt spid="5"/>
                                        </p:tgtEl>
                                        <p:attrNameLst>
                                          <p:attrName>ppt_x</p:attrName>
                                          <p:attrName>ppt_y</p:attrName>
                                        </p:attrNameLst>
                                      </p:cBhvr>
                                      <p:rCtr x="0" y="11517"/>
                                    </p:animMotion>
                                  </p:childTnLst>
                                </p:cTn>
                              </p:par>
                            </p:childTnLst>
                          </p:cTn>
                        </p:par>
                        <p:par>
                          <p:cTn id="41" fill="hold">
                            <p:stCondLst>
                              <p:cond delay="2500"/>
                            </p:stCondLst>
                            <p:childTnLst>
                              <p:par>
                                <p:cTn id="42" presetID="31" presetClass="exit" presetSubtype="0" fill="hold" grpId="1" nodeType="afterEffect">
                                  <p:stCondLst>
                                    <p:cond delay="0"/>
                                  </p:stCondLst>
                                  <p:childTnLst>
                                    <p:anim calcmode="lin" valueType="num">
                                      <p:cBhvr>
                                        <p:cTn id="43" dur="1000"/>
                                        <p:tgtEl>
                                          <p:spTgt spid="6"/>
                                        </p:tgtEl>
                                        <p:attrNameLst>
                                          <p:attrName>ppt_w</p:attrName>
                                        </p:attrNameLst>
                                      </p:cBhvr>
                                      <p:tavLst>
                                        <p:tav tm="0">
                                          <p:val>
                                            <p:strVal val="ppt_w"/>
                                          </p:val>
                                        </p:tav>
                                        <p:tav tm="100000">
                                          <p:val>
                                            <p:fltVal val="0"/>
                                          </p:val>
                                        </p:tav>
                                      </p:tavLst>
                                    </p:anim>
                                    <p:anim calcmode="lin" valueType="num">
                                      <p:cBhvr>
                                        <p:cTn id="44" dur="1000"/>
                                        <p:tgtEl>
                                          <p:spTgt spid="6"/>
                                        </p:tgtEl>
                                        <p:attrNameLst>
                                          <p:attrName>ppt_h</p:attrName>
                                        </p:attrNameLst>
                                      </p:cBhvr>
                                      <p:tavLst>
                                        <p:tav tm="0">
                                          <p:val>
                                            <p:strVal val="ppt_h"/>
                                          </p:val>
                                        </p:tav>
                                        <p:tav tm="100000">
                                          <p:val>
                                            <p:fltVal val="0"/>
                                          </p:val>
                                        </p:tav>
                                      </p:tavLst>
                                    </p:anim>
                                    <p:anim calcmode="lin" valueType="num">
                                      <p:cBhvr>
                                        <p:cTn id="45" dur="1000"/>
                                        <p:tgtEl>
                                          <p:spTgt spid="6"/>
                                        </p:tgtEl>
                                        <p:attrNameLst>
                                          <p:attrName>style.rotation</p:attrName>
                                        </p:attrNameLst>
                                      </p:cBhvr>
                                      <p:tavLst>
                                        <p:tav tm="0">
                                          <p:val>
                                            <p:fltVal val="0"/>
                                          </p:val>
                                        </p:tav>
                                        <p:tav tm="100000">
                                          <p:val>
                                            <p:fltVal val="90"/>
                                          </p:val>
                                        </p:tav>
                                      </p:tavLst>
                                    </p:anim>
                                    <p:animEffect transition="out" filter="fade">
                                      <p:cBhvr>
                                        <p:cTn id="46" dur="1000"/>
                                        <p:tgtEl>
                                          <p:spTgt spid="6"/>
                                        </p:tgtEl>
                                      </p:cBhvr>
                                    </p:animEffect>
                                    <p:set>
                                      <p:cBhvr>
                                        <p:cTn id="47" dur="1" fill="hold">
                                          <p:stCondLst>
                                            <p:cond delay="999"/>
                                          </p:stCondLst>
                                        </p:cTn>
                                        <p:tgtEl>
                                          <p:spTgt spid="6"/>
                                        </p:tgtEl>
                                        <p:attrNameLst>
                                          <p:attrName>style.visibility</p:attrName>
                                        </p:attrNameLst>
                                      </p:cBhvr>
                                      <p:to>
                                        <p:strVal val="hidden"/>
                                      </p:to>
                                    </p:set>
                                  </p:childTnLst>
                                </p:cTn>
                              </p:par>
                              <p:par>
                                <p:cTn id="48" presetID="0" presetClass="path" presetSubtype="0" accel="50000" decel="50000" fill="hold" grpId="2" nodeType="withEffect">
                                  <p:stCondLst>
                                    <p:cond delay="0"/>
                                  </p:stCondLst>
                                  <p:childTnLst>
                                    <p:animMotion origin="layout" path="M -1.38889E-6 2.22222E-6 L -0.17482 -0.125 " pathEditMode="relative" rAng="0" ptsTypes="AA">
                                      <p:cBhvr>
                                        <p:cTn id="49" dur="1000" fill="hold"/>
                                        <p:tgtEl>
                                          <p:spTgt spid="6"/>
                                        </p:tgtEl>
                                        <p:attrNameLst>
                                          <p:attrName>ppt_x</p:attrName>
                                          <p:attrName>ppt_y</p:attrName>
                                        </p:attrNameLst>
                                      </p:cBhvr>
                                      <p:rCtr x="-8750" y="-6250"/>
                                    </p:animMotion>
                                  </p:childTnLst>
                                </p:cTn>
                              </p:par>
                              <p:par>
                                <p:cTn id="50" presetID="2" presetClass="exit" presetSubtype="4" fill="hold" grpId="1" nodeType="withEffect">
                                  <p:stCondLst>
                                    <p:cond delay="0"/>
                                  </p:stCondLst>
                                  <p:childTnLst>
                                    <p:anim calcmode="lin" valueType="num">
                                      <p:cBhvr additive="base">
                                        <p:cTn id="51" dur="1250"/>
                                        <p:tgtEl>
                                          <p:spTgt spid="7"/>
                                        </p:tgtEl>
                                        <p:attrNameLst>
                                          <p:attrName>ppt_x</p:attrName>
                                        </p:attrNameLst>
                                      </p:cBhvr>
                                      <p:tavLst>
                                        <p:tav tm="0">
                                          <p:val>
                                            <p:strVal val="ppt_x"/>
                                          </p:val>
                                        </p:tav>
                                        <p:tav tm="100000">
                                          <p:val>
                                            <p:strVal val="ppt_x"/>
                                          </p:val>
                                        </p:tav>
                                      </p:tavLst>
                                    </p:anim>
                                    <p:anim calcmode="lin" valueType="num">
                                      <p:cBhvr additive="base">
                                        <p:cTn id="52" dur="1250"/>
                                        <p:tgtEl>
                                          <p:spTgt spid="7"/>
                                        </p:tgtEl>
                                        <p:attrNameLst>
                                          <p:attrName>ppt_y</p:attrName>
                                        </p:attrNameLst>
                                      </p:cBhvr>
                                      <p:tavLst>
                                        <p:tav tm="0">
                                          <p:val>
                                            <p:strVal val="ppt_y"/>
                                          </p:val>
                                        </p:tav>
                                        <p:tav tm="100000">
                                          <p:val>
                                            <p:strVal val="1+ppt_h/2"/>
                                          </p:val>
                                        </p:tav>
                                      </p:tavLst>
                                    </p:anim>
                                    <p:set>
                                      <p:cBhvr>
                                        <p:cTn id="53" dur="1" fill="hold">
                                          <p:stCondLst>
                                            <p:cond delay="124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4" grpId="0"/>
      <p:bldP spid="4" grpId="1"/>
      <p:bldP spid="5" grpId="0"/>
      <p:bldP spid="5" grpId="1"/>
      <p:bldP spid="5" grpId="2"/>
      <p:bldP spid="6" grpId="0"/>
      <p:bldP spid="6" grpId="1"/>
      <p:bldP spid="6" grpId="2"/>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335342"/>
            <a:ext cx="8229600" cy="3773106"/>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“If we believe the Bible, we must accept the fact that, in the old days, God and his angels came to humans in their sleep and made themselves known in dreams.”</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5827408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Scale>
                                      <p:cBhvr>
                                        <p:cTn id="7" dur="1000" decel="50000" fill="hold">
                                          <p:stCondLst>
                                            <p:cond delay="0"/>
                                          </p:stCondLst>
                                        </p:cTn>
                                        <p:tgtEl>
                                          <p:spTgt spid="30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074"/>
                                        </p:tgtEl>
                                        <p:attrNameLst>
                                          <p:attrName>ppt_x</p:attrName>
                                          <p:attrName>ppt_y</p:attrName>
                                        </p:attrNameLst>
                                      </p:cBhvr>
                                    </p:animMotion>
                                    <p:animEffect transition="in" filter="fade">
                                      <p:cBhvr>
                                        <p:cTn id="9"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084991"/>
            <a:ext cx="8229600" cy="2688018"/>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God, who at various times and in various ways spoke in time past to the fathers by the prophets, ...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Hebrews 1:1</a:t>
            </a:r>
            <a:r>
              <a:rPr lang="en-US" altLang="en-US" sz="40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p>
        </p:txBody>
      </p:sp>
    </p:spTree>
    <p:extLst>
      <p:ext uri="{BB962C8B-B14F-4D97-AF65-F5344CB8AC3E}">
        <p14:creationId xmlns:p14="http://schemas.microsoft.com/office/powerpoint/2010/main" val="6479190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226C4C1-B064-4048-B43A-503C342BB98F}"/>
              </a:ext>
            </a:extLst>
          </p:cNvPr>
          <p:cNvSpPr txBox="1">
            <a:spLocks/>
          </p:cNvSpPr>
          <p:nvPr/>
        </p:nvSpPr>
        <p:spPr>
          <a:xfrm>
            <a:off x="5058458" y="259454"/>
            <a:ext cx="2762128"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Great Book</a:t>
            </a:r>
          </a:p>
        </p:txBody>
      </p:sp>
      <p:sp>
        <p:nvSpPr>
          <p:cNvPr id="4" name="Title 1">
            <a:extLst>
              <a:ext uri="{FF2B5EF4-FFF2-40B4-BE49-F238E27FC236}">
                <a16:creationId xmlns:a16="http://schemas.microsoft.com/office/drawing/2014/main" id="{B4B26857-7826-4BFB-A7BD-CB9B88B40C1C}"/>
              </a:ext>
            </a:extLst>
          </p:cNvPr>
          <p:cNvSpPr txBox="1">
            <a:spLocks/>
          </p:cNvSpPr>
          <p:nvPr/>
        </p:nvSpPr>
        <p:spPr>
          <a:xfrm>
            <a:off x="4541043" y="898024"/>
            <a:ext cx="3962400"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it is the best gift</a:t>
            </a:r>
          </a:p>
        </p:txBody>
      </p:sp>
      <p:sp>
        <p:nvSpPr>
          <p:cNvPr id="3074" name="Rectangle 2"/>
          <p:cNvSpPr>
            <a:spLocks noGrp="1" noChangeArrowheads="1"/>
          </p:cNvSpPr>
          <p:nvPr>
            <p:ph type="title"/>
          </p:nvPr>
        </p:nvSpPr>
        <p:spPr>
          <a:xfrm>
            <a:off x="155243" y="303300"/>
            <a:ext cx="8833514" cy="5939051"/>
          </a:xfrm>
        </p:spPr>
        <p:txBody>
          <a:bodyPr>
            <a:scene3d>
              <a:camera prst="orthographicFront"/>
              <a:lightRig rig="flat" dir="t"/>
            </a:scene3d>
            <a:sp3d extrusionH="57150" prstMaterial="plastic">
              <a:bevelT w="38100" h="38100"/>
            </a:sp3d>
          </a:bodyPr>
          <a:lstStyle/>
          <a:p>
            <a:pPr eaLnBrk="1" hangingPunct="1"/>
            <a:r>
              <a:rPr lang="en-US" altLang="en-US" sz="4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“In regard to this Great Book,                     I have but to say, it is the best gift   God has given to man. All the good    the Savior gave to the world was communicated through this book.    But for it we could not know right from wrong. All things most desirable for man's welfare, here and hereafter, are to be found portrayed in it.”</a:t>
            </a:r>
          </a:p>
        </p:txBody>
      </p:sp>
      <p:sp>
        <p:nvSpPr>
          <p:cNvPr id="5" name="Rectangle 12">
            <a:extLst>
              <a:ext uri="{FF2B5EF4-FFF2-40B4-BE49-F238E27FC236}">
                <a16:creationId xmlns:a16="http://schemas.microsoft.com/office/drawing/2014/main" id="{36998700-AB80-4BFD-AF06-5E13E3D12EC0}"/>
              </a:ext>
            </a:extLst>
          </p:cNvPr>
          <p:cNvSpPr>
            <a:spLocks noChangeArrowheads="1"/>
          </p:cNvSpPr>
          <p:nvPr/>
        </p:nvSpPr>
        <p:spPr bwMode="auto">
          <a:xfrm>
            <a:off x="486227" y="1515028"/>
            <a:ext cx="5217888"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en-US" altLang="en-US" sz="4200" b="1" dirty="0">
                <a:solidFill>
                  <a:schemeClr val="bg1"/>
                </a:solidFill>
                <a:effectLst>
                  <a:glow rad="63500">
                    <a:schemeClr val="tx1"/>
                  </a:glow>
                </a:effectLst>
                <a:latin typeface="Calibri" panose="020F0502020204030204" pitchFamily="34" charset="0"/>
              </a:rPr>
              <a:t>God has given to man</a:t>
            </a:r>
            <a:endParaRPr lang="en-US" altLang="en-US" sz="4200" b="1" i="1" dirty="0">
              <a:solidFill>
                <a:schemeClr val="bg1"/>
              </a:solidFill>
              <a:effectLst>
                <a:glow rad="63500">
                  <a:schemeClr val="tx1"/>
                </a:glow>
              </a:effectLst>
              <a:latin typeface="Calibri" panose="020F0502020204030204" pitchFamily="34" charset="0"/>
            </a:endParaRPr>
          </a:p>
        </p:txBody>
      </p:sp>
    </p:spTree>
    <p:extLst>
      <p:ext uri="{BB962C8B-B14F-4D97-AF65-F5344CB8AC3E}">
        <p14:creationId xmlns:p14="http://schemas.microsoft.com/office/powerpoint/2010/main" val="30544305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heckerboard(down)">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8" presetClass="emph" presetSubtype="0" fill="hold" grpId="1" nodeType="withEffect">
                                  <p:stCondLst>
                                    <p:cond delay="0"/>
                                  </p:stCondLst>
                                  <p:childTnLst>
                                    <p:set>
                                      <p:cBhvr override="childStyle">
                                        <p:cTn id="14" dur="500" fill="hold"/>
                                        <p:tgtEl>
                                          <p:spTgt spid="3"/>
                                        </p:tgtEl>
                                        <p:attrNameLst>
                                          <p:attrName>style.textDecorationUnderline</p:attrName>
                                        </p:attrNameLst>
                                      </p:cBhvr>
                                      <p:to>
                                        <p:strVal val="true"/>
                                      </p:to>
                                    </p:set>
                                  </p:childTnLst>
                                </p:cTn>
                              </p:par>
                              <p:par>
                                <p:cTn id="15" presetID="22" presetClass="entr" presetSubtype="8" fill="hold" grpId="0" nodeType="withEffect">
                                  <p:stCondLst>
                                    <p:cond delay="40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18" presetClass="emph" presetSubtype="0" fill="hold" grpId="1" nodeType="withEffect">
                                  <p:stCondLst>
                                    <p:cond delay="400"/>
                                  </p:stCondLst>
                                  <p:childTnLst>
                                    <p:set>
                                      <p:cBhvr override="childStyle">
                                        <p:cTn id="19" dur="500" fill="hold"/>
                                        <p:tgtEl>
                                          <p:spTgt spid="4"/>
                                        </p:tgtEl>
                                        <p:attrNameLst>
                                          <p:attrName>style.textDecorationUnderline</p:attrName>
                                        </p:attrNameLst>
                                      </p:cBhvr>
                                      <p:to>
                                        <p:strVal val="true"/>
                                      </p:to>
                                    </p:set>
                                  </p:childTnLst>
                                </p:cTn>
                              </p:par>
                              <p:par>
                                <p:cTn id="20" presetID="39" presetClass="entr" presetSubtype="0" accel="100000" fill="hold" grpId="0" nodeType="withEffect">
                                  <p:stCondLst>
                                    <p:cond delay="75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23" dur="1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24" dur="1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307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37422"/>
            <a:ext cx="8229600" cy="1810194"/>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“All things desirable to men are contained in the Bible.”</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0418449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strVal val="#ppt_w+.3"/>
                                          </p:val>
                                        </p:tav>
                                        <p:tav tm="100000">
                                          <p:val>
                                            <p:strVal val="#ppt_w"/>
                                          </p:val>
                                        </p:tav>
                                      </p:tavLst>
                                    </p:anim>
                                    <p:anim calcmode="lin" valueType="num">
                                      <p:cBhvr>
                                        <p:cTn id="8" dur="1000" fill="hold"/>
                                        <p:tgtEl>
                                          <p:spTgt spid="3074"/>
                                        </p:tgtEl>
                                        <p:attrNameLst>
                                          <p:attrName>ppt_h</p:attrName>
                                        </p:attrNameLst>
                                      </p:cBhvr>
                                      <p:tavLst>
                                        <p:tav tm="0">
                                          <p:val>
                                            <p:strVal val="#ppt_h"/>
                                          </p:val>
                                        </p:tav>
                                        <p:tav tm="100000">
                                          <p:val>
                                            <p:strVal val="#ppt_h"/>
                                          </p:val>
                                        </p:tav>
                                      </p:tavLst>
                                    </p:anim>
                                    <p:animEffect transition="in" filter="fade">
                                      <p:cBhvr>
                                        <p:cTn id="9"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13038"/>
            <a:ext cx="8229600" cy="1846770"/>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 judgments of the Lord are true and righteous altogether.”</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42622010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strVal val="#ppt_w*0.70"/>
                                          </p:val>
                                        </p:tav>
                                        <p:tav tm="100000">
                                          <p:val>
                                            <p:strVal val="#ppt_w"/>
                                          </p:val>
                                        </p:tav>
                                      </p:tavLst>
                                    </p:anim>
                                    <p:anim calcmode="lin" valueType="num">
                                      <p:cBhvr>
                                        <p:cTn id="8" dur="1000" fill="hold"/>
                                        <p:tgtEl>
                                          <p:spTgt spid="3074"/>
                                        </p:tgtEl>
                                        <p:attrNameLst>
                                          <p:attrName>ppt_h</p:attrName>
                                        </p:attrNameLst>
                                      </p:cBhvr>
                                      <p:tavLst>
                                        <p:tav tm="0">
                                          <p:val>
                                            <p:strVal val="#ppt_h"/>
                                          </p:val>
                                        </p:tav>
                                        <p:tav tm="100000">
                                          <p:val>
                                            <p:strVal val="#ppt_h"/>
                                          </p:val>
                                        </p:tav>
                                      </p:tavLst>
                                    </p:anim>
                                    <p:animEffect transition="in" filter="fade">
                                      <p:cBhvr>
                                        <p:cTn id="9"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697053"/>
            <a:ext cx="8229600" cy="3463894"/>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The fear of the LORD                        is clean, enduring forever;                         The judgments of the LORD are true and righteous altogether.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Psalms 19:9</a:t>
            </a:r>
            <a:r>
              <a:rPr lang="en-US" altLang="en-US" sz="40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p>
        </p:txBody>
      </p:sp>
    </p:spTree>
    <p:extLst>
      <p:ext uri="{BB962C8B-B14F-4D97-AF65-F5344CB8AC3E}">
        <p14:creationId xmlns:p14="http://schemas.microsoft.com/office/powerpoint/2010/main" val="15630271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766913"/>
            <a:ext cx="8229600" cy="4860878"/>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 good old maxims of the Bible are applicable, and truly applicable to human affairs, and in this as in other things, we may say here that he who is not for us is against us; he would </a:t>
            </a:r>
            <a:r>
              <a:rPr lang="en-US" altLang="en-US" b="1" dirty="0" err="1">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gathereth</a:t>
            </a:r>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not with us </a:t>
            </a:r>
            <a:r>
              <a:rPr lang="en-US" altLang="en-US" b="1" dirty="0" err="1">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scattereth</a:t>
            </a:r>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8443092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Scale>
                                      <p:cBhvr>
                                        <p:cTn id="7" dur="1000" decel="50000" fill="hold">
                                          <p:stCondLst>
                                            <p:cond delay="0"/>
                                          </p:stCondLst>
                                        </p:cTn>
                                        <p:tgtEl>
                                          <p:spTgt spid="30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074"/>
                                        </p:tgtEl>
                                        <p:attrNameLst>
                                          <p:attrName>ppt_x</p:attrName>
                                          <p:attrName>ppt_y</p:attrName>
                                        </p:attrNameLst>
                                      </p:cBhvr>
                                    </p:animMotion>
                                    <p:animEffect transition="in" filter="fade">
                                      <p:cBhvr>
                                        <p:cTn id="9"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5EED81A-2E07-4472-BBFD-84A378761D34}"/>
              </a:ext>
            </a:extLst>
          </p:cNvPr>
          <p:cNvSpPr txBox="1">
            <a:spLocks/>
          </p:cNvSpPr>
          <p:nvPr/>
        </p:nvSpPr>
        <p:spPr>
          <a:xfrm>
            <a:off x="3945504" y="2005650"/>
            <a:ext cx="2525486"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latin typeface="Calibri" panose="020F0502020204030204" pitchFamily="34" charset="0"/>
              </a:rPr>
              <a:t>with Me</a:t>
            </a:r>
          </a:p>
        </p:txBody>
      </p:sp>
      <p:sp>
        <p:nvSpPr>
          <p:cNvPr id="3074" name="Rectangle 2"/>
          <p:cNvSpPr>
            <a:spLocks noGrp="1" noChangeArrowheads="1"/>
          </p:cNvSpPr>
          <p:nvPr>
            <p:ph type="title"/>
          </p:nvPr>
        </p:nvSpPr>
        <p:spPr>
          <a:xfrm>
            <a:off x="457200" y="1950879"/>
            <a:ext cx="8229600" cy="295624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"He who is not with Me is against Me, and he who does not gather with Me scatters abroad."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Matthew 12:30</a:t>
            </a:r>
            <a:r>
              <a:rPr lang="en-US" altLang="en-US" sz="40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p>
        </p:txBody>
      </p:sp>
      <p:sp>
        <p:nvSpPr>
          <p:cNvPr id="3" name="Rectangle 2">
            <a:extLst>
              <a:ext uri="{FF2B5EF4-FFF2-40B4-BE49-F238E27FC236}">
                <a16:creationId xmlns:a16="http://schemas.microsoft.com/office/drawing/2014/main" id="{584FBFB6-8A16-4407-ADB0-4DC39ED7DEC9}"/>
              </a:ext>
            </a:extLst>
          </p:cNvPr>
          <p:cNvSpPr txBox="1">
            <a:spLocks noChangeArrowheads="1"/>
          </p:cNvSpPr>
          <p:nvPr/>
        </p:nvSpPr>
        <p:spPr bwMode="auto">
          <a:xfrm>
            <a:off x="1063171" y="3653405"/>
            <a:ext cx="7017657" cy="20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"For he who is not against us is on our side." </a:t>
            </a:r>
            <a:r>
              <a:rPr lang="en-US" altLang="en-US" sz="3200" b="1" i="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Mark 9:40</a:t>
            </a:r>
          </a:p>
        </p:txBody>
      </p:sp>
      <p:sp>
        <p:nvSpPr>
          <p:cNvPr id="5" name="Rectangle 2">
            <a:extLst>
              <a:ext uri="{FF2B5EF4-FFF2-40B4-BE49-F238E27FC236}">
                <a16:creationId xmlns:a16="http://schemas.microsoft.com/office/drawing/2014/main" id="{489C1FDD-8A94-4BC4-B599-BA0F5530DC10}"/>
              </a:ext>
            </a:extLst>
          </p:cNvPr>
          <p:cNvSpPr txBox="1">
            <a:spLocks noChangeArrowheads="1"/>
          </p:cNvSpPr>
          <p:nvPr/>
        </p:nvSpPr>
        <p:spPr bwMode="auto">
          <a:xfrm>
            <a:off x="4176542" y="609600"/>
            <a:ext cx="2005353" cy="1556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InflateTop">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FFFFFF"/>
                </a:solidFill>
                <a:effectLst>
                  <a:glow rad="63500">
                    <a:schemeClr val="tx1"/>
                  </a:glow>
                  <a:outerShdw blurRad="50800" algn="tl" rotWithShape="0">
                    <a:srgbClr val="000000"/>
                  </a:outerShdw>
                </a:effectLst>
                <a:latin typeface="Calibri" panose="020F0502020204030204" pitchFamily="34" charset="0"/>
              </a:rPr>
              <a:t>Christ</a:t>
            </a:r>
            <a:endParaRPr lang="en-US" altLang="en-US" sz="3200" b="1" kern="0" dirty="0">
              <a:ln w="17780" cmpd="sng">
                <a:solidFill>
                  <a:srgbClr val="FFFFFF"/>
                </a:solidFill>
                <a:prstDash val="solid"/>
                <a:miter lim="800000"/>
              </a:ln>
              <a:solidFill>
                <a:srgbClr val="FFFF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8872446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par>
                                <p:cTn id="15" presetID="18" presetClass="emph" presetSubtype="0" fill="hold" grpId="1" nodeType="withEffect">
                                  <p:stCondLst>
                                    <p:cond delay="0"/>
                                  </p:stCondLst>
                                  <p:childTnLst>
                                    <p:set>
                                      <p:cBhvr override="childStyle">
                                        <p:cTn id="16" dur="500" fill="hold"/>
                                        <p:tgtEl>
                                          <p:spTgt spid="4"/>
                                        </p:tgtEl>
                                        <p:attrNameLst>
                                          <p:attrName>style.textDecorationUnderline</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edge">
                                      <p:cBhvr>
                                        <p:cTn id="21" dur="1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2" nodeType="clickEffect">
                                  <p:stCondLst>
                                    <p:cond delay="0"/>
                                  </p:stCondLst>
                                  <p:childTnLst>
                                    <p:animEffect transition="out" filter="fade">
                                      <p:cBhvr>
                                        <p:cTn id="25" dur="500"/>
                                        <p:tgtEl>
                                          <p:spTgt spid="4"/>
                                        </p:tgtEl>
                                      </p:cBhvr>
                                    </p:animEffect>
                                    <p:set>
                                      <p:cBhvr>
                                        <p:cTn id="26" dur="1" fill="hold">
                                          <p:stCondLst>
                                            <p:cond delay="499"/>
                                          </p:stCondLst>
                                        </p:cTn>
                                        <p:tgtEl>
                                          <p:spTgt spid="4"/>
                                        </p:tgtEl>
                                        <p:attrNameLst>
                                          <p:attrName>style.visibility</p:attrName>
                                        </p:attrNameLst>
                                      </p:cBhvr>
                                      <p:to>
                                        <p:strVal val="hidden"/>
                                      </p:to>
                                    </p:set>
                                  </p:childTnLst>
                                </p:cTn>
                              </p:par>
                              <p:par>
                                <p:cTn id="27" presetID="47" presetClass="exit" presetSubtype="0" fill="hold" grpId="1" nodeType="withEffect">
                                  <p:stCondLst>
                                    <p:cond delay="0"/>
                                  </p:stCondLst>
                                  <p:childTnLst>
                                    <p:animEffect transition="out" filter="fade">
                                      <p:cBhvr>
                                        <p:cTn id="28" dur="1000"/>
                                        <p:tgtEl>
                                          <p:spTgt spid="5"/>
                                        </p:tgtEl>
                                      </p:cBhvr>
                                    </p:animEffect>
                                    <p:anim calcmode="lin" valueType="num">
                                      <p:cBhvr>
                                        <p:cTn id="29" dur="1000"/>
                                        <p:tgtEl>
                                          <p:spTgt spid="5"/>
                                        </p:tgtEl>
                                        <p:attrNameLst>
                                          <p:attrName>ppt_x</p:attrName>
                                        </p:attrNameLst>
                                      </p:cBhvr>
                                      <p:tavLst>
                                        <p:tav tm="0">
                                          <p:val>
                                            <p:strVal val="ppt_x"/>
                                          </p:val>
                                        </p:tav>
                                        <p:tav tm="100000">
                                          <p:val>
                                            <p:strVal val="ppt_x"/>
                                          </p:val>
                                        </p:tav>
                                      </p:tavLst>
                                    </p:anim>
                                    <p:anim calcmode="lin" valueType="num">
                                      <p:cBhvr>
                                        <p:cTn id="30" dur="1000"/>
                                        <p:tgtEl>
                                          <p:spTgt spid="5"/>
                                        </p:tgtEl>
                                        <p:attrNameLst>
                                          <p:attrName>ppt_y</p:attrName>
                                        </p:attrNameLst>
                                      </p:cBhvr>
                                      <p:tavLst>
                                        <p:tav tm="0">
                                          <p:val>
                                            <p:strVal val="ppt_y"/>
                                          </p:val>
                                        </p:tav>
                                        <p:tav tm="100000">
                                          <p:val>
                                            <p:strVal val="ppt_y-.1"/>
                                          </p:val>
                                        </p:tav>
                                      </p:tavLst>
                                    </p:anim>
                                    <p:set>
                                      <p:cBhvr>
                                        <p:cTn id="31" dur="1" fill="hold">
                                          <p:stCondLst>
                                            <p:cond delay="999"/>
                                          </p:stCondLst>
                                        </p:cTn>
                                        <p:tgtEl>
                                          <p:spTgt spid="5"/>
                                        </p:tgtEl>
                                        <p:attrNameLst>
                                          <p:attrName>style.visibility</p:attrName>
                                        </p:attrNameLst>
                                      </p:cBhvr>
                                      <p:to>
                                        <p:strVal val="hidden"/>
                                      </p:to>
                                    </p:set>
                                  </p:childTnLst>
                                </p:cTn>
                              </p:par>
                              <p:par>
                                <p:cTn id="32" presetID="42" presetClass="entr" presetSubtype="0" fill="hold" grpId="0" nodeType="withEffect">
                                  <p:stCondLst>
                                    <p:cond delay="75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42" presetClass="path" presetSubtype="0" accel="62000" decel="38000" fill="hold" grpId="1" nodeType="withEffect">
                                  <p:stCondLst>
                                    <p:cond delay="500"/>
                                  </p:stCondLst>
                                  <p:childTnLst>
                                    <p:animMotion origin="layout" path="M 0 0 L 0 -0.17407 " pathEditMode="relative" rAng="0" ptsTypes="AA">
                                      <p:cBhvr>
                                        <p:cTn id="38" dur="1000" fill="hold"/>
                                        <p:tgtEl>
                                          <p:spTgt spid="3074"/>
                                        </p:tgtEl>
                                        <p:attrNameLst>
                                          <p:attrName>ppt_x</p:attrName>
                                          <p:attrName>ppt_y</p:attrName>
                                        </p:attrNameLst>
                                      </p:cBhvr>
                                      <p:rCtr x="0" y="-870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3074" grpId="0"/>
      <p:bldP spid="3074" grpId="1"/>
      <p:bldP spid="3" grpId="0"/>
      <p:bldP spid="5" grpId="0"/>
      <p:bldP spid="5" grpId="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6B8F6F9-8772-4AB7-A397-C88EED21B5D4}"/>
              </a:ext>
            </a:extLst>
          </p:cNvPr>
          <p:cNvSpPr txBox="1">
            <a:spLocks/>
          </p:cNvSpPr>
          <p:nvPr/>
        </p:nvSpPr>
        <p:spPr>
          <a:xfrm>
            <a:off x="2607808" y="965087"/>
            <a:ext cx="5936343"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who do not know God</a:t>
            </a:r>
          </a:p>
        </p:txBody>
      </p:sp>
      <p:sp>
        <p:nvSpPr>
          <p:cNvPr id="4" name="Title 1">
            <a:extLst>
              <a:ext uri="{FF2B5EF4-FFF2-40B4-BE49-F238E27FC236}">
                <a16:creationId xmlns:a16="http://schemas.microsoft.com/office/drawing/2014/main" id="{5E4EC24D-825C-4CEB-BE4A-313712778AB8}"/>
              </a:ext>
            </a:extLst>
          </p:cNvPr>
          <p:cNvSpPr txBox="1">
            <a:spLocks/>
          </p:cNvSpPr>
          <p:nvPr/>
        </p:nvSpPr>
        <p:spPr>
          <a:xfrm>
            <a:off x="3405866" y="1634897"/>
            <a:ext cx="4586515"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who do not obey</a:t>
            </a:r>
          </a:p>
        </p:txBody>
      </p:sp>
      <p:sp>
        <p:nvSpPr>
          <p:cNvPr id="3074" name="Rectangle 2"/>
          <p:cNvSpPr>
            <a:spLocks noGrp="1" noChangeArrowheads="1"/>
          </p:cNvSpPr>
          <p:nvPr>
            <p:ph type="title"/>
          </p:nvPr>
        </p:nvSpPr>
        <p:spPr>
          <a:xfrm>
            <a:off x="319314" y="511629"/>
            <a:ext cx="8505371" cy="583474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in flaming fire taking vengeance on those who do not know God, and on those who do not obey the gospel of our Lord Jesus Christ.</a:t>
            </a:r>
            <a:b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br>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These shall be punished with everlasting destruction from           the presence of the Lord and         from the glory of His power,                   …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2</a:t>
            </a:r>
            <a:r>
              <a:rPr lang="en-US" altLang="en-US" sz="3200" b="1" i="1" baseline="3000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nd</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Thessalonians 1:8-9</a:t>
            </a:r>
          </a:p>
        </p:txBody>
      </p:sp>
      <p:sp>
        <p:nvSpPr>
          <p:cNvPr id="6" name="Rectangle 2">
            <a:extLst>
              <a:ext uri="{FF2B5EF4-FFF2-40B4-BE49-F238E27FC236}">
                <a16:creationId xmlns:a16="http://schemas.microsoft.com/office/drawing/2014/main" id="{DBAD98F8-F818-4A4C-B766-BDDA7BCDA726}"/>
              </a:ext>
            </a:extLst>
          </p:cNvPr>
          <p:cNvSpPr txBox="1">
            <a:spLocks noChangeArrowheads="1"/>
          </p:cNvSpPr>
          <p:nvPr/>
        </p:nvSpPr>
        <p:spPr bwMode="auto">
          <a:xfrm>
            <a:off x="319314" y="511629"/>
            <a:ext cx="8505371" cy="5834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6350" cmpd="sng">
                  <a:solidFill>
                    <a:srgbClr val="FFFFFF"/>
                  </a:solidFill>
                  <a:prstDash val="solid"/>
                  <a:miter lim="800000"/>
                </a:ln>
                <a:solidFill>
                  <a:schemeClr val="bg2">
                    <a:lumMod val="50000"/>
                  </a:schemeClr>
                </a:solidFill>
                <a:effectLst>
                  <a:glow rad="63500">
                    <a:schemeClr val="tx1"/>
                  </a:glow>
                  <a:outerShdw blurRad="50800" algn="tl" rotWithShape="0">
                    <a:srgbClr val="000000"/>
                  </a:outerShdw>
                </a:effectLst>
                <a:latin typeface="Calibri" panose="020F0502020204030204" pitchFamily="34" charset="0"/>
              </a:rPr>
              <a:t>… in </a:t>
            </a:r>
            <a:r>
              <a:rPr lang="en-US" altLang="en-US" b="1" kern="0" dirty="0">
                <a:ln w="6350" cmpd="sng">
                  <a:solidFill>
                    <a:srgbClr val="FFFFFF"/>
                  </a:solidFill>
                  <a:prstDash val="solid"/>
                  <a:miter lim="800000"/>
                </a:ln>
                <a:gradFill>
                  <a:gsLst>
                    <a:gs pos="0">
                      <a:srgbClr val="FFF200"/>
                    </a:gs>
                    <a:gs pos="45000">
                      <a:srgbClr val="FF7A00"/>
                    </a:gs>
                    <a:gs pos="70000">
                      <a:srgbClr val="FF0300"/>
                    </a:gs>
                    <a:gs pos="100000">
                      <a:srgbClr val="4D0808"/>
                    </a:gs>
                  </a:gsLst>
                  <a:lin ang="5400000" scaled="0"/>
                </a:gradFill>
                <a:effectLst>
                  <a:glow rad="63500">
                    <a:schemeClr val="tx1"/>
                  </a:glow>
                  <a:outerShdw blurRad="50800" algn="tl" rotWithShape="0">
                    <a:srgbClr val="000000"/>
                  </a:outerShdw>
                </a:effectLst>
                <a:latin typeface="Calibri" panose="020F0502020204030204" pitchFamily="34" charset="0"/>
              </a:rPr>
              <a:t>flaming fire </a:t>
            </a:r>
            <a:r>
              <a:rPr lang="en-US" altLang="en-US" b="1" kern="0" dirty="0">
                <a:ln w="6350" cmpd="sng">
                  <a:solidFill>
                    <a:srgbClr val="FFFFFF"/>
                  </a:solidFill>
                  <a:prstDash val="solid"/>
                  <a:miter lim="800000"/>
                </a:ln>
                <a:solidFill>
                  <a:schemeClr val="bg2">
                    <a:lumMod val="50000"/>
                  </a:schemeClr>
                </a:solidFill>
                <a:effectLst>
                  <a:glow rad="63500">
                    <a:schemeClr val="tx1"/>
                  </a:glow>
                  <a:outerShdw blurRad="50800" algn="tl" rotWithShape="0">
                    <a:srgbClr val="000000"/>
                  </a:outerShdw>
                </a:effectLst>
                <a:latin typeface="Calibri" panose="020F0502020204030204" pitchFamily="34" charset="0"/>
              </a:rPr>
              <a:t>taking vengeance on those </a:t>
            </a:r>
            <a:r>
              <a:rPr lang="en-US" altLang="en-US" b="1" kern="0" dirty="0">
                <a:ln w="3175" cmpd="sng">
                  <a:solidFill>
                    <a:schemeClr val="tx1">
                      <a:lumMod val="75000"/>
                      <a:lumOff val="25000"/>
                    </a:schemeClr>
                  </a:solidFill>
                  <a:prstDash val="solid"/>
                  <a:miter lim="800000"/>
                </a:ln>
                <a:solidFill>
                  <a:schemeClr val="tx1"/>
                </a:solidFill>
                <a:effectLst>
                  <a:glow rad="63500">
                    <a:schemeClr val="tx1"/>
                  </a:glow>
                  <a:outerShdw blurRad="50800" algn="tl" rotWithShape="0">
                    <a:srgbClr val="000000"/>
                  </a:outerShdw>
                </a:effectLst>
                <a:latin typeface="Calibri" panose="020F0502020204030204" pitchFamily="34" charset="0"/>
              </a:rPr>
              <a:t>who do not know God</a:t>
            </a:r>
            <a:r>
              <a:rPr lang="en-US" altLang="en-US" b="1" kern="0" dirty="0">
                <a:ln w="6350" cmpd="sng">
                  <a:solidFill>
                    <a:srgbClr val="FFFFFF"/>
                  </a:solidFill>
                  <a:prstDash val="solid"/>
                  <a:miter lim="800000"/>
                </a:ln>
                <a:solidFill>
                  <a:schemeClr val="bg2">
                    <a:lumMod val="50000"/>
                  </a:schemeClr>
                </a:solidFill>
                <a:effectLst>
                  <a:glow rad="63500">
                    <a:schemeClr val="tx1"/>
                  </a:glow>
                  <a:outerShdw blurRad="50800" algn="tl" rotWithShape="0">
                    <a:srgbClr val="000000"/>
                  </a:outerShdw>
                </a:effectLst>
                <a:latin typeface="Calibri" panose="020F0502020204030204" pitchFamily="34" charset="0"/>
              </a:rPr>
              <a:t>, and on those </a:t>
            </a:r>
            <a:r>
              <a:rPr lang="en-US" altLang="en-US" b="1" kern="0" dirty="0">
                <a:ln w="3175" cmpd="sng">
                  <a:solidFill>
                    <a:schemeClr val="tx1">
                      <a:lumMod val="75000"/>
                      <a:lumOff val="25000"/>
                    </a:schemeClr>
                  </a:solidFill>
                  <a:prstDash val="solid"/>
                  <a:miter lim="800000"/>
                </a:ln>
                <a:solidFill>
                  <a:schemeClr val="tx1"/>
                </a:solidFill>
                <a:effectLst>
                  <a:glow rad="63500">
                    <a:schemeClr val="tx1"/>
                  </a:glow>
                  <a:outerShdw blurRad="50800" algn="tl" rotWithShape="0">
                    <a:srgbClr val="000000"/>
                  </a:outerShdw>
                </a:effectLst>
                <a:latin typeface="Calibri" panose="020F0502020204030204" pitchFamily="34" charset="0"/>
              </a:rPr>
              <a:t>who do not obey </a:t>
            </a:r>
            <a:r>
              <a:rPr lang="en-US" altLang="en-US" b="1" kern="0" dirty="0">
                <a:ln w="6350" cmpd="sng">
                  <a:solidFill>
                    <a:srgbClr val="FFFFFF"/>
                  </a:solidFill>
                  <a:prstDash val="solid"/>
                  <a:miter lim="800000"/>
                </a:ln>
                <a:solidFill>
                  <a:schemeClr val="bg2">
                    <a:lumMod val="50000"/>
                  </a:schemeClr>
                </a:solidFill>
                <a:effectLst>
                  <a:glow rad="63500">
                    <a:schemeClr val="tx1"/>
                  </a:glow>
                  <a:outerShdw blurRad="50800" algn="tl" rotWithShape="0">
                    <a:srgbClr val="000000"/>
                  </a:outerShdw>
                </a:effectLst>
                <a:latin typeface="Calibri" panose="020F0502020204030204" pitchFamily="34" charset="0"/>
              </a:rPr>
              <a:t>the gospel of our Lord Jesus Christ.</a:t>
            </a:r>
            <a:br>
              <a:rPr lang="en-US" altLang="en-US" b="1" kern="0" dirty="0">
                <a:ln w="6350" cmpd="sng">
                  <a:solidFill>
                    <a:srgbClr val="FFFFFF"/>
                  </a:solidFill>
                  <a:prstDash val="solid"/>
                  <a:miter lim="800000"/>
                </a:ln>
                <a:solidFill>
                  <a:schemeClr val="bg2">
                    <a:lumMod val="50000"/>
                  </a:schemeClr>
                </a:solidFill>
                <a:effectLst>
                  <a:glow rad="63500">
                    <a:schemeClr val="tx1"/>
                  </a:glow>
                  <a:outerShdw blurRad="50800" algn="tl" rotWithShape="0">
                    <a:srgbClr val="000000"/>
                  </a:outerShdw>
                </a:effectLst>
                <a:latin typeface="Calibri" panose="020F0502020204030204" pitchFamily="34" charset="0"/>
              </a:rPr>
            </a:br>
            <a:r>
              <a:rPr lang="en-US" altLang="en-US" b="1" kern="0" dirty="0">
                <a:ln w="6350" cmpd="sng">
                  <a:solidFill>
                    <a:srgbClr val="FFFFFF"/>
                  </a:solidFill>
                  <a:prstDash val="solid"/>
                  <a:miter lim="800000"/>
                </a:ln>
                <a:solidFill>
                  <a:schemeClr val="bg2">
                    <a:lumMod val="50000"/>
                  </a:schemeClr>
                </a:solidFill>
                <a:effectLst>
                  <a:glow rad="63500">
                    <a:schemeClr val="tx1"/>
                  </a:glow>
                  <a:outerShdw blurRad="50800" algn="tl" rotWithShape="0">
                    <a:srgbClr val="000000"/>
                  </a:outerShdw>
                </a:effectLst>
                <a:latin typeface="Calibri" panose="020F0502020204030204" pitchFamily="34" charset="0"/>
              </a:rPr>
              <a:t>These shall be punished with everlasting destruction from           the presence of the Lord and         from the glory of His power,                   … </a:t>
            </a:r>
            <a:r>
              <a:rPr lang="en-US" altLang="en-US" sz="3200" b="1" i="1" kern="0" dirty="0">
                <a:ln w="6350" cmpd="sng">
                  <a:solidFill>
                    <a:srgbClr val="FFFFFF"/>
                  </a:solidFill>
                  <a:prstDash val="solid"/>
                  <a:miter lim="800000"/>
                </a:ln>
                <a:solidFill>
                  <a:schemeClr val="bg2">
                    <a:lumMod val="50000"/>
                  </a:schemeClr>
                </a:solidFill>
                <a:effectLst>
                  <a:glow rad="63500">
                    <a:schemeClr val="tx1"/>
                  </a:glow>
                  <a:outerShdw blurRad="50800" algn="tl" rotWithShape="0">
                    <a:srgbClr val="000000"/>
                  </a:outerShdw>
                </a:effectLst>
                <a:latin typeface="Calibri" panose="020F0502020204030204" pitchFamily="34" charset="0"/>
              </a:rPr>
              <a:t>— 2</a:t>
            </a:r>
            <a:r>
              <a:rPr lang="en-US" altLang="en-US" sz="3200" b="1" i="1" kern="0" baseline="30000" dirty="0">
                <a:ln w="6350" cmpd="sng">
                  <a:solidFill>
                    <a:srgbClr val="FFFFFF"/>
                  </a:solidFill>
                  <a:prstDash val="solid"/>
                  <a:miter lim="800000"/>
                </a:ln>
                <a:solidFill>
                  <a:schemeClr val="bg2">
                    <a:lumMod val="50000"/>
                  </a:schemeClr>
                </a:solidFill>
                <a:effectLst>
                  <a:glow rad="63500">
                    <a:schemeClr val="tx1"/>
                  </a:glow>
                  <a:outerShdw blurRad="50800" algn="tl" rotWithShape="0">
                    <a:srgbClr val="000000"/>
                  </a:outerShdw>
                </a:effectLst>
                <a:latin typeface="Calibri" panose="020F0502020204030204" pitchFamily="34" charset="0"/>
              </a:rPr>
              <a:t>nd</a:t>
            </a:r>
            <a:r>
              <a:rPr lang="en-US" altLang="en-US" sz="3200" b="1" i="1" kern="0" dirty="0">
                <a:ln w="6350" cmpd="sng">
                  <a:solidFill>
                    <a:srgbClr val="FFFFFF"/>
                  </a:solidFill>
                  <a:prstDash val="solid"/>
                  <a:miter lim="800000"/>
                </a:ln>
                <a:solidFill>
                  <a:schemeClr val="bg2">
                    <a:lumMod val="50000"/>
                  </a:schemeClr>
                </a:solidFill>
                <a:effectLst>
                  <a:glow rad="63500">
                    <a:schemeClr val="tx1"/>
                  </a:glow>
                  <a:outerShdw blurRad="50800" algn="tl" rotWithShape="0">
                    <a:srgbClr val="000000"/>
                  </a:outerShdw>
                </a:effectLst>
                <a:latin typeface="Calibri" panose="020F0502020204030204" pitchFamily="34" charset="0"/>
              </a:rPr>
              <a:t> Thessalonians 1:8-9</a:t>
            </a:r>
          </a:p>
        </p:txBody>
      </p:sp>
      <p:sp>
        <p:nvSpPr>
          <p:cNvPr id="5" name="Rectangle 4">
            <a:extLst>
              <a:ext uri="{FF2B5EF4-FFF2-40B4-BE49-F238E27FC236}">
                <a16:creationId xmlns:a16="http://schemas.microsoft.com/office/drawing/2014/main" id="{C42279C0-5A71-4B26-963C-62D61B861F21}"/>
              </a:ext>
            </a:extLst>
          </p:cNvPr>
          <p:cNvSpPr>
            <a:spLocks noChangeArrowheads="1"/>
          </p:cNvSpPr>
          <p:nvPr/>
        </p:nvSpPr>
        <p:spPr bwMode="auto">
          <a:xfrm>
            <a:off x="682055" y="2300342"/>
            <a:ext cx="763224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10" b="1" dirty="0">
                <a:solidFill>
                  <a:srgbClr val="CC9900"/>
                </a:solidFill>
                <a:latin typeface="Calibri" panose="020F0502020204030204" pitchFamily="34" charset="0"/>
                <a:cs typeface="Calibri" panose="020F0502020204030204" pitchFamily="34" charset="0"/>
              </a:rPr>
              <a:t>gospel of our Lord Jesus Christ</a:t>
            </a:r>
            <a:endParaRPr lang="en-US" sz="4410" b="1" i="1" dirty="0">
              <a:solidFill>
                <a:srgbClr val="CC99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033762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18" presetClass="emph" presetSubtype="0" fill="hold" grpId="1" nodeType="withEffect">
                                  <p:stCondLst>
                                    <p:cond delay="0"/>
                                  </p:stCondLst>
                                  <p:childTnLst>
                                    <p:set>
                                      <p:cBhvr override="childStyle">
                                        <p:cTn id="16" dur="500" fill="hold"/>
                                        <p:tgtEl>
                                          <p:spTgt spid="3"/>
                                        </p:tgtEl>
                                        <p:attrNameLst>
                                          <p:attrName>style.textDecorationUnderline</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par>
                                <p:cTn id="22" presetID="18" presetClass="emph" presetSubtype="0" fill="hold" grpId="1" nodeType="withEffect">
                                  <p:stCondLst>
                                    <p:cond delay="0"/>
                                  </p:stCondLst>
                                  <p:childTnLst>
                                    <p:set>
                                      <p:cBhvr override="childStyle">
                                        <p:cTn id="23" dur="500" fill="hold"/>
                                        <p:tgtEl>
                                          <p:spTgt spid="4"/>
                                        </p:tgtEl>
                                        <p:attrNameLst>
                                          <p:attrName>style.textDecorationUnderline</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0" presetClass="entr" presetSubtype="0" fill="hold" grpId="0" nodeType="clickEffect">
                                  <p:stCondLst>
                                    <p:cond delay="0"/>
                                  </p:stCondLst>
                                  <p:iterate type="lt">
                                    <p:tmPct val="10000"/>
                                  </p:iterate>
                                  <p:childTnLst>
                                    <p:set>
                                      <p:cBhvr>
                                        <p:cTn id="27" dur="1" fill="hold">
                                          <p:stCondLst>
                                            <p:cond delay="0"/>
                                          </p:stCondLst>
                                        </p:cTn>
                                        <p:tgtEl>
                                          <p:spTgt spid="5"/>
                                        </p:tgtEl>
                                        <p:attrNameLst>
                                          <p:attrName>style.visibility</p:attrName>
                                        </p:attrNameLst>
                                      </p:cBhvr>
                                      <p:to>
                                        <p:strVal val="visible"/>
                                      </p:to>
                                    </p:set>
                                    <p:animEffect transition="in" filter="dissolve">
                                      <p:cBhvr>
                                        <p:cTn id="28" dur="500">
                                          <p:stCondLst>
                                            <p:cond delay="0"/>
                                          </p:stCondLst>
                                        </p:cTn>
                                        <p:tgtEl>
                                          <p:spTgt spid="5"/>
                                        </p:tgtEl>
                                      </p:cBhvr>
                                    </p:animEffect>
                                    <p:anim to="" calcmode="lin" valueType="num">
                                      <p:cBhvr>
                                        <p:cTn id="29" dur="500" fill="hold">
                                          <p:stCondLst>
                                            <p:cond delay="0"/>
                                          </p:stCondLst>
                                        </p:cTn>
                                        <p:tgtEl>
                                          <p:spTgt spid="5"/>
                                        </p:tgtEl>
                                        <p:attrNameLst>
                                          <p:attrName>ppt_w</p:attrName>
                                        </p:attrNameLst>
                                      </p:cBhvr>
                                      <p:tavLst>
                                        <p:tav tm="0">
                                          <p:val>
                                            <p:strVal val="#ppt_w*4"/>
                                          </p:val>
                                        </p:tav>
                                        <p:tav tm="100000">
                                          <p:val>
                                            <p:strVal val="#ppt_w"/>
                                          </p:val>
                                        </p:tav>
                                      </p:tavLst>
                                    </p:anim>
                                    <p:anim to="" calcmode="lin" valueType="num">
                                      <p:cBhvr>
                                        <p:cTn id="30" dur="500" fill="hold">
                                          <p:stCondLst>
                                            <p:cond delay="0"/>
                                          </p:stCondLst>
                                        </p:cTn>
                                        <p:tgtEl>
                                          <p:spTgt spid="5"/>
                                        </p:tgtEl>
                                        <p:attrNameLst>
                                          <p:attrName>ppt_h</p:attrName>
                                        </p:attrNameLst>
                                      </p:cBhvr>
                                      <p:tavLst>
                                        <p:tav tm="0">
                                          <p:val>
                                            <p:strVal val="#ppt_h*4"/>
                                          </p:val>
                                        </p:tav>
                                        <p:tav tm="100000">
                                          <p:val>
                                            <p:strVal val="#ppt_h"/>
                                          </p:val>
                                        </p:tav>
                                      </p:tavLst>
                                    </p:anim>
                                  </p:childTnLst>
                                </p:cTn>
                              </p:par>
                            </p:childTnLst>
                          </p:cTn>
                        </p:par>
                        <p:par>
                          <p:cTn id="31" fill="hold">
                            <p:stCondLst>
                              <p:cond delay="1750"/>
                            </p:stCondLst>
                            <p:childTnLst>
                              <p:par>
                                <p:cTn id="32" presetID="26" presetClass="emph" presetSubtype="0" fill="hold" grpId="1" nodeType="afterEffect">
                                  <p:stCondLst>
                                    <p:cond delay="0"/>
                                  </p:stCondLst>
                                  <p:iterate type="lt">
                                    <p:tmPct val="0"/>
                                  </p:iterate>
                                  <p:childTnLst>
                                    <p:animEffect transition="out" filter="fade">
                                      <p:cBhvr>
                                        <p:cTn id="33" dur="500" tmFilter="0, 0; .2, .5; .8, .5; 1, 0"/>
                                        <p:tgtEl>
                                          <p:spTgt spid="5"/>
                                        </p:tgtEl>
                                      </p:cBhvr>
                                    </p:animEffect>
                                    <p:animScale>
                                      <p:cBhvr>
                                        <p:cTn id="34" dur="250" autoRev="1" fill="hold"/>
                                        <p:tgtEl>
                                          <p:spTgt spid="5"/>
                                        </p:tgtEl>
                                      </p:cBhvr>
                                      <p:by x="105000" y="105000"/>
                                    </p:animScale>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3074" grpId="0"/>
      <p:bldP spid="6" grpId="0"/>
      <p:bldP spid="5" grpId="0"/>
      <p:bldP spid="5" grpId="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079054"/>
            <a:ext cx="8229600" cy="2931858"/>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“If there is anything that links the human to the divine, it is the courage to stand by a principle when everybody else rejects it.”</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9660477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93776" y="5268606"/>
            <a:ext cx="8229600" cy="1052945"/>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16. Abraham Lincoln (1861-1865)</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3" name="Rectangle 2">
            <a:extLst>
              <a:ext uri="{FF2B5EF4-FFF2-40B4-BE49-F238E27FC236}">
                <a16:creationId xmlns:a16="http://schemas.microsoft.com/office/drawing/2014/main" id="{AA285C46-B00C-46AE-803B-1618B31A8CD5}"/>
              </a:ext>
            </a:extLst>
          </p:cNvPr>
          <p:cNvSpPr txBox="1">
            <a:spLocks noChangeArrowheads="1"/>
          </p:cNvSpPr>
          <p:nvPr/>
        </p:nvSpPr>
        <p:spPr bwMode="auto">
          <a:xfrm>
            <a:off x="3436536" y="4592096"/>
            <a:ext cx="1788607" cy="846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Part  9 </a:t>
            </a:r>
            <a:endParaRPr lang="en-US" altLang="en-US" sz="3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11740024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400" fill="hold"/>
                                        <p:tgtEl>
                                          <p:spTgt spid="3074"/>
                                        </p:tgtEl>
                                        <p:attrNameLst>
                                          <p:attrName>ppt_w</p:attrName>
                                        </p:attrNameLst>
                                      </p:cBhvr>
                                      <p:tavLst>
                                        <p:tav tm="0">
                                          <p:val>
                                            <p:fltVal val="0"/>
                                          </p:val>
                                        </p:tav>
                                        <p:tav tm="100000">
                                          <p:val>
                                            <p:strVal val="#ppt_w"/>
                                          </p:val>
                                        </p:tav>
                                      </p:tavLst>
                                    </p:anim>
                                    <p:anim calcmode="lin" valueType="num">
                                      <p:cBhvr>
                                        <p:cTn id="8" dur="400" fill="hold"/>
                                        <p:tgtEl>
                                          <p:spTgt spid="3074"/>
                                        </p:tgtEl>
                                        <p:attrNameLst>
                                          <p:attrName>ppt_h</p:attrName>
                                        </p:attrNameLst>
                                      </p:cBhvr>
                                      <p:tavLst>
                                        <p:tav tm="0">
                                          <p:val>
                                            <p:fltVal val="0"/>
                                          </p:val>
                                        </p:tav>
                                        <p:tav tm="100000">
                                          <p:val>
                                            <p:strVal val="#ppt_h"/>
                                          </p:val>
                                        </p:tav>
                                      </p:tavLst>
                                    </p:anim>
                                  </p:childTnLst>
                                </p:cTn>
                              </p:par>
                              <p:par>
                                <p:cTn id="9" presetID="42"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750"/>
                                        <p:tgtEl>
                                          <p:spTgt spid="3"/>
                                        </p:tgtEl>
                                      </p:cBhvr>
                                    </p:animEffect>
                                    <p:anim calcmode="lin" valueType="num">
                                      <p:cBhvr>
                                        <p:cTn id="12" dur="750" fill="hold"/>
                                        <p:tgtEl>
                                          <p:spTgt spid="3"/>
                                        </p:tgtEl>
                                        <p:attrNameLst>
                                          <p:attrName>ppt_x</p:attrName>
                                        </p:attrNameLst>
                                      </p:cBhvr>
                                      <p:tavLst>
                                        <p:tav tm="0">
                                          <p:val>
                                            <p:strVal val="#ppt_x"/>
                                          </p:val>
                                        </p:tav>
                                        <p:tav tm="100000">
                                          <p:val>
                                            <p:strVal val="#ppt_x"/>
                                          </p:val>
                                        </p:tav>
                                      </p:tavLst>
                                    </p:anim>
                                    <p:anim calcmode="lin" valueType="num">
                                      <p:cBhvr>
                                        <p:cTn id="13" dur="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25B2DF9-EFC5-4C6D-B40C-490E9CE90659}"/>
              </a:ext>
            </a:extLst>
          </p:cNvPr>
          <p:cNvSpPr txBox="1">
            <a:spLocks/>
          </p:cNvSpPr>
          <p:nvPr/>
        </p:nvSpPr>
        <p:spPr>
          <a:xfrm>
            <a:off x="3209811" y="4114687"/>
            <a:ext cx="4818743"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by the help of God</a:t>
            </a:r>
          </a:p>
        </p:txBody>
      </p:sp>
      <p:sp>
        <p:nvSpPr>
          <p:cNvPr id="4" name="Title 1">
            <a:extLst>
              <a:ext uri="{FF2B5EF4-FFF2-40B4-BE49-F238E27FC236}">
                <a16:creationId xmlns:a16="http://schemas.microsoft.com/office/drawing/2014/main" id="{B3E9519E-7AF7-43BB-9E6B-B6527F813981}"/>
              </a:ext>
            </a:extLst>
          </p:cNvPr>
          <p:cNvSpPr txBox="1">
            <a:spLocks/>
          </p:cNvSpPr>
          <p:nvPr/>
        </p:nvSpPr>
        <p:spPr>
          <a:xfrm>
            <a:off x="2917825" y="4790774"/>
            <a:ext cx="3744686"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continue to do</a:t>
            </a:r>
          </a:p>
        </p:txBody>
      </p:sp>
      <p:sp>
        <p:nvSpPr>
          <p:cNvPr id="3074" name="Rectangle 2"/>
          <p:cNvSpPr>
            <a:spLocks noGrp="1" noChangeArrowheads="1"/>
          </p:cNvSpPr>
          <p:nvPr>
            <p:ph type="title"/>
          </p:nvPr>
        </p:nvSpPr>
        <p:spPr>
          <a:xfrm>
            <a:off x="457200" y="2103438"/>
            <a:ext cx="8229600" cy="3590226"/>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 can only say that I have        acted upon my best convictions, without selfishness or malice,   and that by the help of God            I shall continue to do so.”</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24189110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8" presetClass="emph" presetSubtype="0" fill="hold" grpId="1" nodeType="withEffect">
                                  <p:stCondLst>
                                    <p:cond delay="0"/>
                                  </p:stCondLst>
                                  <p:childTnLst>
                                    <p:set>
                                      <p:cBhvr override="childStyle">
                                        <p:cTn id="14" dur="500" fill="hold"/>
                                        <p:tgtEl>
                                          <p:spTgt spid="3"/>
                                        </p:tgtEl>
                                        <p:attrNameLst>
                                          <p:attrName>style.textDecorationUnderline</p:attrName>
                                        </p:attrNameLst>
                                      </p:cBhvr>
                                      <p:to>
                                        <p:strVal val="true"/>
                                      </p:to>
                                    </p:set>
                                  </p:childTnLst>
                                </p:cTn>
                              </p:par>
                              <p:par>
                                <p:cTn id="15" presetID="22" presetClass="entr" presetSubtype="8" fill="hold" grpId="0" nodeType="withEffect">
                                  <p:stCondLst>
                                    <p:cond delay="40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18" presetClass="emph" presetSubtype="0" fill="hold" grpId="1" nodeType="withEffect">
                                  <p:stCondLst>
                                    <p:cond delay="400"/>
                                  </p:stCondLst>
                                  <p:childTnLst>
                                    <p:set>
                                      <p:cBhvr override="childStyle">
                                        <p:cTn id="19" dur="500" fill="hold"/>
                                        <p:tgtEl>
                                          <p:spTgt spid="4"/>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307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027804"/>
            <a:ext cx="8229600" cy="2802391"/>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Commit your works to the LORD, And your thoughts will be established.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Proverbs 16:3</a:t>
            </a:r>
          </a:p>
        </p:txBody>
      </p:sp>
      <p:sp>
        <p:nvSpPr>
          <p:cNvPr id="3" name="Rectangle 2">
            <a:extLst>
              <a:ext uri="{FF2B5EF4-FFF2-40B4-BE49-F238E27FC236}">
                <a16:creationId xmlns:a16="http://schemas.microsoft.com/office/drawing/2014/main" id="{9CF4BCE1-6727-4C06-835A-835F9DE72276}"/>
              </a:ext>
            </a:extLst>
          </p:cNvPr>
          <p:cNvSpPr txBox="1">
            <a:spLocks noChangeArrowheads="1"/>
          </p:cNvSpPr>
          <p:nvPr/>
        </p:nvSpPr>
        <p:spPr bwMode="auto">
          <a:xfrm>
            <a:off x="457200" y="536460"/>
            <a:ext cx="8229600" cy="5785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Brethren, I do not count myself to have apprehended; but one thing I do, forgetting those things which are behind and reaching forward to those things which are ahead,   I press toward the goal for the prize of the upward call of God     in Christ Jesus.</a:t>
            </a:r>
            <a:r>
              <a:rPr lang="en-US" altLang="en-US" sz="3200" b="1" i="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Philippians 3:13-14</a:t>
            </a:r>
          </a:p>
        </p:txBody>
      </p:sp>
      <p:sp>
        <p:nvSpPr>
          <p:cNvPr id="4" name="Title 1">
            <a:extLst>
              <a:ext uri="{FF2B5EF4-FFF2-40B4-BE49-F238E27FC236}">
                <a16:creationId xmlns:a16="http://schemas.microsoft.com/office/drawing/2014/main" id="{7AC43BF9-D39E-40DA-B282-5F7B00A4B620}"/>
              </a:ext>
            </a:extLst>
          </p:cNvPr>
          <p:cNvSpPr txBox="1">
            <a:spLocks/>
          </p:cNvSpPr>
          <p:nvPr/>
        </p:nvSpPr>
        <p:spPr>
          <a:xfrm>
            <a:off x="945931" y="2485696"/>
            <a:ext cx="2186152" cy="1092843"/>
          </a:xfrm>
          <a:prstGeom prst="rect">
            <a:avLst/>
          </a:prstGeom>
        </p:spPr>
        <p:txBody>
          <a:bodyPr vert="horz" lIns="91440" tIns="45720" rIns="91440" bIns="45720" rtlCol="0" anchor="ctr">
            <a:prstTxWarp prst="textStop">
              <a:avLst/>
            </a:prstTxWarp>
            <a:normAutofit/>
            <a:scene3d>
              <a:camera prst="orthographicFront"/>
              <a:lightRig rig="flat" dir="t"/>
            </a:scene3d>
            <a:sp3d extrusionH="57150" prstMaterial="plastic">
              <a:bevelT w="38100" h="38100"/>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7780" cmpd="sng">
                  <a:solidFill>
                    <a:srgbClr val="FFFF00"/>
                  </a:solidFill>
                  <a:prstDash val="solid"/>
                  <a:miter lim="800000"/>
                </a:ln>
                <a:solidFill>
                  <a:srgbClr val="FF0000"/>
                </a:solidFill>
                <a:effectLst>
                  <a:glow rad="63500">
                    <a:srgbClr val="9966FF"/>
                  </a:glow>
                  <a:outerShdw blurRad="50800" algn="tl" rotWithShape="0">
                    <a:srgbClr val="000000"/>
                  </a:outerShdw>
                </a:effectLst>
                <a:latin typeface="Calibri" panose="020F0502020204030204" pitchFamily="34" charset="0"/>
              </a:rPr>
              <a:t>SIN</a:t>
            </a:r>
          </a:p>
        </p:txBody>
      </p:sp>
      <p:sp>
        <p:nvSpPr>
          <p:cNvPr id="5" name="Title 1">
            <a:extLst>
              <a:ext uri="{FF2B5EF4-FFF2-40B4-BE49-F238E27FC236}">
                <a16:creationId xmlns:a16="http://schemas.microsoft.com/office/drawing/2014/main" id="{7E3CE670-8CA1-4657-86CF-C6A4C19CAC9B}"/>
              </a:ext>
            </a:extLst>
          </p:cNvPr>
          <p:cNvSpPr txBox="1">
            <a:spLocks/>
          </p:cNvSpPr>
          <p:nvPr/>
        </p:nvSpPr>
        <p:spPr>
          <a:xfrm>
            <a:off x="5936019" y="3312941"/>
            <a:ext cx="2233914" cy="1092843"/>
          </a:xfrm>
          <a:prstGeom prst="rect">
            <a:avLst/>
          </a:prstGeom>
        </p:spPr>
        <p:txBody>
          <a:bodyPr vert="horz" lIns="91440" tIns="45720" rIns="91440" bIns="45720" rtlCol="0" anchor="ctr">
            <a:prstTxWarp prst="textStop">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7780" cmpd="sng">
                  <a:solidFill>
                    <a:srgbClr val="FFFF00"/>
                  </a:solidFill>
                  <a:prstDash val="solid"/>
                  <a:miter lim="800000"/>
                </a:ln>
                <a:solidFill>
                  <a:srgbClr val="0066FF"/>
                </a:solidFill>
                <a:effectLst>
                  <a:glow rad="63500">
                    <a:srgbClr val="9966FF"/>
                  </a:glow>
                  <a:outerShdw blurRad="50800" algn="tl" rotWithShape="0">
                    <a:srgbClr val="000000"/>
                  </a:outerShdw>
                </a:effectLst>
                <a:latin typeface="Calibri" panose="020F0502020204030204" pitchFamily="34" charset="0"/>
              </a:rPr>
              <a:t>FAITH</a:t>
            </a:r>
          </a:p>
        </p:txBody>
      </p:sp>
      <p:sp>
        <p:nvSpPr>
          <p:cNvPr id="6" name="Rectangle 12">
            <a:extLst>
              <a:ext uri="{FF2B5EF4-FFF2-40B4-BE49-F238E27FC236}">
                <a16:creationId xmlns:a16="http://schemas.microsoft.com/office/drawing/2014/main" id="{F6D0952E-6CDA-4420-A8E7-8914B3B36784}"/>
              </a:ext>
            </a:extLst>
          </p:cNvPr>
          <p:cNvSpPr>
            <a:spLocks noChangeArrowheads="1"/>
          </p:cNvSpPr>
          <p:nvPr/>
        </p:nvSpPr>
        <p:spPr bwMode="auto">
          <a:xfrm>
            <a:off x="995289" y="4887410"/>
            <a:ext cx="7153422"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en-US" altLang="en-US" sz="8000" b="1" dirty="0">
                <a:solidFill>
                  <a:schemeClr val="bg1"/>
                </a:solidFill>
                <a:effectLst>
                  <a:glow rad="127000">
                    <a:schemeClr val="tx1"/>
                  </a:glow>
                </a:effectLst>
                <a:latin typeface="Calibri" panose="020F0502020204030204" pitchFamily="34" charset="0"/>
              </a:rPr>
              <a:t>In His Presence</a:t>
            </a:r>
            <a:endParaRPr lang="en-US" altLang="en-US" sz="8000" b="1" i="1" dirty="0">
              <a:solidFill>
                <a:schemeClr val="bg1"/>
              </a:solidFill>
              <a:effectLst>
                <a:glow rad="127000">
                  <a:schemeClr val="tx1"/>
                </a:glow>
              </a:effectLst>
              <a:latin typeface="Calibri" panose="020F0502020204030204" pitchFamily="34" charset="0"/>
            </a:endParaRPr>
          </a:p>
        </p:txBody>
      </p:sp>
    </p:spTree>
    <p:extLst>
      <p:ext uri="{BB962C8B-B14F-4D97-AF65-F5344CB8AC3E}">
        <p14:creationId xmlns:p14="http://schemas.microsoft.com/office/powerpoint/2010/main" val="58667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ssolve">
                                      <p:cBhvr>
                                        <p:cTn id="14" dur="500">
                                          <p:stCondLst>
                                            <p:cond delay="0"/>
                                          </p:stCondLst>
                                        </p:cTn>
                                        <p:tgtEl>
                                          <p:spTgt spid="4"/>
                                        </p:tgtEl>
                                      </p:cBhvr>
                                    </p:animEffect>
                                    <p:anim to="" calcmode="lin" valueType="num">
                                      <p:cBhvr>
                                        <p:cTn id="15" dur="500" fill="hold">
                                          <p:stCondLst>
                                            <p:cond delay="0"/>
                                          </p:stCondLst>
                                        </p:cTn>
                                        <p:tgtEl>
                                          <p:spTgt spid="4"/>
                                        </p:tgtEl>
                                        <p:attrNameLst>
                                          <p:attrName>ppt_w</p:attrName>
                                        </p:attrNameLst>
                                      </p:cBhvr>
                                      <p:tavLst>
                                        <p:tav tm="0">
                                          <p:val>
                                            <p:strVal val="#ppt_w*4"/>
                                          </p:val>
                                        </p:tav>
                                        <p:tav tm="100000">
                                          <p:val>
                                            <p:strVal val="#ppt_w"/>
                                          </p:val>
                                        </p:tav>
                                      </p:tavLst>
                                    </p:anim>
                                    <p:anim to="" calcmode="lin" valueType="num">
                                      <p:cBhvr>
                                        <p:cTn id="16" dur="500" fill="hold">
                                          <p:stCondLst>
                                            <p:cond delay="0"/>
                                          </p:stCondLst>
                                        </p:cTn>
                                        <p:tgtEl>
                                          <p:spTgt spid="4"/>
                                        </p:tgtEl>
                                        <p:attrNameLst>
                                          <p:attrName>ppt_h</p:attrName>
                                        </p:attrNameLst>
                                      </p:cBhvr>
                                      <p:tavLst>
                                        <p:tav tm="0">
                                          <p:val>
                                            <p:strVal val="#ppt_h*4"/>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ssolve">
                                      <p:cBhvr>
                                        <p:cTn id="21" dur="500">
                                          <p:stCondLst>
                                            <p:cond delay="0"/>
                                          </p:stCondLst>
                                        </p:cTn>
                                        <p:tgtEl>
                                          <p:spTgt spid="5"/>
                                        </p:tgtEl>
                                      </p:cBhvr>
                                    </p:animEffect>
                                    <p:anim to="" calcmode="lin" valueType="num">
                                      <p:cBhvr>
                                        <p:cTn id="22" dur="500" fill="hold">
                                          <p:stCondLst>
                                            <p:cond delay="0"/>
                                          </p:stCondLst>
                                        </p:cTn>
                                        <p:tgtEl>
                                          <p:spTgt spid="5"/>
                                        </p:tgtEl>
                                        <p:attrNameLst>
                                          <p:attrName>ppt_w</p:attrName>
                                        </p:attrNameLst>
                                      </p:cBhvr>
                                      <p:tavLst>
                                        <p:tav tm="0">
                                          <p:val>
                                            <p:strVal val="#ppt_w*4"/>
                                          </p:val>
                                        </p:tav>
                                        <p:tav tm="100000">
                                          <p:val>
                                            <p:strVal val="#ppt_w"/>
                                          </p:val>
                                        </p:tav>
                                      </p:tavLst>
                                    </p:anim>
                                    <p:anim to="" calcmode="lin" valueType="num">
                                      <p:cBhvr>
                                        <p:cTn id="23" dur="500" fill="hold">
                                          <p:stCondLst>
                                            <p:cond delay="0"/>
                                          </p:stCondLst>
                                        </p:cTn>
                                        <p:tgtEl>
                                          <p:spTgt spid="5"/>
                                        </p:tgtEl>
                                        <p:attrNameLst>
                                          <p:attrName>ppt_h</p:attrName>
                                        </p:attrNameLst>
                                      </p:cBhvr>
                                      <p:tavLst>
                                        <p:tav tm="0">
                                          <p:val>
                                            <p:strVal val="#ppt_h*4"/>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39" presetClass="entr" presetSubtype="0" accel="10000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29" dur="10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30" dur="10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500"/>
                                  </p:stCondLst>
                                  <p:childTnLst>
                                    <p:set>
                                      <p:cBhvr>
                                        <p:cTn id="35" dur="1" fill="hold">
                                          <p:stCondLst>
                                            <p:cond delay="0"/>
                                          </p:stCondLst>
                                        </p:cTn>
                                        <p:tgtEl>
                                          <p:spTgt spid="3074"/>
                                        </p:tgtEl>
                                        <p:attrNameLst>
                                          <p:attrName>style.visibility</p:attrName>
                                        </p:attrNameLst>
                                      </p:cBhvr>
                                      <p:to>
                                        <p:strVal val="visible"/>
                                      </p:to>
                                    </p:set>
                                    <p:animEffect transition="in" filter="fade">
                                      <p:cBhvr>
                                        <p:cTn id="36" dur="1000"/>
                                        <p:tgtEl>
                                          <p:spTgt spid="3074"/>
                                        </p:tgtEl>
                                      </p:cBhvr>
                                    </p:animEffect>
                                    <p:anim calcmode="lin" valueType="num">
                                      <p:cBhvr>
                                        <p:cTn id="37" dur="1000" fill="hold"/>
                                        <p:tgtEl>
                                          <p:spTgt spid="3074"/>
                                        </p:tgtEl>
                                        <p:attrNameLst>
                                          <p:attrName>ppt_x</p:attrName>
                                        </p:attrNameLst>
                                      </p:cBhvr>
                                      <p:tavLst>
                                        <p:tav tm="0">
                                          <p:val>
                                            <p:strVal val="#ppt_x"/>
                                          </p:val>
                                        </p:tav>
                                        <p:tav tm="100000">
                                          <p:val>
                                            <p:strVal val="#ppt_x"/>
                                          </p:val>
                                        </p:tav>
                                      </p:tavLst>
                                    </p:anim>
                                    <p:anim calcmode="lin" valueType="num">
                                      <p:cBhvr>
                                        <p:cTn id="38" dur="1000" fill="hold"/>
                                        <p:tgtEl>
                                          <p:spTgt spid="3074"/>
                                        </p:tgtEl>
                                        <p:attrNameLst>
                                          <p:attrName>ppt_y</p:attrName>
                                        </p:attrNameLst>
                                      </p:cBhvr>
                                      <p:tavLst>
                                        <p:tav tm="0">
                                          <p:val>
                                            <p:strVal val="#ppt_y+.1"/>
                                          </p:val>
                                        </p:tav>
                                        <p:tav tm="100000">
                                          <p:val>
                                            <p:strVal val="#ppt_y"/>
                                          </p:val>
                                        </p:tav>
                                      </p:tavLst>
                                    </p:anim>
                                  </p:childTnLst>
                                </p:cTn>
                              </p:par>
                              <p:par>
                                <p:cTn id="39" presetID="52" presetClass="exit" presetSubtype="0" fill="hold" grpId="1" nodeType="withEffect">
                                  <p:stCondLst>
                                    <p:cond delay="0"/>
                                  </p:stCondLst>
                                  <p:childTnLst>
                                    <p:animScale>
                                      <p:cBhvr>
                                        <p:cTn id="40" dur="1000" accel="50000">
                                          <p:stCondLst>
                                            <p:cond delay="0"/>
                                          </p:stCondLst>
                                        </p:cTn>
                                        <p:tgtEl>
                                          <p:spTgt spid="3"/>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41" dur="1000" accel="50000">
                                          <p:stCondLst>
                                            <p:cond delay="0"/>
                                          </p:stCondLst>
                                        </p:cTn>
                                        <p:tgtEl>
                                          <p:spTgt spid="3"/>
                                        </p:tgtEl>
                                        <p:attrNameLst>
                                          <p:attrName>ppt_x</p:attrName>
                                          <p:attrName>ppt_y</p:attrName>
                                        </p:attrNameLst>
                                      </p:cBhvr>
                                    </p:animMotion>
                                    <p:animEffect transition="out" filter="fade">
                                      <p:cBhvr>
                                        <p:cTn id="42" dur="1000"/>
                                        <p:tgtEl>
                                          <p:spTgt spid="3"/>
                                        </p:tgtEl>
                                      </p:cBhvr>
                                    </p:animEffect>
                                    <p:set>
                                      <p:cBhvr>
                                        <p:cTn id="43" dur="1" fill="hold">
                                          <p:stCondLst>
                                            <p:cond delay="999"/>
                                          </p:stCondLst>
                                        </p:cTn>
                                        <p:tgtEl>
                                          <p:spTgt spid="3"/>
                                        </p:tgtEl>
                                        <p:attrNameLst>
                                          <p:attrName>style.visibility</p:attrName>
                                        </p:attrNameLst>
                                      </p:cBhvr>
                                      <p:to>
                                        <p:strVal val="hidden"/>
                                      </p:to>
                                    </p:set>
                                  </p:childTnLst>
                                </p:cTn>
                              </p:par>
                              <p:par>
                                <p:cTn id="44" presetID="0" presetClass="exit" presetSubtype="0" fill="hold" grpId="1" nodeType="withEffect">
                                  <p:stCondLst>
                                    <p:cond delay="0"/>
                                  </p:stCondLst>
                                  <p:childTnLst>
                                    <p:set>
                                      <p:cBhvr>
                                        <p:cTn id="45" dur="1" fill="hold">
                                          <p:stCondLst>
                                            <p:cond delay="999"/>
                                          </p:stCondLst>
                                        </p:cTn>
                                        <p:tgtEl>
                                          <p:spTgt spid="4"/>
                                        </p:tgtEl>
                                        <p:attrNameLst>
                                          <p:attrName>style.visibility</p:attrName>
                                        </p:attrNameLst>
                                      </p:cBhvr>
                                      <p:to>
                                        <p:strVal val="hidden"/>
                                      </p:to>
                                    </p:set>
                                    <p:animEffect transition="out" filter="dissolve">
                                      <p:cBhvr>
                                        <p:cTn id="46" dur="1000">
                                          <p:stCondLst>
                                            <p:cond delay="0"/>
                                          </p:stCondLst>
                                        </p:cTn>
                                        <p:tgtEl>
                                          <p:spTgt spid="4"/>
                                        </p:tgtEl>
                                      </p:cBhvr>
                                    </p:animEffect>
                                    <p:anim to="" calcmode="lin" valueType="num">
                                      <p:cBhvr>
                                        <p:cTn id="47" dur="1000" fill="hold">
                                          <p:stCondLst>
                                            <p:cond delay="0"/>
                                          </p:stCondLst>
                                        </p:cTn>
                                        <p:tgtEl>
                                          <p:spTgt spid="4"/>
                                        </p:tgtEl>
                                        <p:attrNameLst>
                                          <p:attrName>ppt_w</p:attrName>
                                        </p:attrNameLst>
                                      </p:cBhvr>
                                      <p:tavLst>
                                        <p:tav tm="0">
                                          <p:val>
                                            <p:strVal val="#ppt_w"/>
                                          </p:val>
                                        </p:tav>
                                        <p:tav tm="100000">
                                          <p:val>
                                            <p:strVal val="#ppt_w*4"/>
                                          </p:val>
                                        </p:tav>
                                      </p:tavLst>
                                    </p:anim>
                                    <p:anim to="" calcmode="lin" valueType="num">
                                      <p:cBhvr>
                                        <p:cTn id="48" dur="1000" fill="hold">
                                          <p:stCondLst>
                                            <p:cond delay="0"/>
                                          </p:stCondLst>
                                        </p:cTn>
                                        <p:tgtEl>
                                          <p:spTgt spid="4"/>
                                        </p:tgtEl>
                                        <p:attrNameLst>
                                          <p:attrName>ppt_h</p:attrName>
                                        </p:attrNameLst>
                                      </p:cBhvr>
                                      <p:tavLst>
                                        <p:tav tm="0">
                                          <p:val>
                                            <p:strVal val="#ppt_h"/>
                                          </p:val>
                                        </p:tav>
                                        <p:tav tm="100000">
                                          <p:val>
                                            <p:strVal val="#ppt_h*4"/>
                                          </p:val>
                                        </p:tav>
                                      </p:tavLst>
                                    </p:anim>
                                  </p:childTnLst>
                                </p:cTn>
                              </p:par>
                              <p:par>
                                <p:cTn id="49" presetID="0" presetClass="exit" presetSubtype="0" fill="hold" grpId="1" nodeType="withEffect">
                                  <p:stCondLst>
                                    <p:cond delay="0"/>
                                  </p:stCondLst>
                                  <p:childTnLst>
                                    <p:set>
                                      <p:cBhvr>
                                        <p:cTn id="50" dur="1" fill="hold">
                                          <p:stCondLst>
                                            <p:cond delay="999"/>
                                          </p:stCondLst>
                                        </p:cTn>
                                        <p:tgtEl>
                                          <p:spTgt spid="5"/>
                                        </p:tgtEl>
                                        <p:attrNameLst>
                                          <p:attrName>style.visibility</p:attrName>
                                        </p:attrNameLst>
                                      </p:cBhvr>
                                      <p:to>
                                        <p:strVal val="hidden"/>
                                      </p:to>
                                    </p:set>
                                    <p:animEffect transition="out" filter="dissolve">
                                      <p:cBhvr>
                                        <p:cTn id="51" dur="1000">
                                          <p:stCondLst>
                                            <p:cond delay="0"/>
                                          </p:stCondLst>
                                        </p:cTn>
                                        <p:tgtEl>
                                          <p:spTgt spid="5"/>
                                        </p:tgtEl>
                                      </p:cBhvr>
                                    </p:animEffect>
                                    <p:anim to="" calcmode="lin" valueType="num">
                                      <p:cBhvr>
                                        <p:cTn id="52" dur="1000" fill="hold">
                                          <p:stCondLst>
                                            <p:cond delay="0"/>
                                          </p:stCondLst>
                                        </p:cTn>
                                        <p:tgtEl>
                                          <p:spTgt spid="5"/>
                                        </p:tgtEl>
                                        <p:attrNameLst>
                                          <p:attrName>ppt_w</p:attrName>
                                        </p:attrNameLst>
                                      </p:cBhvr>
                                      <p:tavLst>
                                        <p:tav tm="0">
                                          <p:val>
                                            <p:strVal val="#ppt_w"/>
                                          </p:val>
                                        </p:tav>
                                        <p:tav tm="100000">
                                          <p:val>
                                            <p:strVal val="#ppt_w*4"/>
                                          </p:val>
                                        </p:tav>
                                      </p:tavLst>
                                    </p:anim>
                                    <p:anim to="" calcmode="lin" valueType="num">
                                      <p:cBhvr>
                                        <p:cTn id="53" dur="1000" fill="hold">
                                          <p:stCondLst>
                                            <p:cond delay="0"/>
                                          </p:stCondLst>
                                        </p:cTn>
                                        <p:tgtEl>
                                          <p:spTgt spid="5"/>
                                        </p:tgtEl>
                                        <p:attrNameLst>
                                          <p:attrName>ppt_h</p:attrName>
                                        </p:attrNameLst>
                                      </p:cBhvr>
                                      <p:tavLst>
                                        <p:tav tm="0">
                                          <p:val>
                                            <p:strVal val="#ppt_h"/>
                                          </p:val>
                                        </p:tav>
                                        <p:tav tm="100000">
                                          <p:val>
                                            <p:strVal val="#ppt_h*4"/>
                                          </p:val>
                                        </p:tav>
                                      </p:tavLst>
                                    </p:anim>
                                  </p:childTnLst>
                                </p:cTn>
                              </p:par>
                              <p:par>
                                <p:cTn id="54" presetID="47" presetClass="exit" presetSubtype="0" fill="hold" grpId="1" nodeType="withEffect">
                                  <p:stCondLst>
                                    <p:cond delay="0"/>
                                  </p:stCondLst>
                                  <p:childTnLst>
                                    <p:animEffect transition="out" filter="fade">
                                      <p:cBhvr>
                                        <p:cTn id="55" dur="1000"/>
                                        <p:tgtEl>
                                          <p:spTgt spid="6"/>
                                        </p:tgtEl>
                                      </p:cBhvr>
                                    </p:animEffect>
                                    <p:anim calcmode="lin" valueType="num">
                                      <p:cBhvr>
                                        <p:cTn id="56" dur="1000"/>
                                        <p:tgtEl>
                                          <p:spTgt spid="6"/>
                                        </p:tgtEl>
                                        <p:attrNameLst>
                                          <p:attrName>ppt_x</p:attrName>
                                        </p:attrNameLst>
                                      </p:cBhvr>
                                      <p:tavLst>
                                        <p:tav tm="0">
                                          <p:val>
                                            <p:strVal val="ppt_x"/>
                                          </p:val>
                                        </p:tav>
                                        <p:tav tm="100000">
                                          <p:val>
                                            <p:strVal val="ppt_x"/>
                                          </p:val>
                                        </p:tav>
                                      </p:tavLst>
                                    </p:anim>
                                    <p:anim calcmode="lin" valueType="num">
                                      <p:cBhvr>
                                        <p:cTn id="57" dur="1000"/>
                                        <p:tgtEl>
                                          <p:spTgt spid="6"/>
                                        </p:tgtEl>
                                        <p:attrNameLst>
                                          <p:attrName>ppt_y</p:attrName>
                                        </p:attrNameLst>
                                      </p:cBhvr>
                                      <p:tavLst>
                                        <p:tav tm="0">
                                          <p:val>
                                            <p:strVal val="ppt_y"/>
                                          </p:val>
                                        </p:tav>
                                        <p:tav tm="100000">
                                          <p:val>
                                            <p:strVal val="ppt_y-.1"/>
                                          </p:val>
                                        </p:tav>
                                      </p:tavLst>
                                    </p:anim>
                                    <p:set>
                                      <p:cBhvr>
                                        <p:cTn id="58" dur="1" fill="hold">
                                          <p:stCondLst>
                                            <p:cond delay="999"/>
                                          </p:stCondLst>
                                        </p:cTn>
                                        <p:tgtEl>
                                          <p:spTgt spid="6"/>
                                        </p:tgtEl>
                                        <p:attrNameLst>
                                          <p:attrName>style.visibility</p:attrName>
                                        </p:attrNameLst>
                                      </p:cBhvr>
                                      <p:to>
                                        <p:strVal val="hidden"/>
                                      </p:to>
                                    </p:set>
                                  </p:childTnLst>
                                </p:cTn>
                              </p:par>
                              <p:par>
                                <p:cTn id="59" presetID="42" presetClass="path" presetSubtype="0" accel="50000" decel="50000" fill="hold" grpId="2" nodeType="withEffect">
                                  <p:stCondLst>
                                    <p:cond delay="0"/>
                                  </p:stCondLst>
                                  <p:childTnLst>
                                    <p:animMotion origin="layout" path="M -5.55556E-7 -1.48148E-6 L -0.29583 -0.04097 " pathEditMode="relative" rAng="0" ptsTypes="AA">
                                      <p:cBhvr>
                                        <p:cTn id="60" dur="1000" fill="hold"/>
                                        <p:tgtEl>
                                          <p:spTgt spid="5"/>
                                        </p:tgtEl>
                                        <p:attrNameLst>
                                          <p:attrName>ppt_x</p:attrName>
                                          <p:attrName>ppt_y</p:attrName>
                                        </p:attrNameLst>
                                      </p:cBhvr>
                                      <p:rCtr x="-14792" y="-2060"/>
                                    </p:animMotion>
                                  </p:childTnLst>
                                </p:cTn>
                              </p:par>
                              <p:par>
                                <p:cTn id="61" presetID="42" presetClass="path" presetSubtype="0" accel="50000" decel="50000" fill="hold" grpId="2" nodeType="withEffect">
                                  <p:stCondLst>
                                    <p:cond delay="0"/>
                                  </p:stCondLst>
                                  <p:childTnLst>
                                    <p:animMotion origin="layout" path="M 3.33333E-6 3.7037E-7 L 0.24427 0.07963 " pathEditMode="relative" rAng="0" ptsTypes="AA">
                                      <p:cBhvr>
                                        <p:cTn id="62" dur="1000" fill="hold"/>
                                        <p:tgtEl>
                                          <p:spTgt spid="4"/>
                                        </p:tgtEl>
                                        <p:attrNameLst>
                                          <p:attrName>ppt_x</p:attrName>
                                          <p:attrName>ppt_y</p:attrName>
                                        </p:attrNameLst>
                                      </p:cBhvr>
                                      <p:rCtr x="12205" y="39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 grpId="0"/>
      <p:bldP spid="3" grpId="1"/>
      <p:bldP spid="4" grpId="0"/>
      <p:bldP spid="4" grpId="1"/>
      <p:bldP spid="4" grpId="2"/>
      <p:bldP spid="5" grpId="0"/>
      <p:bldP spid="5" grpId="1"/>
      <p:bldP spid="5" grpId="2"/>
      <p:bldP spid="6" grpId="0"/>
      <p:bldP spid="6" grpId="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l="-17000" r="-17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76C64B-EC55-4822-BC5E-D0C8681B76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6279" y="323120"/>
            <a:ext cx="4051441" cy="6211759"/>
          </a:xfrm>
          <a:prstGeom prst="rect">
            <a:avLst/>
          </a:prstGeom>
        </p:spPr>
      </p:pic>
      <p:pic>
        <p:nvPicPr>
          <p:cNvPr id="6" name="Picture 5">
            <a:extLst>
              <a:ext uri="{FF2B5EF4-FFF2-40B4-BE49-F238E27FC236}">
                <a16:creationId xmlns:a16="http://schemas.microsoft.com/office/drawing/2014/main" id="{06DA6391-6ECD-4D58-8FB7-38FE6EBAB1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12310" y="334109"/>
            <a:ext cx="5386150" cy="5993039"/>
          </a:xfrm>
          <a:prstGeom prst="rect">
            <a:avLst/>
          </a:prstGeom>
        </p:spPr>
      </p:pic>
      <p:pic>
        <p:nvPicPr>
          <p:cNvPr id="7" name="Picture 6">
            <a:extLst>
              <a:ext uri="{FF2B5EF4-FFF2-40B4-BE49-F238E27FC236}">
                <a16:creationId xmlns:a16="http://schemas.microsoft.com/office/drawing/2014/main" id="{0FFE0CB3-D4AE-4B9D-B1CA-2D90E3685E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448" y="757829"/>
            <a:ext cx="8375731" cy="5416306"/>
          </a:xfrm>
          <a:prstGeom prst="rect">
            <a:avLst/>
          </a:prstGeom>
        </p:spPr>
      </p:pic>
      <p:pic>
        <p:nvPicPr>
          <p:cNvPr id="8" name="Picture 7">
            <a:extLst>
              <a:ext uri="{FF2B5EF4-FFF2-40B4-BE49-F238E27FC236}">
                <a16:creationId xmlns:a16="http://schemas.microsoft.com/office/drawing/2014/main" id="{5BEACF99-CB5A-425E-8859-56C7DDEFF238}"/>
              </a:ext>
            </a:extLst>
          </p:cNvPr>
          <p:cNvPicPr>
            <a:picLocks noChangeAspect="1"/>
          </p:cNvPicPr>
          <p:nvPr/>
        </p:nvPicPr>
        <p:blipFill rotWithShape="1">
          <a:blip r:embed="rId7">
            <a:extLst>
              <a:ext uri="{28A0092B-C50C-407E-A947-70E740481C1C}">
                <a14:useLocalDpi xmlns:a14="http://schemas.microsoft.com/office/drawing/2010/main" val="0"/>
              </a:ext>
            </a:extLst>
          </a:blip>
          <a:srcRect l="7991" r="11206"/>
          <a:stretch/>
        </p:blipFill>
        <p:spPr>
          <a:xfrm>
            <a:off x="2226305" y="433129"/>
            <a:ext cx="4841489" cy="5991740"/>
          </a:xfrm>
          <a:prstGeom prst="rect">
            <a:avLst/>
          </a:prstGeom>
        </p:spPr>
      </p:pic>
      <p:pic>
        <p:nvPicPr>
          <p:cNvPr id="9" name="Picture 8">
            <a:extLst>
              <a:ext uri="{FF2B5EF4-FFF2-40B4-BE49-F238E27FC236}">
                <a16:creationId xmlns:a16="http://schemas.microsoft.com/office/drawing/2014/main" id="{455C5ACA-7340-4DF9-9264-8BF7CAC2F12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82961" y="334109"/>
            <a:ext cx="5172889" cy="5948823"/>
          </a:xfrm>
          <a:prstGeom prst="rect">
            <a:avLst/>
          </a:prstGeom>
        </p:spPr>
      </p:pic>
      <p:pic>
        <p:nvPicPr>
          <p:cNvPr id="10" name="Picture 9">
            <a:extLst>
              <a:ext uri="{FF2B5EF4-FFF2-40B4-BE49-F238E27FC236}">
                <a16:creationId xmlns:a16="http://schemas.microsoft.com/office/drawing/2014/main" id="{1C21DD26-4E46-4068-A9E5-E5C589D6239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10349" y="600367"/>
            <a:ext cx="4728096" cy="5416306"/>
          </a:xfrm>
          <a:prstGeom prst="rect">
            <a:avLst/>
          </a:prstGeom>
        </p:spPr>
      </p:pic>
      <p:pic>
        <p:nvPicPr>
          <p:cNvPr id="11" name="Picture 10">
            <a:extLst>
              <a:ext uri="{FF2B5EF4-FFF2-40B4-BE49-F238E27FC236}">
                <a16:creationId xmlns:a16="http://schemas.microsoft.com/office/drawing/2014/main" id="{C9BFCCDF-174C-469E-AE1E-7E45D24FF43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81264" y="398994"/>
            <a:ext cx="4857181" cy="5955672"/>
          </a:xfrm>
          <a:prstGeom prst="rect">
            <a:avLst/>
          </a:prstGeom>
        </p:spPr>
      </p:pic>
      <p:pic>
        <p:nvPicPr>
          <p:cNvPr id="12" name="Picture 11">
            <a:extLst>
              <a:ext uri="{FF2B5EF4-FFF2-40B4-BE49-F238E27FC236}">
                <a16:creationId xmlns:a16="http://schemas.microsoft.com/office/drawing/2014/main" id="{2CFE0506-9DAF-45ED-A2E2-68F219456A0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44254" y="214370"/>
            <a:ext cx="5254206" cy="6169162"/>
          </a:xfrm>
          <a:prstGeom prst="rect">
            <a:avLst/>
          </a:prstGeom>
        </p:spPr>
      </p:pic>
      <p:pic>
        <p:nvPicPr>
          <p:cNvPr id="13" name="Picture 12">
            <a:extLst>
              <a:ext uri="{FF2B5EF4-FFF2-40B4-BE49-F238E27FC236}">
                <a16:creationId xmlns:a16="http://schemas.microsoft.com/office/drawing/2014/main" id="{1CBB44BF-3021-4063-BE9E-01175BBB554D}"/>
              </a:ext>
            </a:extLst>
          </p:cNvPr>
          <p:cNvPicPr>
            <a:picLocks noChangeAspect="1"/>
          </p:cNvPicPr>
          <p:nvPr/>
        </p:nvPicPr>
        <p:blipFill rotWithShape="1">
          <a:blip r:embed="rId12">
            <a:extLst>
              <a:ext uri="{28A0092B-C50C-407E-A947-70E740481C1C}">
                <a14:useLocalDpi xmlns:a14="http://schemas.microsoft.com/office/drawing/2010/main" val="0"/>
              </a:ext>
            </a:extLst>
          </a:blip>
          <a:srcRect l="23953" r="24908"/>
          <a:stretch/>
        </p:blipFill>
        <p:spPr>
          <a:xfrm>
            <a:off x="1963721" y="202923"/>
            <a:ext cx="5815272" cy="6386711"/>
          </a:xfrm>
          <a:prstGeom prst="rect">
            <a:avLst/>
          </a:prstGeom>
        </p:spPr>
      </p:pic>
      <p:pic>
        <p:nvPicPr>
          <p:cNvPr id="14" name="Picture 13">
            <a:extLst>
              <a:ext uri="{FF2B5EF4-FFF2-40B4-BE49-F238E27FC236}">
                <a16:creationId xmlns:a16="http://schemas.microsoft.com/office/drawing/2014/main" id="{076A5E8F-D89C-4E1E-BE24-69ADF8D97AE9}"/>
              </a:ext>
            </a:extLst>
          </p:cNvPr>
          <p:cNvPicPr>
            <a:picLocks noChangeAspect="1"/>
          </p:cNvPicPr>
          <p:nvPr/>
        </p:nvPicPr>
        <p:blipFill rotWithShape="1">
          <a:blip r:embed="rId13">
            <a:extLst>
              <a:ext uri="{28A0092B-C50C-407E-A947-70E740481C1C}">
                <a14:useLocalDpi xmlns:a14="http://schemas.microsoft.com/office/drawing/2010/main" val="0"/>
              </a:ext>
            </a:extLst>
          </a:blip>
          <a:srcRect t="17524" b="17835"/>
          <a:stretch/>
        </p:blipFill>
        <p:spPr>
          <a:xfrm>
            <a:off x="540806" y="756952"/>
            <a:ext cx="8212486" cy="5308582"/>
          </a:xfrm>
          <a:prstGeom prst="rect">
            <a:avLst/>
          </a:prstGeom>
        </p:spPr>
      </p:pic>
      <p:pic>
        <p:nvPicPr>
          <p:cNvPr id="15" name="Picture 14">
            <a:extLst>
              <a:ext uri="{FF2B5EF4-FFF2-40B4-BE49-F238E27FC236}">
                <a16:creationId xmlns:a16="http://schemas.microsoft.com/office/drawing/2014/main" id="{7F68563E-EA41-473A-8331-36A6D88F797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397450" y="311697"/>
            <a:ext cx="5049758" cy="6169162"/>
          </a:xfrm>
          <a:prstGeom prst="rect">
            <a:avLst/>
          </a:prstGeom>
        </p:spPr>
      </p:pic>
      <p:pic>
        <p:nvPicPr>
          <p:cNvPr id="16" name="Picture 15">
            <a:extLst>
              <a:ext uri="{FF2B5EF4-FFF2-40B4-BE49-F238E27FC236}">
                <a16:creationId xmlns:a16="http://schemas.microsoft.com/office/drawing/2014/main" id="{9998F625-DF84-4F46-BE05-269C7582AB94}"/>
              </a:ext>
            </a:extLst>
          </p:cNvPr>
          <p:cNvPicPr>
            <a:picLocks noChangeAspect="1"/>
          </p:cNvPicPr>
          <p:nvPr/>
        </p:nvPicPr>
        <p:blipFill rotWithShape="1">
          <a:blip r:embed="rId15">
            <a:extLst>
              <a:ext uri="{28A0092B-C50C-407E-A947-70E740481C1C}">
                <a14:useLocalDpi xmlns:a14="http://schemas.microsoft.com/office/drawing/2010/main" val="0"/>
              </a:ext>
            </a:extLst>
          </a:blip>
          <a:srcRect l="2041" r="2878" b="3711"/>
          <a:stretch/>
        </p:blipFill>
        <p:spPr>
          <a:xfrm>
            <a:off x="799887" y="863785"/>
            <a:ext cx="7819934" cy="5026090"/>
          </a:xfrm>
          <a:prstGeom prst="rect">
            <a:avLst/>
          </a:prstGeom>
        </p:spPr>
      </p:pic>
      <p:pic>
        <p:nvPicPr>
          <p:cNvPr id="17" name="Picture 16">
            <a:extLst>
              <a:ext uri="{FF2B5EF4-FFF2-40B4-BE49-F238E27FC236}">
                <a16:creationId xmlns:a16="http://schemas.microsoft.com/office/drawing/2014/main" id="{DDE5459D-4DBC-4758-B939-DA0F5A8BD6BC}"/>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48638" y="491570"/>
            <a:ext cx="8212485" cy="5219800"/>
          </a:xfrm>
          <a:prstGeom prst="rect">
            <a:avLst/>
          </a:prstGeom>
        </p:spPr>
      </p:pic>
      <p:pic>
        <p:nvPicPr>
          <p:cNvPr id="18" name="Picture 17">
            <a:extLst>
              <a:ext uri="{FF2B5EF4-FFF2-40B4-BE49-F238E27FC236}">
                <a16:creationId xmlns:a16="http://schemas.microsoft.com/office/drawing/2014/main" id="{9B52B5A0-6807-45A5-A2A3-61F9F0426C4F}"/>
              </a:ext>
            </a:extLst>
          </p:cNvPr>
          <p:cNvPicPr>
            <a:picLocks noChangeAspect="1"/>
          </p:cNvPicPr>
          <p:nvPr/>
        </p:nvPicPr>
        <p:blipFill rotWithShape="1">
          <a:blip r:embed="rId17">
            <a:extLst>
              <a:ext uri="{28A0092B-C50C-407E-A947-70E740481C1C}">
                <a14:useLocalDpi xmlns:a14="http://schemas.microsoft.com/office/drawing/2010/main" val="0"/>
              </a:ext>
            </a:extLst>
          </a:blip>
          <a:srcRect l="3033" t="3193" r="3033" b="2643"/>
          <a:stretch/>
        </p:blipFill>
        <p:spPr>
          <a:xfrm>
            <a:off x="2029823" y="495998"/>
            <a:ext cx="5815272" cy="5829410"/>
          </a:xfrm>
          <a:prstGeom prst="rect">
            <a:avLst/>
          </a:prstGeom>
        </p:spPr>
      </p:pic>
      <p:pic>
        <p:nvPicPr>
          <p:cNvPr id="19" name="Picture 18">
            <a:extLst>
              <a:ext uri="{FF2B5EF4-FFF2-40B4-BE49-F238E27FC236}">
                <a16:creationId xmlns:a16="http://schemas.microsoft.com/office/drawing/2014/main" id="{761F7DDB-D72A-4833-B593-7A534E76E7A6}"/>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265683" y="1825673"/>
            <a:ext cx="3878317" cy="5032327"/>
          </a:xfrm>
          <a:prstGeom prst="rect">
            <a:avLst/>
          </a:prstGeom>
        </p:spPr>
      </p:pic>
      <p:pic>
        <p:nvPicPr>
          <p:cNvPr id="20" name="Picture 19">
            <a:extLst>
              <a:ext uri="{FF2B5EF4-FFF2-40B4-BE49-F238E27FC236}">
                <a16:creationId xmlns:a16="http://schemas.microsoft.com/office/drawing/2014/main" id="{8DE2A566-AC8E-4820-8416-A9376EA4F596}"/>
              </a:ext>
            </a:extLst>
          </p:cNvPr>
          <p:cNvPicPr>
            <a:picLocks noChangeAspect="1"/>
          </p:cNvPicPr>
          <p:nvPr/>
        </p:nvPicPr>
        <p:blipFill rotWithShape="1">
          <a:blip r:embed="rId19">
            <a:extLst>
              <a:ext uri="{28A0092B-C50C-407E-A947-70E740481C1C}">
                <a14:useLocalDpi xmlns:a14="http://schemas.microsoft.com/office/drawing/2010/main" val="0"/>
              </a:ext>
            </a:extLst>
          </a:blip>
          <a:srcRect l="2785" t="1045" r="2900"/>
          <a:stretch/>
        </p:blipFill>
        <p:spPr>
          <a:xfrm>
            <a:off x="2659281" y="0"/>
            <a:ext cx="2821475" cy="3369772"/>
          </a:xfrm>
          <a:prstGeom prst="rect">
            <a:avLst/>
          </a:prstGeom>
        </p:spPr>
      </p:pic>
      <p:pic>
        <p:nvPicPr>
          <p:cNvPr id="21" name="Picture 20">
            <a:extLst>
              <a:ext uri="{FF2B5EF4-FFF2-40B4-BE49-F238E27FC236}">
                <a16:creationId xmlns:a16="http://schemas.microsoft.com/office/drawing/2014/main" id="{0A18CC8F-747A-44EC-92A2-022FBDBB50DF}"/>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3485114"/>
            <a:ext cx="2600982" cy="3372886"/>
          </a:xfrm>
          <a:prstGeom prst="rect">
            <a:avLst/>
          </a:prstGeom>
        </p:spPr>
      </p:pic>
      <p:pic>
        <p:nvPicPr>
          <p:cNvPr id="22" name="Picture 21">
            <a:extLst>
              <a:ext uri="{FF2B5EF4-FFF2-40B4-BE49-F238E27FC236}">
                <a16:creationId xmlns:a16="http://schemas.microsoft.com/office/drawing/2014/main" id="{0EDFC80D-CFC2-4856-A114-B9E38512D68B}"/>
              </a:ext>
            </a:extLst>
          </p:cNvPr>
          <p:cNvPicPr>
            <a:picLocks noChangeAspect="1"/>
          </p:cNvPicPr>
          <p:nvPr/>
        </p:nvPicPr>
        <p:blipFill rotWithShape="1">
          <a:blip r:embed="rId21">
            <a:extLst>
              <a:ext uri="{28A0092B-C50C-407E-A947-70E740481C1C}">
                <a14:useLocalDpi xmlns:a14="http://schemas.microsoft.com/office/drawing/2010/main" val="0"/>
              </a:ext>
            </a:extLst>
          </a:blip>
          <a:srcRect l="3080" t="1686" r="3554" b="2835"/>
          <a:stretch/>
        </p:blipFill>
        <p:spPr>
          <a:xfrm>
            <a:off x="2635533" y="3436882"/>
            <a:ext cx="2614217" cy="3358056"/>
          </a:xfrm>
          <a:prstGeom prst="rect">
            <a:avLst/>
          </a:prstGeom>
        </p:spPr>
      </p:pic>
      <p:pic>
        <p:nvPicPr>
          <p:cNvPr id="23" name="Picture 22">
            <a:extLst>
              <a:ext uri="{FF2B5EF4-FFF2-40B4-BE49-F238E27FC236}">
                <a16:creationId xmlns:a16="http://schemas.microsoft.com/office/drawing/2014/main" id="{7CEDC31F-656A-4452-A509-FADE74C568B3}"/>
              </a:ext>
            </a:extLst>
          </p:cNvPr>
          <p:cNvPicPr>
            <a:picLocks noChangeAspect="1"/>
          </p:cNvPicPr>
          <p:nvPr/>
        </p:nvPicPr>
        <p:blipFill rotWithShape="1">
          <a:blip r:embed="rId22">
            <a:extLst>
              <a:ext uri="{28A0092B-C50C-407E-A947-70E740481C1C}">
                <a14:useLocalDpi xmlns:a14="http://schemas.microsoft.com/office/drawing/2010/main" val="0"/>
              </a:ext>
            </a:extLst>
          </a:blip>
          <a:srcRect l="14690" t="3761" r="12924" b="2446"/>
          <a:stretch/>
        </p:blipFill>
        <p:spPr>
          <a:xfrm>
            <a:off x="-10510" y="21020"/>
            <a:ext cx="2652464" cy="3436882"/>
          </a:xfrm>
          <a:prstGeom prst="rect">
            <a:avLst/>
          </a:prstGeom>
        </p:spPr>
      </p:pic>
      <p:pic>
        <p:nvPicPr>
          <p:cNvPr id="24" name="Picture 23">
            <a:extLst>
              <a:ext uri="{FF2B5EF4-FFF2-40B4-BE49-F238E27FC236}">
                <a16:creationId xmlns:a16="http://schemas.microsoft.com/office/drawing/2014/main" id="{42D90EEB-25BC-4877-86B5-FE30EA6BC3FA}"/>
              </a:ext>
            </a:extLst>
          </p:cNvPr>
          <p:cNvPicPr>
            <a:picLocks noChangeAspect="1"/>
          </p:cNvPicPr>
          <p:nvPr/>
        </p:nvPicPr>
        <p:blipFill rotWithShape="1">
          <a:blip r:embed="rId23">
            <a:extLst>
              <a:ext uri="{28A0092B-C50C-407E-A947-70E740481C1C}">
                <a14:useLocalDpi xmlns:a14="http://schemas.microsoft.com/office/drawing/2010/main" val="0"/>
              </a:ext>
            </a:extLst>
          </a:blip>
          <a:srcRect l="5858" t="3306" r="3447" b="2727"/>
          <a:stretch/>
        </p:blipFill>
        <p:spPr>
          <a:xfrm>
            <a:off x="2538557" y="33759"/>
            <a:ext cx="2850778" cy="4475181"/>
          </a:xfrm>
          <a:prstGeom prst="rect">
            <a:avLst/>
          </a:prstGeom>
        </p:spPr>
      </p:pic>
      <p:pic>
        <p:nvPicPr>
          <p:cNvPr id="25" name="Picture 24">
            <a:extLst>
              <a:ext uri="{FF2B5EF4-FFF2-40B4-BE49-F238E27FC236}">
                <a16:creationId xmlns:a16="http://schemas.microsoft.com/office/drawing/2014/main" id="{A7284E32-2D16-4F45-A105-01A1624A9BA8}"/>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5387410" y="2638097"/>
            <a:ext cx="3756590" cy="4219903"/>
          </a:xfrm>
          <a:prstGeom prst="rect">
            <a:avLst/>
          </a:prstGeom>
        </p:spPr>
      </p:pic>
      <p:pic>
        <p:nvPicPr>
          <p:cNvPr id="26" name="Picture 25">
            <a:extLst>
              <a:ext uri="{FF2B5EF4-FFF2-40B4-BE49-F238E27FC236}">
                <a16:creationId xmlns:a16="http://schemas.microsoft.com/office/drawing/2014/main" id="{D20C16D7-5985-4406-B45F-28AB8A9CBA64}"/>
              </a:ext>
            </a:extLst>
          </p:cNvPr>
          <p:cNvPicPr>
            <a:picLocks noChangeAspect="1"/>
          </p:cNvPicPr>
          <p:nvPr/>
        </p:nvPicPr>
        <p:blipFill rotWithShape="1">
          <a:blip r:embed="rId25" cstate="print">
            <a:extLst>
              <a:ext uri="{28A0092B-C50C-407E-A947-70E740481C1C}">
                <a14:useLocalDpi xmlns:a14="http://schemas.microsoft.com/office/drawing/2010/main" val="0"/>
              </a:ext>
            </a:extLst>
          </a:blip>
          <a:srcRect l="9059" t="21177" r="9372" b="20157"/>
          <a:stretch/>
        </p:blipFill>
        <p:spPr>
          <a:xfrm>
            <a:off x="5479657" y="84082"/>
            <a:ext cx="3664343" cy="2635510"/>
          </a:xfrm>
          <a:prstGeom prst="rect">
            <a:avLst/>
          </a:prstGeom>
        </p:spPr>
      </p:pic>
      <p:pic>
        <p:nvPicPr>
          <p:cNvPr id="3" name="Picture 2">
            <a:extLst>
              <a:ext uri="{FF2B5EF4-FFF2-40B4-BE49-F238E27FC236}">
                <a16:creationId xmlns:a16="http://schemas.microsoft.com/office/drawing/2014/main" id="{6CF8F554-041C-479D-911E-F80E29FE6FBE}"/>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198176" y="494032"/>
            <a:ext cx="6663559" cy="5591931"/>
          </a:xfrm>
          <a:prstGeom prst="rect">
            <a:avLst/>
          </a:prstGeom>
        </p:spPr>
      </p:pic>
    </p:spTree>
    <p:extLst>
      <p:ext uri="{BB962C8B-B14F-4D97-AF65-F5344CB8AC3E}">
        <p14:creationId xmlns:p14="http://schemas.microsoft.com/office/powerpoint/2010/main" val="152457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6" presetClass="emph" presetSubtype="0" fill="hold" nodeType="withEffect">
                                  <p:stCondLst>
                                    <p:cond delay="750"/>
                                  </p:stCondLst>
                                  <p:childTnLst>
                                    <p:animScale>
                                      <p:cBhvr>
                                        <p:cTn id="10" dur="1500" fill="hold"/>
                                        <p:tgtEl>
                                          <p:spTgt spid="5"/>
                                        </p:tgtEl>
                                      </p:cBhvr>
                                      <p:by x="25000" y="25000"/>
                                    </p:animScale>
                                  </p:childTnLst>
                                </p:cTn>
                              </p:par>
                              <p:par>
                                <p:cTn id="11" presetID="42" presetClass="path" presetSubtype="0" accel="50000" decel="50000" fill="hold" nodeType="withEffect">
                                  <p:stCondLst>
                                    <p:cond delay="750"/>
                                  </p:stCondLst>
                                  <p:childTnLst>
                                    <p:animMotion origin="layout" path="M 0 0 L -0.40122 0.27106 " pathEditMode="relative" rAng="0" ptsTypes="AA">
                                      <p:cBhvr>
                                        <p:cTn id="12" dur="1500" fill="hold"/>
                                        <p:tgtEl>
                                          <p:spTgt spid="5"/>
                                        </p:tgtEl>
                                        <p:attrNameLst>
                                          <p:attrName>ppt_x</p:attrName>
                                          <p:attrName>ppt_y</p:attrName>
                                        </p:attrNameLst>
                                      </p:cBhvr>
                                      <p:rCtr x="-20069" y="13542"/>
                                    </p:animMotion>
                                  </p:childTnLst>
                                </p:cTn>
                              </p:par>
                            </p:childTnLst>
                          </p:cTn>
                        </p:par>
                        <p:par>
                          <p:cTn id="13" fill="hold">
                            <p:stCondLst>
                              <p:cond delay="2250"/>
                            </p:stCondLst>
                            <p:childTnLst>
                              <p:par>
                                <p:cTn id="14" presetID="2" presetClass="entr" presetSubtype="8"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0-#ppt_w/2"/>
                                          </p:val>
                                        </p:tav>
                                        <p:tav tm="100000">
                                          <p:val>
                                            <p:strVal val="#ppt_x"/>
                                          </p:val>
                                        </p:tav>
                                      </p:tavLst>
                                    </p:anim>
                                    <p:anim calcmode="lin" valueType="num">
                                      <p:cBhvr additive="base">
                                        <p:cTn id="17" dur="500" fill="hold"/>
                                        <p:tgtEl>
                                          <p:spTgt spid="6"/>
                                        </p:tgtEl>
                                        <p:attrNameLst>
                                          <p:attrName>ppt_y</p:attrName>
                                        </p:attrNameLst>
                                      </p:cBhvr>
                                      <p:tavLst>
                                        <p:tav tm="0">
                                          <p:val>
                                            <p:strVal val="#ppt_y"/>
                                          </p:val>
                                        </p:tav>
                                        <p:tav tm="100000">
                                          <p:val>
                                            <p:strVal val="#ppt_y"/>
                                          </p:val>
                                        </p:tav>
                                      </p:tavLst>
                                    </p:anim>
                                  </p:childTnLst>
                                </p:cTn>
                              </p:par>
                              <p:par>
                                <p:cTn id="18" presetID="6" presetClass="emph" presetSubtype="0" fill="hold" nodeType="withEffect">
                                  <p:stCondLst>
                                    <p:cond delay="750"/>
                                  </p:stCondLst>
                                  <p:childTnLst>
                                    <p:animScale>
                                      <p:cBhvr>
                                        <p:cTn id="19" dur="1500" fill="hold"/>
                                        <p:tgtEl>
                                          <p:spTgt spid="6"/>
                                        </p:tgtEl>
                                      </p:cBhvr>
                                      <p:by x="25000" y="25000"/>
                                    </p:animScale>
                                  </p:childTnLst>
                                </p:cTn>
                              </p:par>
                              <p:par>
                                <p:cTn id="20" presetID="42" presetClass="path" presetSubtype="0" accel="50000" decel="50000" fill="hold" nodeType="withEffect">
                                  <p:stCondLst>
                                    <p:cond delay="750"/>
                                  </p:stCondLst>
                                  <p:childTnLst>
                                    <p:animMotion origin="layout" path="M -8.33333E-7 1.85185E-6 L 0.37257 0.16666 " pathEditMode="relative" rAng="0" ptsTypes="AA">
                                      <p:cBhvr>
                                        <p:cTn id="21" dur="1500" fill="hold"/>
                                        <p:tgtEl>
                                          <p:spTgt spid="6"/>
                                        </p:tgtEl>
                                        <p:attrNameLst>
                                          <p:attrName>ppt_x</p:attrName>
                                          <p:attrName>ppt_y</p:attrName>
                                        </p:attrNameLst>
                                      </p:cBhvr>
                                      <p:rCtr x="18628" y="8333"/>
                                    </p:animMotion>
                                  </p:childTnLst>
                                </p:cTn>
                              </p:par>
                            </p:childTnLst>
                          </p:cTn>
                        </p:par>
                        <p:par>
                          <p:cTn id="22" fill="hold">
                            <p:stCondLst>
                              <p:cond delay="4500"/>
                            </p:stCondLst>
                            <p:childTnLst>
                              <p:par>
                                <p:cTn id="23" presetID="2" presetClass="entr" presetSubtype="8"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par>
                                <p:cTn id="27" presetID="6" presetClass="emph" presetSubtype="0" fill="hold" nodeType="withEffect">
                                  <p:stCondLst>
                                    <p:cond delay="750"/>
                                  </p:stCondLst>
                                  <p:childTnLst>
                                    <p:animScale>
                                      <p:cBhvr>
                                        <p:cTn id="28" dur="1500" fill="hold"/>
                                        <p:tgtEl>
                                          <p:spTgt spid="7"/>
                                        </p:tgtEl>
                                      </p:cBhvr>
                                      <p:by x="25000" y="25000"/>
                                    </p:animScale>
                                  </p:childTnLst>
                                </p:cTn>
                              </p:par>
                              <p:par>
                                <p:cTn id="29" presetID="42" presetClass="path" presetSubtype="0" accel="50000" decel="50000" fill="hold" nodeType="withEffect">
                                  <p:stCondLst>
                                    <p:cond delay="750"/>
                                  </p:stCondLst>
                                  <p:childTnLst>
                                    <p:animMotion origin="layout" path="M 1.94444E-6 -4.07407E-6 L 0.29219 -0.37939 " pathEditMode="relative" rAng="0" ptsTypes="AA">
                                      <p:cBhvr>
                                        <p:cTn id="30" dur="1500" fill="hold"/>
                                        <p:tgtEl>
                                          <p:spTgt spid="7"/>
                                        </p:tgtEl>
                                        <p:attrNameLst>
                                          <p:attrName>ppt_x</p:attrName>
                                          <p:attrName>ppt_y</p:attrName>
                                        </p:attrNameLst>
                                      </p:cBhvr>
                                      <p:rCtr x="14601" y="-18981"/>
                                    </p:animMotion>
                                  </p:childTnLst>
                                </p:cTn>
                              </p:par>
                            </p:childTnLst>
                          </p:cTn>
                        </p:par>
                        <p:par>
                          <p:cTn id="31" fill="hold">
                            <p:stCondLst>
                              <p:cond delay="6750"/>
                            </p:stCondLst>
                            <p:childTnLst>
                              <p:par>
                                <p:cTn id="32" presetID="2" presetClass="entr" presetSubtype="8"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0-#ppt_w/2"/>
                                          </p:val>
                                        </p:tav>
                                        <p:tav tm="100000">
                                          <p:val>
                                            <p:strVal val="#ppt_x"/>
                                          </p:val>
                                        </p:tav>
                                      </p:tavLst>
                                    </p:anim>
                                    <p:anim calcmode="lin" valueType="num">
                                      <p:cBhvr additive="base">
                                        <p:cTn id="35" dur="500" fill="hold"/>
                                        <p:tgtEl>
                                          <p:spTgt spid="8"/>
                                        </p:tgtEl>
                                        <p:attrNameLst>
                                          <p:attrName>ppt_y</p:attrName>
                                        </p:attrNameLst>
                                      </p:cBhvr>
                                      <p:tavLst>
                                        <p:tav tm="0">
                                          <p:val>
                                            <p:strVal val="#ppt_y"/>
                                          </p:val>
                                        </p:tav>
                                        <p:tav tm="100000">
                                          <p:val>
                                            <p:strVal val="#ppt_y"/>
                                          </p:val>
                                        </p:tav>
                                      </p:tavLst>
                                    </p:anim>
                                  </p:childTnLst>
                                </p:cTn>
                              </p:par>
                              <p:par>
                                <p:cTn id="36" presetID="6" presetClass="emph" presetSubtype="0" fill="hold" nodeType="withEffect">
                                  <p:stCondLst>
                                    <p:cond delay="750"/>
                                  </p:stCondLst>
                                  <p:childTnLst>
                                    <p:animScale>
                                      <p:cBhvr>
                                        <p:cTn id="37" dur="1500" fill="hold"/>
                                        <p:tgtEl>
                                          <p:spTgt spid="8"/>
                                        </p:tgtEl>
                                      </p:cBhvr>
                                      <p:by x="25000" y="25000"/>
                                    </p:animScale>
                                  </p:childTnLst>
                                </p:cTn>
                              </p:par>
                              <p:par>
                                <p:cTn id="38" presetID="42" presetClass="path" presetSubtype="0" accel="50000" decel="50000" fill="hold" nodeType="withEffect">
                                  <p:stCondLst>
                                    <p:cond delay="750"/>
                                  </p:stCondLst>
                                  <p:childTnLst>
                                    <p:animMotion origin="layout" path="M 2.77778E-7 0 L -0.39549 -0.08403 " pathEditMode="relative" rAng="0" ptsTypes="AA">
                                      <p:cBhvr>
                                        <p:cTn id="39" dur="1500" fill="hold"/>
                                        <p:tgtEl>
                                          <p:spTgt spid="8"/>
                                        </p:tgtEl>
                                        <p:attrNameLst>
                                          <p:attrName>ppt_x</p:attrName>
                                          <p:attrName>ppt_y</p:attrName>
                                        </p:attrNameLst>
                                      </p:cBhvr>
                                      <p:rCtr x="-19774" y="-4213"/>
                                    </p:animMotion>
                                  </p:childTnLst>
                                </p:cTn>
                              </p:par>
                            </p:childTnLst>
                          </p:cTn>
                        </p:par>
                        <p:par>
                          <p:cTn id="40" fill="hold">
                            <p:stCondLst>
                              <p:cond delay="9000"/>
                            </p:stCondLst>
                            <p:childTnLst>
                              <p:par>
                                <p:cTn id="41" presetID="2" presetClass="entr" presetSubtype="8"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ppt_y"/>
                                          </p:val>
                                        </p:tav>
                                        <p:tav tm="100000">
                                          <p:val>
                                            <p:strVal val="#ppt_y"/>
                                          </p:val>
                                        </p:tav>
                                      </p:tavLst>
                                    </p:anim>
                                  </p:childTnLst>
                                </p:cTn>
                              </p:par>
                              <p:par>
                                <p:cTn id="45" presetID="6" presetClass="emph" presetSubtype="0" fill="hold" nodeType="withEffect">
                                  <p:stCondLst>
                                    <p:cond delay="750"/>
                                  </p:stCondLst>
                                  <p:childTnLst>
                                    <p:animScale>
                                      <p:cBhvr>
                                        <p:cTn id="46" dur="1500" fill="hold"/>
                                        <p:tgtEl>
                                          <p:spTgt spid="9"/>
                                        </p:tgtEl>
                                      </p:cBhvr>
                                      <p:by x="25000" y="25000"/>
                                    </p:animScale>
                                  </p:childTnLst>
                                </p:cTn>
                              </p:par>
                              <p:par>
                                <p:cTn id="47" presetID="42" presetClass="path" presetSubtype="0" accel="50000" decel="50000" fill="hold" nodeType="withEffect">
                                  <p:stCondLst>
                                    <p:cond delay="750"/>
                                  </p:stCondLst>
                                  <p:childTnLst>
                                    <p:animMotion origin="layout" path="M 2.22222E-6 2.59259E-6 L 0.30625 -0.09676 " pathEditMode="relative" rAng="0" ptsTypes="AA">
                                      <p:cBhvr>
                                        <p:cTn id="48" dur="1500" fill="hold"/>
                                        <p:tgtEl>
                                          <p:spTgt spid="9"/>
                                        </p:tgtEl>
                                        <p:attrNameLst>
                                          <p:attrName>ppt_x</p:attrName>
                                          <p:attrName>ppt_y</p:attrName>
                                        </p:attrNameLst>
                                      </p:cBhvr>
                                      <p:rCtr x="15313" y="-4838"/>
                                    </p:animMotion>
                                  </p:childTnLst>
                                </p:cTn>
                              </p:par>
                            </p:childTnLst>
                          </p:cTn>
                        </p:par>
                        <p:par>
                          <p:cTn id="49" fill="hold">
                            <p:stCondLst>
                              <p:cond delay="11250"/>
                            </p:stCondLst>
                            <p:childTnLst>
                              <p:par>
                                <p:cTn id="50" presetID="2" presetClass="entr" presetSubtype="8"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0-#ppt_w/2"/>
                                          </p:val>
                                        </p:tav>
                                        <p:tav tm="100000">
                                          <p:val>
                                            <p:strVal val="#ppt_x"/>
                                          </p:val>
                                        </p:tav>
                                      </p:tavLst>
                                    </p:anim>
                                    <p:anim calcmode="lin" valueType="num">
                                      <p:cBhvr additive="base">
                                        <p:cTn id="53" dur="500" fill="hold"/>
                                        <p:tgtEl>
                                          <p:spTgt spid="10"/>
                                        </p:tgtEl>
                                        <p:attrNameLst>
                                          <p:attrName>ppt_y</p:attrName>
                                        </p:attrNameLst>
                                      </p:cBhvr>
                                      <p:tavLst>
                                        <p:tav tm="0">
                                          <p:val>
                                            <p:strVal val="#ppt_y"/>
                                          </p:val>
                                        </p:tav>
                                        <p:tav tm="100000">
                                          <p:val>
                                            <p:strVal val="#ppt_y"/>
                                          </p:val>
                                        </p:tav>
                                      </p:tavLst>
                                    </p:anim>
                                  </p:childTnLst>
                                </p:cTn>
                              </p:par>
                              <p:par>
                                <p:cTn id="54" presetID="6" presetClass="emph" presetSubtype="0" fill="hold" nodeType="withEffect">
                                  <p:stCondLst>
                                    <p:cond delay="750"/>
                                  </p:stCondLst>
                                  <p:childTnLst>
                                    <p:animScale>
                                      <p:cBhvr>
                                        <p:cTn id="55" dur="1500" fill="hold"/>
                                        <p:tgtEl>
                                          <p:spTgt spid="10"/>
                                        </p:tgtEl>
                                      </p:cBhvr>
                                      <p:by x="25000" y="25000"/>
                                    </p:animScale>
                                  </p:childTnLst>
                                </p:cTn>
                              </p:par>
                              <p:par>
                                <p:cTn id="56" presetID="42" presetClass="path" presetSubtype="0" accel="50000" decel="50000" fill="hold" nodeType="withEffect">
                                  <p:stCondLst>
                                    <p:cond delay="750"/>
                                  </p:stCondLst>
                                  <p:childTnLst>
                                    <p:animMotion origin="layout" path="M 1.38889E-6 2.59259E-6 L -0.13889 -0.34121 " pathEditMode="relative" rAng="0" ptsTypes="AA">
                                      <p:cBhvr>
                                        <p:cTn id="57" dur="1500" fill="hold"/>
                                        <p:tgtEl>
                                          <p:spTgt spid="10"/>
                                        </p:tgtEl>
                                        <p:attrNameLst>
                                          <p:attrName>ppt_x</p:attrName>
                                          <p:attrName>ppt_y</p:attrName>
                                        </p:attrNameLst>
                                      </p:cBhvr>
                                      <p:rCtr x="-6944" y="-17060"/>
                                    </p:animMotion>
                                  </p:childTnLst>
                                </p:cTn>
                              </p:par>
                            </p:childTnLst>
                          </p:cTn>
                        </p:par>
                        <p:par>
                          <p:cTn id="58" fill="hold">
                            <p:stCondLst>
                              <p:cond delay="13500"/>
                            </p:stCondLst>
                            <p:childTnLst>
                              <p:par>
                                <p:cTn id="59" presetID="2" presetClass="entr" presetSubtype="8"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0-#ppt_w/2"/>
                                          </p:val>
                                        </p:tav>
                                        <p:tav tm="100000">
                                          <p:val>
                                            <p:strVal val="#ppt_x"/>
                                          </p:val>
                                        </p:tav>
                                      </p:tavLst>
                                    </p:anim>
                                    <p:anim calcmode="lin" valueType="num">
                                      <p:cBhvr additive="base">
                                        <p:cTn id="62" dur="500" fill="hold"/>
                                        <p:tgtEl>
                                          <p:spTgt spid="11"/>
                                        </p:tgtEl>
                                        <p:attrNameLst>
                                          <p:attrName>ppt_y</p:attrName>
                                        </p:attrNameLst>
                                      </p:cBhvr>
                                      <p:tavLst>
                                        <p:tav tm="0">
                                          <p:val>
                                            <p:strVal val="#ppt_y"/>
                                          </p:val>
                                        </p:tav>
                                        <p:tav tm="100000">
                                          <p:val>
                                            <p:strVal val="#ppt_y"/>
                                          </p:val>
                                        </p:tav>
                                      </p:tavLst>
                                    </p:anim>
                                  </p:childTnLst>
                                </p:cTn>
                              </p:par>
                              <p:par>
                                <p:cTn id="63" presetID="6" presetClass="emph" presetSubtype="0" fill="hold" nodeType="withEffect">
                                  <p:stCondLst>
                                    <p:cond delay="750"/>
                                  </p:stCondLst>
                                  <p:childTnLst>
                                    <p:animScale>
                                      <p:cBhvr>
                                        <p:cTn id="64" dur="1500" fill="hold"/>
                                        <p:tgtEl>
                                          <p:spTgt spid="11"/>
                                        </p:tgtEl>
                                      </p:cBhvr>
                                      <p:by x="25000" y="25000"/>
                                    </p:animScale>
                                  </p:childTnLst>
                                </p:cTn>
                              </p:par>
                              <p:par>
                                <p:cTn id="65" presetID="42" presetClass="path" presetSubtype="0" accel="50000" decel="50000" fill="hold" nodeType="withEffect">
                                  <p:stCondLst>
                                    <p:cond delay="750"/>
                                  </p:stCondLst>
                                  <p:childTnLst>
                                    <p:animMotion origin="layout" path="M -4.16667E-6 -1.11111E-6 L 0.20643 0.31898 " pathEditMode="relative" rAng="0" ptsTypes="AA">
                                      <p:cBhvr>
                                        <p:cTn id="66" dur="1500" fill="hold"/>
                                        <p:tgtEl>
                                          <p:spTgt spid="11"/>
                                        </p:tgtEl>
                                        <p:attrNameLst>
                                          <p:attrName>ppt_x</p:attrName>
                                          <p:attrName>ppt_y</p:attrName>
                                        </p:attrNameLst>
                                      </p:cBhvr>
                                      <p:rCtr x="10312" y="15949"/>
                                    </p:animMotion>
                                  </p:childTnLst>
                                </p:cTn>
                              </p:par>
                            </p:childTnLst>
                          </p:cTn>
                        </p:par>
                        <p:par>
                          <p:cTn id="67" fill="hold">
                            <p:stCondLst>
                              <p:cond delay="15750"/>
                            </p:stCondLst>
                            <p:childTnLst>
                              <p:par>
                                <p:cTn id="68" presetID="2" presetClass="entr" presetSubtype="8"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0-#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par>
                                <p:cTn id="72" presetID="6" presetClass="emph" presetSubtype="0" fill="hold" nodeType="withEffect">
                                  <p:stCondLst>
                                    <p:cond delay="750"/>
                                  </p:stCondLst>
                                  <p:childTnLst>
                                    <p:animScale>
                                      <p:cBhvr>
                                        <p:cTn id="73" dur="1500" fill="hold"/>
                                        <p:tgtEl>
                                          <p:spTgt spid="12"/>
                                        </p:tgtEl>
                                      </p:cBhvr>
                                      <p:by x="25000" y="25000"/>
                                    </p:animScale>
                                  </p:childTnLst>
                                </p:cTn>
                              </p:par>
                              <p:par>
                                <p:cTn id="74" presetID="42" presetClass="path" presetSubtype="0" accel="50000" decel="50000" fill="hold" nodeType="withEffect">
                                  <p:stCondLst>
                                    <p:cond delay="750"/>
                                  </p:stCondLst>
                                  <p:childTnLst>
                                    <p:animMotion origin="layout" path="M 1.11111E-6 1.48148E-6 L 0.02517 -0.33982 " pathEditMode="relative" rAng="0" ptsTypes="AA">
                                      <p:cBhvr>
                                        <p:cTn id="75" dur="1500" fill="hold"/>
                                        <p:tgtEl>
                                          <p:spTgt spid="12"/>
                                        </p:tgtEl>
                                        <p:attrNameLst>
                                          <p:attrName>ppt_x</p:attrName>
                                          <p:attrName>ppt_y</p:attrName>
                                        </p:attrNameLst>
                                      </p:cBhvr>
                                      <p:rCtr x="1250" y="-16991"/>
                                    </p:animMotion>
                                  </p:childTnLst>
                                </p:cTn>
                              </p:par>
                            </p:childTnLst>
                          </p:cTn>
                        </p:par>
                        <p:par>
                          <p:cTn id="76" fill="hold">
                            <p:stCondLst>
                              <p:cond delay="18000"/>
                            </p:stCondLst>
                            <p:childTnLst>
                              <p:par>
                                <p:cTn id="77" presetID="2" presetClass="entr" presetSubtype="8" fill="hold" nodeType="after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additive="base">
                                        <p:cTn id="79" dur="500" fill="hold"/>
                                        <p:tgtEl>
                                          <p:spTgt spid="13"/>
                                        </p:tgtEl>
                                        <p:attrNameLst>
                                          <p:attrName>ppt_x</p:attrName>
                                        </p:attrNameLst>
                                      </p:cBhvr>
                                      <p:tavLst>
                                        <p:tav tm="0">
                                          <p:val>
                                            <p:strVal val="0-#ppt_w/2"/>
                                          </p:val>
                                        </p:tav>
                                        <p:tav tm="100000">
                                          <p:val>
                                            <p:strVal val="#ppt_x"/>
                                          </p:val>
                                        </p:tav>
                                      </p:tavLst>
                                    </p:anim>
                                    <p:anim calcmode="lin" valueType="num">
                                      <p:cBhvr additive="base">
                                        <p:cTn id="80" dur="500" fill="hold"/>
                                        <p:tgtEl>
                                          <p:spTgt spid="13"/>
                                        </p:tgtEl>
                                        <p:attrNameLst>
                                          <p:attrName>ppt_y</p:attrName>
                                        </p:attrNameLst>
                                      </p:cBhvr>
                                      <p:tavLst>
                                        <p:tav tm="0">
                                          <p:val>
                                            <p:strVal val="#ppt_y"/>
                                          </p:val>
                                        </p:tav>
                                        <p:tav tm="100000">
                                          <p:val>
                                            <p:strVal val="#ppt_y"/>
                                          </p:val>
                                        </p:tav>
                                      </p:tavLst>
                                    </p:anim>
                                  </p:childTnLst>
                                </p:cTn>
                              </p:par>
                              <p:par>
                                <p:cTn id="81" presetID="6" presetClass="emph" presetSubtype="0" fill="hold" nodeType="withEffect">
                                  <p:stCondLst>
                                    <p:cond delay="750"/>
                                  </p:stCondLst>
                                  <p:childTnLst>
                                    <p:animScale>
                                      <p:cBhvr>
                                        <p:cTn id="82" dur="1500" fill="hold"/>
                                        <p:tgtEl>
                                          <p:spTgt spid="13"/>
                                        </p:tgtEl>
                                      </p:cBhvr>
                                      <p:by x="25000" y="25000"/>
                                    </p:animScale>
                                  </p:childTnLst>
                                </p:cTn>
                              </p:par>
                              <p:par>
                                <p:cTn id="83" presetID="42" presetClass="path" presetSubtype="0" accel="50000" decel="50000" fill="hold" nodeType="withEffect">
                                  <p:stCondLst>
                                    <p:cond delay="750"/>
                                  </p:stCondLst>
                                  <p:childTnLst>
                                    <p:animMotion origin="layout" path="M 1.11111E-6 1.11111E-6 L -0.36979 -0.33935 " pathEditMode="relative" rAng="0" ptsTypes="AA">
                                      <p:cBhvr>
                                        <p:cTn id="84" dur="1500" fill="hold"/>
                                        <p:tgtEl>
                                          <p:spTgt spid="13"/>
                                        </p:tgtEl>
                                        <p:attrNameLst>
                                          <p:attrName>ppt_x</p:attrName>
                                          <p:attrName>ppt_y</p:attrName>
                                        </p:attrNameLst>
                                      </p:cBhvr>
                                      <p:rCtr x="-18490" y="-16968"/>
                                    </p:animMotion>
                                  </p:childTnLst>
                                </p:cTn>
                              </p:par>
                            </p:childTnLst>
                          </p:cTn>
                        </p:par>
                        <p:par>
                          <p:cTn id="85" fill="hold">
                            <p:stCondLst>
                              <p:cond delay="20250"/>
                            </p:stCondLst>
                            <p:childTnLst>
                              <p:par>
                                <p:cTn id="86" presetID="2" presetClass="entr" presetSubtype="8" fill="hold" nodeType="afterEffect">
                                  <p:stCondLst>
                                    <p:cond delay="0"/>
                                  </p:stCondLst>
                                  <p:childTnLst>
                                    <p:set>
                                      <p:cBhvr>
                                        <p:cTn id="87" dur="1" fill="hold">
                                          <p:stCondLst>
                                            <p:cond delay="0"/>
                                          </p:stCondLst>
                                        </p:cTn>
                                        <p:tgtEl>
                                          <p:spTgt spid="14"/>
                                        </p:tgtEl>
                                        <p:attrNameLst>
                                          <p:attrName>style.visibility</p:attrName>
                                        </p:attrNameLst>
                                      </p:cBhvr>
                                      <p:to>
                                        <p:strVal val="visible"/>
                                      </p:to>
                                    </p:set>
                                    <p:anim calcmode="lin" valueType="num">
                                      <p:cBhvr additive="base">
                                        <p:cTn id="88" dur="500" fill="hold"/>
                                        <p:tgtEl>
                                          <p:spTgt spid="14"/>
                                        </p:tgtEl>
                                        <p:attrNameLst>
                                          <p:attrName>ppt_x</p:attrName>
                                        </p:attrNameLst>
                                      </p:cBhvr>
                                      <p:tavLst>
                                        <p:tav tm="0">
                                          <p:val>
                                            <p:strVal val="0-#ppt_w/2"/>
                                          </p:val>
                                        </p:tav>
                                        <p:tav tm="100000">
                                          <p:val>
                                            <p:strVal val="#ppt_x"/>
                                          </p:val>
                                        </p:tav>
                                      </p:tavLst>
                                    </p:anim>
                                    <p:anim calcmode="lin" valueType="num">
                                      <p:cBhvr additive="base">
                                        <p:cTn id="89" dur="500" fill="hold"/>
                                        <p:tgtEl>
                                          <p:spTgt spid="14"/>
                                        </p:tgtEl>
                                        <p:attrNameLst>
                                          <p:attrName>ppt_y</p:attrName>
                                        </p:attrNameLst>
                                      </p:cBhvr>
                                      <p:tavLst>
                                        <p:tav tm="0">
                                          <p:val>
                                            <p:strVal val="#ppt_y"/>
                                          </p:val>
                                        </p:tav>
                                        <p:tav tm="100000">
                                          <p:val>
                                            <p:strVal val="#ppt_y"/>
                                          </p:val>
                                        </p:tav>
                                      </p:tavLst>
                                    </p:anim>
                                  </p:childTnLst>
                                </p:cTn>
                              </p:par>
                              <p:par>
                                <p:cTn id="90" presetID="6" presetClass="emph" presetSubtype="0" fill="hold" nodeType="withEffect">
                                  <p:stCondLst>
                                    <p:cond delay="750"/>
                                  </p:stCondLst>
                                  <p:childTnLst>
                                    <p:animScale>
                                      <p:cBhvr>
                                        <p:cTn id="91" dur="1500" fill="hold"/>
                                        <p:tgtEl>
                                          <p:spTgt spid="14"/>
                                        </p:tgtEl>
                                      </p:cBhvr>
                                      <p:by x="25000" y="25000"/>
                                    </p:animScale>
                                  </p:childTnLst>
                                </p:cTn>
                              </p:par>
                              <p:par>
                                <p:cTn id="92" presetID="42" presetClass="path" presetSubtype="0" accel="50000" decel="50000" fill="hold" nodeType="withEffect">
                                  <p:stCondLst>
                                    <p:cond delay="750"/>
                                  </p:stCondLst>
                                  <p:childTnLst>
                                    <p:animMotion origin="layout" path="M 2.77778E-7 -3.7037E-6 L -0.21059 0.36135 " pathEditMode="relative" rAng="0" ptsTypes="AA">
                                      <p:cBhvr>
                                        <p:cTn id="93" dur="1500" fill="hold"/>
                                        <p:tgtEl>
                                          <p:spTgt spid="14"/>
                                        </p:tgtEl>
                                        <p:attrNameLst>
                                          <p:attrName>ppt_x</p:attrName>
                                          <p:attrName>ppt_y</p:attrName>
                                        </p:attrNameLst>
                                      </p:cBhvr>
                                      <p:rCtr x="-10538" y="18056"/>
                                    </p:animMotion>
                                  </p:childTnLst>
                                </p:cTn>
                              </p:par>
                            </p:childTnLst>
                          </p:cTn>
                        </p:par>
                        <p:par>
                          <p:cTn id="94" fill="hold">
                            <p:stCondLst>
                              <p:cond delay="22500"/>
                            </p:stCondLst>
                            <p:childTnLst>
                              <p:par>
                                <p:cTn id="95" presetID="2" presetClass="entr" presetSubtype="8" fill="hold" nodeType="afterEffect">
                                  <p:stCondLst>
                                    <p:cond delay="0"/>
                                  </p:stCondLst>
                                  <p:childTnLst>
                                    <p:set>
                                      <p:cBhvr>
                                        <p:cTn id="96" dur="1" fill="hold">
                                          <p:stCondLst>
                                            <p:cond delay="0"/>
                                          </p:stCondLst>
                                        </p:cTn>
                                        <p:tgtEl>
                                          <p:spTgt spid="15"/>
                                        </p:tgtEl>
                                        <p:attrNameLst>
                                          <p:attrName>style.visibility</p:attrName>
                                        </p:attrNameLst>
                                      </p:cBhvr>
                                      <p:to>
                                        <p:strVal val="visible"/>
                                      </p:to>
                                    </p:set>
                                    <p:anim calcmode="lin" valueType="num">
                                      <p:cBhvr additive="base">
                                        <p:cTn id="97" dur="500" fill="hold"/>
                                        <p:tgtEl>
                                          <p:spTgt spid="15"/>
                                        </p:tgtEl>
                                        <p:attrNameLst>
                                          <p:attrName>ppt_x</p:attrName>
                                        </p:attrNameLst>
                                      </p:cBhvr>
                                      <p:tavLst>
                                        <p:tav tm="0">
                                          <p:val>
                                            <p:strVal val="0-#ppt_w/2"/>
                                          </p:val>
                                        </p:tav>
                                        <p:tav tm="100000">
                                          <p:val>
                                            <p:strVal val="#ppt_x"/>
                                          </p:val>
                                        </p:tav>
                                      </p:tavLst>
                                    </p:anim>
                                    <p:anim calcmode="lin" valueType="num">
                                      <p:cBhvr additive="base">
                                        <p:cTn id="98" dur="500" fill="hold"/>
                                        <p:tgtEl>
                                          <p:spTgt spid="15"/>
                                        </p:tgtEl>
                                        <p:attrNameLst>
                                          <p:attrName>ppt_y</p:attrName>
                                        </p:attrNameLst>
                                      </p:cBhvr>
                                      <p:tavLst>
                                        <p:tav tm="0">
                                          <p:val>
                                            <p:strVal val="#ppt_y"/>
                                          </p:val>
                                        </p:tav>
                                        <p:tav tm="100000">
                                          <p:val>
                                            <p:strVal val="#ppt_y"/>
                                          </p:val>
                                        </p:tav>
                                      </p:tavLst>
                                    </p:anim>
                                  </p:childTnLst>
                                </p:cTn>
                              </p:par>
                              <p:par>
                                <p:cTn id="99" presetID="6" presetClass="emph" presetSubtype="0" fill="hold" nodeType="withEffect">
                                  <p:stCondLst>
                                    <p:cond delay="750"/>
                                  </p:stCondLst>
                                  <p:childTnLst>
                                    <p:animScale>
                                      <p:cBhvr>
                                        <p:cTn id="100" dur="1500" fill="hold"/>
                                        <p:tgtEl>
                                          <p:spTgt spid="15"/>
                                        </p:tgtEl>
                                      </p:cBhvr>
                                      <p:by x="25000" y="25000"/>
                                    </p:animScale>
                                  </p:childTnLst>
                                </p:cTn>
                              </p:par>
                              <p:par>
                                <p:cTn id="101" presetID="42" presetClass="path" presetSubtype="0" accel="50000" decel="50000" fill="hold" nodeType="withEffect">
                                  <p:stCondLst>
                                    <p:cond delay="750"/>
                                  </p:stCondLst>
                                  <p:childTnLst>
                                    <p:animMotion origin="layout" path="M -4.44444E-6 1.11111E-6 L 0.08594 -0.03079 " pathEditMode="relative" rAng="0" ptsTypes="AA">
                                      <p:cBhvr>
                                        <p:cTn id="102" dur="1500" fill="hold"/>
                                        <p:tgtEl>
                                          <p:spTgt spid="15"/>
                                        </p:tgtEl>
                                        <p:attrNameLst>
                                          <p:attrName>ppt_x</p:attrName>
                                          <p:attrName>ppt_y</p:attrName>
                                        </p:attrNameLst>
                                      </p:cBhvr>
                                      <p:rCtr x="4288" y="-1551"/>
                                    </p:animMotion>
                                  </p:childTnLst>
                                </p:cTn>
                              </p:par>
                            </p:childTnLst>
                          </p:cTn>
                        </p:par>
                        <p:par>
                          <p:cTn id="103" fill="hold">
                            <p:stCondLst>
                              <p:cond delay="24750"/>
                            </p:stCondLst>
                            <p:childTnLst>
                              <p:par>
                                <p:cTn id="104" presetID="2" presetClass="entr" presetSubtype="8" fill="hold"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fill="hold"/>
                                        <p:tgtEl>
                                          <p:spTgt spid="16"/>
                                        </p:tgtEl>
                                        <p:attrNameLst>
                                          <p:attrName>ppt_x</p:attrName>
                                        </p:attrNameLst>
                                      </p:cBhvr>
                                      <p:tavLst>
                                        <p:tav tm="0">
                                          <p:val>
                                            <p:strVal val="0-#ppt_w/2"/>
                                          </p:val>
                                        </p:tav>
                                        <p:tav tm="100000">
                                          <p:val>
                                            <p:strVal val="#ppt_x"/>
                                          </p:val>
                                        </p:tav>
                                      </p:tavLst>
                                    </p:anim>
                                    <p:anim calcmode="lin" valueType="num">
                                      <p:cBhvr additive="base">
                                        <p:cTn id="107" dur="500" fill="hold"/>
                                        <p:tgtEl>
                                          <p:spTgt spid="16"/>
                                        </p:tgtEl>
                                        <p:attrNameLst>
                                          <p:attrName>ppt_y</p:attrName>
                                        </p:attrNameLst>
                                      </p:cBhvr>
                                      <p:tavLst>
                                        <p:tav tm="0">
                                          <p:val>
                                            <p:strVal val="#ppt_y"/>
                                          </p:val>
                                        </p:tav>
                                        <p:tav tm="100000">
                                          <p:val>
                                            <p:strVal val="#ppt_y"/>
                                          </p:val>
                                        </p:tav>
                                      </p:tavLst>
                                    </p:anim>
                                  </p:childTnLst>
                                </p:cTn>
                              </p:par>
                              <p:par>
                                <p:cTn id="108" presetID="6" presetClass="emph" presetSubtype="0" fill="hold" nodeType="withEffect">
                                  <p:stCondLst>
                                    <p:cond delay="500"/>
                                  </p:stCondLst>
                                  <p:childTnLst>
                                    <p:animScale>
                                      <p:cBhvr>
                                        <p:cTn id="109" dur="1500" fill="hold"/>
                                        <p:tgtEl>
                                          <p:spTgt spid="16"/>
                                        </p:tgtEl>
                                      </p:cBhvr>
                                      <p:by x="25000" y="25000"/>
                                    </p:animScale>
                                  </p:childTnLst>
                                </p:cTn>
                              </p:par>
                              <p:par>
                                <p:cTn id="110" presetID="42" presetClass="path" presetSubtype="0" accel="50000" decel="50000" fill="hold" nodeType="withEffect">
                                  <p:stCondLst>
                                    <p:cond delay="500"/>
                                  </p:stCondLst>
                                  <p:childTnLst>
                                    <p:animMotion origin="layout" path="M -4.16667E-6 -1.11111E-6 L -0.19218 0.1294 " pathEditMode="relative" rAng="0" ptsTypes="AA">
                                      <p:cBhvr>
                                        <p:cTn id="111" dur="1500" fill="hold"/>
                                        <p:tgtEl>
                                          <p:spTgt spid="16"/>
                                        </p:tgtEl>
                                        <p:attrNameLst>
                                          <p:attrName>ppt_x</p:attrName>
                                          <p:attrName>ppt_y</p:attrName>
                                        </p:attrNameLst>
                                      </p:cBhvr>
                                      <p:rCtr x="-9618" y="6458"/>
                                    </p:animMotion>
                                  </p:childTnLst>
                                </p:cTn>
                              </p:par>
                            </p:childTnLst>
                          </p:cTn>
                        </p:par>
                        <p:par>
                          <p:cTn id="112" fill="hold">
                            <p:stCondLst>
                              <p:cond delay="26750"/>
                            </p:stCondLst>
                            <p:childTnLst>
                              <p:par>
                                <p:cTn id="113" presetID="2" presetClass="entr" presetSubtype="8"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 calcmode="lin" valueType="num">
                                      <p:cBhvr additive="base">
                                        <p:cTn id="115" dur="500" fill="hold"/>
                                        <p:tgtEl>
                                          <p:spTgt spid="17"/>
                                        </p:tgtEl>
                                        <p:attrNameLst>
                                          <p:attrName>ppt_x</p:attrName>
                                        </p:attrNameLst>
                                      </p:cBhvr>
                                      <p:tavLst>
                                        <p:tav tm="0">
                                          <p:val>
                                            <p:strVal val="0-#ppt_w/2"/>
                                          </p:val>
                                        </p:tav>
                                        <p:tav tm="100000">
                                          <p:val>
                                            <p:strVal val="#ppt_x"/>
                                          </p:val>
                                        </p:tav>
                                      </p:tavLst>
                                    </p:anim>
                                    <p:anim calcmode="lin" valueType="num">
                                      <p:cBhvr additive="base">
                                        <p:cTn id="116" dur="500" fill="hold"/>
                                        <p:tgtEl>
                                          <p:spTgt spid="17"/>
                                        </p:tgtEl>
                                        <p:attrNameLst>
                                          <p:attrName>ppt_y</p:attrName>
                                        </p:attrNameLst>
                                      </p:cBhvr>
                                      <p:tavLst>
                                        <p:tav tm="0">
                                          <p:val>
                                            <p:strVal val="#ppt_y"/>
                                          </p:val>
                                        </p:tav>
                                        <p:tav tm="100000">
                                          <p:val>
                                            <p:strVal val="#ppt_y"/>
                                          </p:val>
                                        </p:tav>
                                      </p:tavLst>
                                    </p:anim>
                                  </p:childTnLst>
                                </p:cTn>
                              </p:par>
                              <p:par>
                                <p:cTn id="117" presetID="6" presetClass="emph" presetSubtype="0" fill="hold" nodeType="withEffect">
                                  <p:stCondLst>
                                    <p:cond delay="750"/>
                                  </p:stCondLst>
                                  <p:childTnLst>
                                    <p:animScale>
                                      <p:cBhvr>
                                        <p:cTn id="118" dur="1500" fill="hold"/>
                                        <p:tgtEl>
                                          <p:spTgt spid="17"/>
                                        </p:tgtEl>
                                      </p:cBhvr>
                                      <p:by x="25000" y="25000"/>
                                    </p:animScale>
                                  </p:childTnLst>
                                </p:cTn>
                              </p:par>
                              <p:par>
                                <p:cTn id="119" presetID="42" presetClass="path" presetSubtype="0" accel="50000" decel="50000" fill="hold" nodeType="withEffect">
                                  <p:stCondLst>
                                    <p:cond delay="750"/>
                                  </p:stCondLst>
                                  <p:childTnLst>
                                    <p:animMotion origin="layout" path="M 4.72222E-6 -4.81481E-6 L -0.14775 -0.05231 " pathEditMode="relative" rAng="0" ptsTypes="AA">
                                      <p:cBhvr>
                                        <p:cTn id="120" dur="1500" fill="hold"/>
                                        <p:tgtEl>
                                          <p:spTgt spid="17"/>
                                        </p:tgtEl>
                                        <p:attrNameLst>
                                          <p:attrName>ppt_x</p:attrName>
                                          <p:attrName>ppt_y</p:attrName>
                                        </p:attrNameLst>
                                      </p:cBhvr>
                                      <p:rCtr x="-7396" y="-2616"/>
                                    </p:animMotion>
                                  </p:childTnLst>
                                </p:cTn>
                              </p:par>
                            </p:childTnLst>
                          </p:cTn>
                        </p:par>
                        <p:par>
                          <p:cTn id="121" fill="hold">
                            <p:stCondLst>
                              <p:cond delay="29000"/>
                            </p:stCondLst>
                            <p:childTnLst>
                              <p:par>
                                <p:cTn id="122" presetID="2" presetClass="entr" presetSubtype="8" fill="hold" nodeType="afterEffect">
                                  <p:stCondLst>
                                    <p:cond delay="0"/>
                                  </p:stCondLst>
                                  <p:childTnLst>
                                    <p:set>
                                      <p:cBhvr>
                                        <p:cTn id="123" dur="1" fill="hold">
                                          <p:stCondLst>
                                            <p:cond delay="0"/>
                                          </p:stCondLst>
                                        </p:cTn>
                                        <p:tgtEl>
                                          <p:spTgt spid="18"/>
                                        </p:tgtEl>
                                        <p:attrNameLst>
                                          <p:attrName>style.visibility</p:attrName>
                                        </p:attrNameLst>
                                      </p:cBhvr>
                                      <p:to>
                                        <p:strVal val="visible"/>
                                      </p:to>
                                    </p:set>
                                    <p:anim calcmode="lin" valueType="num">
                                      <p:cBhvr additive="base">
                                        <p:cTn id="124" dur="500" fill="hold"/>
                                        <p:tgtEl>
                                          <p:spTgt spid="18"/>
                                        </p:tgtEl>
                                        <p:attrNameLst>
                                          <p:attrName>ppt_x</p:attrName>
                                        </p:attrNameLst>
                                      </p:cBhvr>
                                      <p:tavLst>
                                        <p:tav tm="0">
                                          <p:val>
                                            <p:strVal val="0-#ppt_w/2"/>
                                          </p:val>
                                        </p:tav>
                                        <p:tav tm="100000">
                                          <p:val>
                                            <p:strVal val="#ppt_x"/>
                                          </p:val>
                                        </p:tav>
                                      </p:tavLst>
                                    </p:anim>
                                    <p:anim calcmode="lin" valueType="num">
                                      <p:cBhvr additive="base">
                                        <p:cTn id="125" dur="500" fill="hold"/>
                                        <p:tgtEl>
                                          <p:spTgt spid="18"/>
                                        </p:tgtEl>
                                        <p:attrNameLst>
                                          <p:attrName>ppt_y</p:attrName>
                                        </p:attrNameLst>
                                      </p:cBhvr>
                                      <p:tavLst>
                                        <p:tav tm="0">
                                          <p:val>
                                            <p:strVal val="#ppt_y"/>
                                          </p:val>
                                        </p:tav>
                                        <p:tav tm="100000">
                                          <p:val>
                                            <p:strVal val="#ppt_y"/>
                                          </p:val>
                                        </p:tav>
                                      </p:tavLst>
                                    </p:anim>
                                  </p:childTnLst>
                                </p:cTn>
                              </p:par>
                              <p:par>
                                <p:cTn id="126" presetID="6" presetClass="emph" presetSubtype="0" fill="hold" nodeType="withEffect">
                                  <p:stCondLst>
                                    <p:cond delay="750"/>
                                  </p:stCondLst>
                                  <p:childTnLst>
                                    <p:animScale>
                                      <p:cBhvr>
                                        <p:cTn id="127" dur="1500" fill="hold"/>
                                        <p:tgtEl>
                                          <p:spTgt spid="18"/>
                                        </p:tgtEl>
                                      </p:cBhvr>
                                      <p:by x="25000" y="25000"/>
                                    </p:animScale>
                                  </p:childTnLst>
                                </p:cTn>
                              </p:par>
                              <p:par>
                                <p:cTn id="128" presetID="42" presetClass="path" presetSubtype="0" accel="50000" decel="50000" fill="hold" nodeType="withEffect">
                                  <p:stCondLst>
                                    <p:cond delay="750"/>
                                  </p:stCondLst>
                                  <p:childTnLst>
                                    <p:animMotion origin="layout" path="M -5.55556E-7 -2.22222E-6 L -0.00365 0.23357 " pathEditMode="relative" rAng="0" ptsTypes="AA">
                                      <p:cBhvr>
                                        <p:cTn id="129" dur="1500" fill="hold"/>
                                        <p:tgtEl>
                                          <p:spTgt spid="18"/>
                                        </p:tgtEl>
                                        <p:attrNameLst>
                                          <p:attrName>ppt_x</p:attrName>
                                          <p:attrName>ppt_y</p:attrName>
                                        </p:attrNameLst>
                                      </p:cBhvr>
                                      <p:rCtr x="-191" y="11667"/>
                                    </p:animMotion>
                                  </p:childTnLst>
                                </p:cTn>
                              </p:par>
                            </p:childTnLst>
                          </p:cTn>
                        </p:par>
                      </p:childTnLst>
                    </p:cTn>
                  </p:par>
                  <p:par>
                    <p:cTn id="130" fill="hold">
                      <p:stCondLst>
                        <p:cond delay="indefinite"/>
                      </p:stCondLst>
                      <p:childTnLst>
                        <p:par>
                          <p:cTn id="131" fill="hold">
                            <p:stCondLst>
                              <p:cond delay="0"/>
                            </p:stCondLst>
                            <p:childTnLst>
                              <p:par>
                                <p:cTn id="132" presetID="2" presetClass="entr" presetSubtype="2" fill="hold" nodeType="clickEffect">
                                  <p:stCondLst>
                                    <p:cond delay="0"/>
                                  </p:stCondLst>
                                  <p:childTnLst>
                                    <p:set>
                                      <p:cBhvr>
                                        <p:cTn id="133" dur="1" fill="hold">
                                          <p:stCondLst>
                                            <p:cond delay="0"/>
                                          </p:stCondLst>
                                        </p:cTn>
                                        <p:tgtEl>
                                          <p:spTgt spid="19"/>
                                        </p:tgtEl>
                                        <p:attrNameLst>
                                          <p:attrName>style.visibility</p:attrName>
                                        </p:attrNameLst>
                                      </p:cBhvr>
                                      <p:to>
                                        <p:strVal val="visible"/>
                                      </p:to>
                                    </p:set>
                                    <p:anim calcmode="lin" valueType="num">
                                      <p:cBhvr additive="base">
                                        <p:cTn id="134" dur="500" fill="hold"/>
                                        <p:tgtEl>
                                          <p:spTgt spid="19"/>
                                        </p:tgtEl>
                                        <p:attrNameLst>
                                          <p:attrName>ppt_x</p:attrName>
                                        </p:attrNameLst>
                                      </p:cBhvr>
                                      <p:tavLst>
                                        <p:tav tm="0">
                                          <p:val>
                                            <p:strVal val="1+#ppt_w/2"/>
                                          </p:val>
                                        </p:tav>
                                        <p:tav tm="100000">
                                          <p:val>
                                            <p:strVal val="#ppt_x"/>
                                          </p:val>
                                        </p:tav>
                                      </p:tavLst>
                                    </p:anim>
                                    <p:anim calcmode="lin" valueType="num">
                                      <p:cBhvr additive="base">
                                        <p:cTn id="135"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2" presetClass="entr" presetSubtype="1" fill="hold" nodeType="clickEffect">
                                  <p:stCondLst>
                                    <p:cond delay="0"/>
                                  </p:stCondLst>
                                  <p:childTnLst>
                                    <p:set>
                                      <p:cBhvr>
                                        <p:cTn id="139" dur="1" fill="hold">
                                          <p:stCondLst>
                                            <p:cond delay="0"/>
                                          </p:stCondLst>
                                        </p:cTn>
                                        <p:tgtEl>
                                          <p:spTgt spid="20"/>
                                        </p:tgtEl>
                                        <p:attrNameLst>
                                          <p:attrName>style.visibility</p:attrName>
                                        </p:attrNameLst>
                                      </p:cBhvr>
                                      <p:to>
                                        <p:strVal val="visible"/>
                                      </p:to>
                                    </p:set>
                                    <p:anim calcmode="lin" valueType="num">
                                      <p:cBhvr additive="base">
                                        <p:cTn id="140" dur="500" fill="hold"/>
                                        <p:tgtEl>
                                          <p:spTgt spid="20"/>
                                        </p:tgtEl>
                                        <p:attrNameLst>
                                          <p:attrName>ppt_x</p:attrName>
                                        </p:attrNameLst>
                                      </p:cBhvr>
                                      <p:tavLst>
                                        <p:tav tm="0">
                                          <p:val>
                                            <p:strVal val="#ppt_x"/>
                                          </p:val>
                                        </p:tav>
                                        <p:tav tm="100000">
                                          <p:val>
                                            <p:strVal val="#ppt_x"/>
                                          </p:val>
                                        </p:tav>
                                      </p:tavLst>
                                    </p:anim>
                                    <p:anim calcmode="lin" valueType="num">
                                      <p:cBhvr additive="base">
                                        <p:cTn id="141"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142" fill="hold">
                      <p:stCondLst>
                        <p:cond delay="indefinite"/>
                      </p:stCondLst>
                      <p:childTnLst>
                        <p:par>
                          <p:cTn id="143" fill="hold">
                            <p:stCondLst>
                              <p:cond delay="0"/>
                            </p:stCondLst>
                            <p:childTnLst>
                              <p:par>
                                <p:cTn id="144" presetID="2" presetClass="entr" presetSubtype="4" fill="hold" nodeType="clickEffect">
                                  <p:stCondLst>
                                    <p:cond delay="0"/>
                                  </p:stCondLst>
                                  <p:childTnLst>
                                    <p:set>
                                      <p:cBhvr>
                                        <p:cTn id="145" dur="1" fill="hold">
                                          <p:stCondLst>
                                            <p:cond delay="0"/>
                                          </p:stCondLst>
                                        </p:cTn>
                                        <p:tgtEl>
                                          <p:spTgt spid="22"/>
                                        </p:tgtEl>
                                        <p:attrNameLst>
                                          <p:attrName>style.visibility</p:attrName>
                                        </p:attrNameLst>
                                      </p:cBhvr>
                                      <p:to>
                                        <p:strVal val="visible"/>
                                      </p:to>
                                    </p:set>
                                    <p:anim calcmode="lin" valueType="num">
                                      <p:cBhvr additive="base">
                                        <p:cTn id="146" dur="500" fill="hold"/>
                                        <p:tgtEl>
                                          <p:spTgt spid="22"/>
                                        </p:tgtEl>
                                        <p:attrNameLst>
                                          <p:attrName>ppt_x</p:attrName>
                                        </p:attrNameLst>
                                      </p:cBhvr>
                                      <p:tavLst>
                                        <p:tav tm="0">
                                          <p:val>
                                            <p:strVal val="#ppt_x"/>
                                          </p:val>
                                        </p:tav>
                                        <p:tav tm="100000">
                                          <p:val>
                                            <p:strVal val="#ppt_x"/>
                                          </p:val>
                                        </p:tav>
                                      </p:tavLst>
                                    </p:anim>
                                    <p:anim calcmode="lin" valueType="num">
                                      <p:cBhvr additive="base">
                                        <p:cTn id="147" dur="500" fill="hold"/>
                                        <p:tgtEl>
                                          <p:spTgt spid="22"/>
                                        </p:tgtEl>
                                        <p:attrNameLst>
                                          <p:attrName>ppt_y</p:attrName>
                                        </p:attrNameLst>
                                      </p:cBhvr>
                                      <p:tavLst>
                                        <p:tav tm="0">
                                          <p:val>
                                            <p:strVal val="1+#ppt_h/2"/>
                                          </p:val>
                                        </p:tav>
                                        <p:tav tm="100000">
                                          <p:val>
                                            <p:strVal val="#ppt_y"/>
                                          </p:val>
                                        </p:tav>
                                      </p:tavLst>
                                    </p:anim>
                                  </p:childTnLst>
                                </p:cTn>
                              </p:par>
                              <p:par>
                                <p:cTn id="148" presetID="2" presetClass="entr" presetSubtype="12" fill="hold" nodeType="withEffect">
                                  <p:stCondLst>
                                    <p:cond delay="0"/>
                                  </p:stCondLst>
                                  <p:childTnLst>
                                    <p:set>
                                      <p:cBhvr>
                                        <p:cTn id="149" dur="1" fill="hold">
                                          <p:stCondLst>
                                            <p:cond delay="0"/>
                                          </p:stCondLst>
                                        </p:cTn>
                                        <p:tgtEl>
                                          <p:spTgt spid="21"/>
                                        </p:tgtEl>
                                        <p:attrNameLst>
                                          <p:attrName>style.visibility</p:attrName>
                                        </p:attrNameLst>
                                      </p:cBhvr>
                                      <p:to>
                                        <p:strVal val="visible"/>
                                      </p:to>
                                    </p:set>
                                    <p:anim calcmode="lin" valueType="num">
                                      <p:cBhvr additive="base">
                                        <p:cTn id="150" dur="500" fill="hold"/>
                                        <p:tgtEl>
                                          <p:spTgt spid="21"/>
                                        </p:tgtEl>
                                        <p:attrNameLst>
                                          <p:attrName>ppt_x</p:attrName>
                                        </p:attrNameLst>
                                      </p:cBhvr>
                                      <p:tavLst>
                                        <p:tav tm="0">
                                          <p:val>
                                            <p:strVal val="0-#ppt_w/2"/>
                                          </p:val>
                                        </p:tav>
                                        <p:tav tm="100000">
                                          <p:val>
                                            <p:strVal val="#ppt_x"/>
                                          </p:val>
                                        </p:tav>
                                      </p:tavLst>
                                    </p:anim>
                                    <p:anim calcmode="lin" valueType="num">
                                      <p:cBhvr additive="base">
                                        <p:cTn id="151" dur="500" fill="hold"/>
                                        <p:tgtEl>
                                          <p:spTgt spid="21"/>
                                        </p:tgtEl>
                                        <p:attrNameLst>
                                          <p:attrName>ppt_y</p:attrName>
                                        </p:attrNameLst>
                                      </p:cBhvr>
                                      <p:tavLst>
                                        <p:tav tm="0">
                                          <p:val>
                                            <p:strVal val="1+#ppt_h/2"/>
                                          </p:val>
                                        </p:tav>
                                        <p:tav tm="100000">
                                          <p:val>
                                            <p:strVal val="#ppt_y"/>
                                          </p:val>
                                        </p:tav>
                                      </p:tavLst>
                                    </p:anim>
                                  </p:childTnLst>
                                </p:cTn>
                              </p:par>
                              <p:par>
                                <p:cTn id="152" presetID="2" presetClass="entr" presetSubtype="9" fill="hold" nodeType="withEffect">
                                  <p:stCondLst>
                                    <p:cond delay="0"/>
                                  </p:stCondLst>
                                  <p:childTnLst>
                                    <p:set>
                                      <p:cBhvr>
                                        <p:cTn id="153" dur="1" fill="hold">
                                          <p:stCondLst>
                                            <p:cond delay="0"/>
                                          </p:stCondLst>
                                        </p:cTn>
                                        <p:tgtEl>
                                          <p:spTgt spid="23"/>
                                        </p:tgtEl>
                                        <p:attrNameLst>
                                          <p:attrName>style.visibility</p:attrName>
                                        </p:attrNameLst>
                                      </p:cBhvr>
                                      <p:to>
                                        <p:strVal val="visible"/>
                                      </p:to>
                                    </p:set>
                                    <p:anim calcmode="lin" valueType="num">
                                      <p:cBhvr additive="base">
                                        <p:cTn id="154" dur="500" fill="hold"/>
                                        <p:tgtEl>
                                          <p:spTgt spid="23"/>
                                        </p:tgtEl>
                                        <p:attrNameLst>
                                          <p:attrName>ppt_x</p:attrName>
                                        </p:attrNameLst>
                                      </p:cBhvr>
                                      <p:tavLst>
                                        <p:tav tm="0">
                                          <p:val>
                                            <p:strVal val="0-#ppt_w/2"/>
                                          </p:val>
                                        </p:tav>
                                        <p:tav tm="100000">
                                          <p:val>
                                            <p:strVal val="#ppt_x"/>
                                          </p:val>
                                        </p:tav>
                                      </p:tavLst>
                                    </p:anim>
                                    <p:anim calcmode="lin" valueType="num">
                                      <p:cBhvr additive="base">
                                        <p:cTn id="155"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156" fill="hold">
                      <p:stCondLst>
                        <p:cond delay="indefinite"/>
                      </p:stCondLst>
                      <p:childTnLst>
                        <p:par>
                          <p:cTn id="157" fill="hold">
                            <p:stCondLst>
                              <p:cond delay="0"/>
                            </p:stCondLst>
                            <p:childTnLst>
                              <p:par>
                                <p:cTn id="158" presetID="2" presetClass="entr" presetSubtype="1" fill="hold" nodeType="clickEffect">
                                  <p:stCondLst>
                                    <p:cond delay="0"/>
                                  </p:stCondLst>
                                  <p:childTnLst>
                                    <p:set>
                                      <p:cBhvr>
                                        <p:cTn id="159" dur="1" fill="hold">
                                          <p:stCondLst>
                                            <p:cond delay="0"/>
                                          </p:stCondLst>
                                        </p:cTn>
                                        <p:tgtEl>
                                          <p:spTgt spid="24"/>
                                        </p:tgtEl>
                                        <p:attrNameLst>
                                          <p:attrName>style.visibility</p:attrName>
                                        </p:attrNameLst>
                                      </p:cBhvr>
                                      <p:to>
                                        <p:strVal val="visible"/>
                                      </p:to>
                                    </p:set>
                                    <p:anim calcmode="lin" valueType="num">
                                      <p:cBhvr additive="base">
                                        <p:cTn id="160" dur="500" fill="hold"/>
                                        <p:tgtEl>
                                          <p:spTgt spid="24"/>
                                        </p:tgtEl>
                                        <p:attrNameLst>
                                          <p:attrName>ppt_x</p:attrName>
                                        </p:attrNameLst>
                                      </p:cBhvr>
                                      <p:tavLst>
                                        <p:tav tm="0">
                                          <p:val>
                                            <p:strVal val="#ppt_x"/>
                                          </p:val>
                                        </p:tav>
                                        <p:tav tm="100000">
                                          <p:val>
                                            <p:strVal val="#ppt_x"/>
                                          </p:val>
                                        </p:tav>
                                      </p:tavLst>
                                    </p:anim>
                                    <p:anim calcmode="lin" valueType="num">
                                      <p:cBhvr additive="base">
                                        <p:cTn id="161"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162" fill="hold">
                      <p:stCondLst>
                        <p:cond delay="indefinite"/>
                      </p:stCondLst>
                      <p:childTnLst>
                        <p:par>
                          <p:cTn id="163" fill="hold">
                            <p:stCondLst>
                              <p:cond delay="0"/>
                            </p:stCondLst>
                            <p:childTnLst>
                              <p:par>
                                <p:cTn id="164" presetID="2" presetClass="entr" presetSubtype="3" fill="hold" nodeType="clickEffect">
                                  <p:stCondLst>
                                    <p:cond delay="0"/>
                                  </p:stCondLst>
                                  <p:childTnLst>
                                    <p:set>
                                      <p:cBhvr>
                                        <p:cTn id="165" dur="1" fill="hold">
                                          <p:stCondLst>
                                            <p:cond delay="0"/>
                                          </p:stCondLst>
                                        </p:cTn>
                                        <p:tgtEl>
                                          <p:spTgt spid="26"/>
                                        </p:tgtEl>
                                        <p:attrNameLst>
                                          <p:attrName>style.visibility</p:attrName>
                                        </p:attrNameLst>
                                      </p:cBhvr>
                                      <p:to>
                                        <p:strVal val="visible"/>
                                      </p:to>
                                    </p:set>
                                    <p:anim calcmode="lin" valueType="num">
                                      <p:cBhvr additive="base">
                                        <p:cTn id="166" dur="500" fill="hold"/>
                                        <p:tgtEl>
                                          <p:spTgt spid="26"/>
                                        </p:tgtEl>
                                        <p:attrNameLst>
                                          <p:attrName>ppt_x</p:attrName>
                                        </p:attrNameLst>
                                      </p:cBhvr>
                                      <p:tavLst>
                                        <p:tav tm="0">
                                          <p:val>
                                            <p:strVal val="1+#ppt_w/2"/>
                                          </p:val>
                                        </p:tav>
                                        <p:tav tm="100000">
                                          <p:val>
                                            <p:strVal val="#ppt_x"/>
                                          </p:val>
                                        </p:tav>
                                      </p:tavLst>
                                    </p:anim>
                                    <p:anim calcmode="lin" valueType="num">
                                      <p:cBhvr additive="base">
                                        <p:cTn id="167" dur="500" fill="hold"/>
                                        <p:tgtEl>
                                          <p:spTgt spid="26"/>
                                        </p:tgtEl>
                                        <p:attrNameLst>
                                          <p:attrName>ppt_y</p:attrName>
                                        </p:attrNameLst>
                                      </p:cBhvr>
                                      <p:tavLst>
                                        <p:tav tm="0">
                                          <p:val>
                                            <p:strVal val="0-#ppt_h/2"/>
                                          </p:val>
                                        </p:tav>
                                        <p:tav tm="100000">
                                          <p:val>
                                            <p:strVal val="#ppt_y"/>
                                          </p:val>
                                        </p:tav>
                                      </p:tavLst>
                                    </p:anim>
                                  </p:childTnLst>
                                </p:cTn>
                              </p:par>
                              <p:par>
                                <p:cTn id="168" presetID="2" presetClass="entr" presetSubtype="6" fill="hold" nodeType="withEffect">
                                  <p:stCondLst>
                                    <p:cond delay="0"/>
                                  </p:stCondLst>
                                  <p:childTnLst>
                                    <p:set>
                                      <p:cBhvr>
                                        <p:cTn id="169" dur="1" fill="hold">
                                          <p:stCondLst>
                                            <p:cond delay="0"/>
                                          </p:stCondLst>
                                        </p:cTn>
                                        <p:tgtEl>
                                          <p:spTgt spid="25"/>
                                        </p:tgtEl>
                                        <p:attrNameLst>
                                          <p:attrName>style.visibility</p:attrName>
                                        </p:attrNameLst>
                                      </p:cBhvr>
                                      <p:to>
                                        <p:strVal val="visible"/>
                                      </p:to>
                                    </p:set>
                                    <p:anim calcmode="lin" valueType="num">
                                      <p:cBhvr additive="base">
                                        <p:cTn id="170" dur="500" fill="hold"/>
                                        <p:tgtEl>
                                          <p:spTgt spid="25"/>
                                        </p:tgtEl>
                                        <p:attrNameLst>
                                          <p:attrName>ppt_x</p:attrName>
                                        </p:attrNameLst>
                                      </p:cBhvr>
                                      <p:tavLst>
                                        <p:tav tm="0">
                                          <p:val>
                                            <p:strVal val="1+#ppt_w/2"/>
                                          </p:val>
                                        </p:tav>
                                        <p:tav tm="100000">
                                          <p:val>
                                            <p:strVal val="#ppt_x"/>
                                          </p:val>
                                        </p:tav>
                                      </p:tavLst>
                                    </p:anim>
                                    <p:anim calcmode="lin" valueType="num">
                                      <p:cBhvr additive="base">
                                        <p:cTn id="171"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72" fill="hold">
                      <p:stCondLst>
                        <p:cond delay="indefinite"/>
                      </p:stCondLst>
                      <p:childTnLst>
                        <p:par>
                          <p:cTn id="173" fill="hold">
                            <p:stCondLst>
                              <p:cond delay="0"/>
                            </p:stCondLst>
                            <p:childTnLst>
                              <p:par>
                                <p:cTn id="174" presetID="0" presetClass="entr" presetSubtype="0" fill="hold" nodeType="clickEffect">
                                  <p:stCondLst>
                                    <p:cond delay="0"/>
                                  </p:stCondLst>
                                  <p:childTnLst>
                                    <p:set>
                                      <p:cBhvr>
                                        <p:cTn id="175" dur="1" fill="hold">
                                          <p:stCondLst>
                                            <p:cond delay="0"/>
                                          </p:stCondLst>
                                        </p:cTn>
                                        <p:tgtEl>
                                          <p:spTgt spid="3"/>
                                        </p:tgtEl>
                                        <p:attrNameLst>
                                          <p:attrName>style.visibility</p:attrName>
                                        </p:attrNameLst>
                                      </p:cBhvr>
                                      <p:to>
                                        <p:strVal val="visible"/>
                                      </p:to>
                                    </p:set>
                                    <p:animEffect transition="in" filter="dissolve">
                                      <p:cBhvr>
                                        <p:cTn id="176" dur="500">
                                          <p:stCondLst>
                                            <p:cond delay="0"/>
                                          </p:stCondLst>
                                        </p:cTn>
                                        <p:tgtEl>
                                          <p:spTgt spid="3"/>
                                        </p:tgtEl>
                                      </p:cBhvr>
                                    </p:animEffect>
                                    <p:anim to="" calcmode="lin" valueType="num">
                                      <p:cBhvr>
                                        <p:cTn id="177" dur="500" fill="hold">
                                          <p:stCondLst>
                                            <p:cond delay="0"/>
                                          </p:stCondLst>
                                        </p:cTn>
                                        <p:tgtEl>
                                          <p:spTgt spid="3"/>
                                        </p:tgtEl>
                                        <p:attrNameLst>
                                          <p:attrName>ppt_w</p:attrName>
                                        </p:attrNameLst>
                                      </p:cBhvr>
                                      <p:tavLst>
                                        <p:tav tm="0">
                                          <p:val>
                                            <p:strVal val="#ppt_w*4"/>
                                          </p:val>
                                        </p:tav>
                                        <p:tav tm="100000">
                                          <p:val>
                                            <p:strVal val="#ppt_w"/>
                                          </p:val>
                                        </p:tav>
                                      </p:tavLst>
                                    </p:anim>
                                    <p:anim to="" calcmode="lin" valueType="num">
                                      <p:cBhvr>
                                        <p:cTn id="178" dur="500" fill="hold">
                                          <p:stCondLst>
                                            <p:cond delay="0"/>
                                          </p:stCondLst>
                                        </p:cTn>
                                        <p:tgtEl>
                                          <p:spTgt spid="3"/>
                                        </p:tgtEl>
                                        <p:attrNameLst>
                                          <p:attrName>ppt_h</p:attrName>
                                        </p:attrNameLst>
                                      </p:cBhvr>
                                      <p:tavLst>
                                        <p:tav tm="0">
                                          <p:val>
                                            <p:strVal val="#ppt_h*4"/>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710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4"/>
          <p:cNvSpPr>
            <a:spLocks noChangeArrowheads="1"/>
          </p:cNvSpPr>
          <p:nvPr/>
        </p:nvSpPr>
        <p:spPr bwMode="auto">
          <a:xfrm>
            <a:off x="3250540" y="4027716"/>
            <a:ext cx="2820651" cy="1306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50" normalizeH="0" baseline="0" noProof="0" dirty="0">
                <a:ln w="11430"/>
                <a:blipFill>
                  <a:blip r:embed="rId4"/>
                  <a:stretch>
                    <a:fillRect/>
                  </a:stretch>
                </a:blipFill>
                <a:effectLst>
                  <a:glow rad="63500">
                    <a:srgbClr val="000000"/>
                  </a:glow>
                  <a:outerShdw blurRad="76200" dist="50800" dir="5400000" algn="tl" rotWithShape="0">
                    <a:srgbClr val="000000">
                      <a:alpha val="65000"/>
                    </a:srgbClr>
                  </a:outerShdw>
                </a:effectLst>
                <a:uLnTx/>
                <a:uFillTx/>
                <a:latin typeface="Franklin Gothic Demi" panose="020B0703020102020204" pitchFamily="34" charset="0"/>
                <a:ea typeface="+mn-ea"/>
                <a:cs typeface="+mn-cs"/>
              </a:rPr>
              <a:t>12½</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76825"/>
          <a:stretch/>
        </p:blipFill>
        <p:spPr>
          <a:xfrm>
            <a:off x="0" y="5268686"/>
            <a:ext cx="9144000" cy="1589314"/>
          </a:xfrm>
          <a:prstGeom prst="rect">
            <a:avLst/>
          </a:prstGeom>
        </p:spPr>
      </p:pic>
      <p:sp>
        <p:nvSpPr>
          <p:cNvPr id="4" name="Rectangle 4"/>
          <p:cNvSpPr>
            <a:spLocks noChangeArrowheads="1"/>
          </p:cNvSpPr>
          <p:nvPr/>
        </p:nvSpPr>
        <p:spPr bwMode="auto">
          <a:xfrm>
            <a:off x="1371600" y="1371600"/>
            <a:ext cx="6392119"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0" b="1" i="0" u="none" strike="noStrike" kern="1200" cap="none" spc="50" normalizeH="0" baseline="0" noProof="0" dirty="0">
                <a:ln w="11430"/>
                <a:blipFill>
                  <a:blip r:embed="rId4"/>
                  <a:stretch>
                    <a:fillRect/>
                  </a:stretch>
                </a:blipFill>
                <a:effectLst>
                  <a:glow rad="63500">
                    <a:srgbClr val="000000"/>
                  </a:glow>
                  <a:outerShdw blurRad="76200" dist="50800" dir="5400000" algn="tl" rotWithShape="0">
                    <a:srgbClr val="000000">
                      <a:alpha val="65000"/>
                    </a:srgbClr>
                  </a:outerShdw>
                </a:effectLst>
                <a:uLnTx/>
                <a:uFillTx/>
                <a:latin typeface="Calibri" panose="020F0502020204030204" pitchFamily="34" charset="0"/>
                <a:ea typeface="+mn-ea"/>
                <a:cs typeface="+mn-cs"/>
              </a:rPr>
              <a:t>Presidential Quotes</a:t>
            </a:r>
            <a:endParaRPr kumimoji="0" lang="en-US" sz="8000" b="1" i="1" u="none" strike="noStrike" kern="1200" cap="none" spc="50" normalizeH="0" baseline="0" noProof="0" dirty="0">
              <a:ln w="11430"/>
              <a:blipFill>
                <a:blip r:embed="rId4"/>
                <a:stretch>
                  <a:fillRect/>
                </a:stretch>
              </a:blipFill>
              <a:effectLst>
                <a:glow rad="63500">
                  <a:srgbClr val="000000"/>
                </a:glow>
                <a:outerShdw blurRad="76200" dist="50800" dir="5400000" algn="tl" rotWithShape="0">
                  <a:srgbClr val="000000">
                    <a:alpha val="65000"/>
                  </a:srgbClr>
                </a:outerShdw>
              </a:effectLst>
              <a:uLnTx/>
              <a:uFillTx/>
              <a:latin typeface="Calibri" panose="020F0502020204030204" pitchFamily="34" charset="0"/>
              <a:ea typeface="+mn-ea"/>
              <a:cs typeface="+mn-cs"/>
            </a:endParaRPr>
          </a:p>
        </p:txBody>
      </p:sp>
      <p:sp>
        <p:nvSpPr>
          <p:cNvPr id="5" name="Rectangle 12"/>
          <p:cNvSpPr>
            <a:spLocks noChangeArrowheads="1"/>
          </p:cNvSpPr>
          <p:nvPr/>
        </p:nvSpPr>
        <p:spPr bwMode="auto">
          <a:xfrm>
            <a:off x="609600" y="3867150"/>
            <a:ext cx="27432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a:ln w="10160">
                  <a:solidFill>
                    <a:srgbClr val="DAEDEF"/>
                  </a:solidFill>
                  <a:prstDash val="solid"/>
                </a:ln>
                <a:solidFill>
                  <a:srgbClr val="FFFFFF"/>
                </a:solidFill>
                <a:effectLst>
                  <a:glow rad="63500">
                    <a:srgbClr val="000000"/>
                  </a:glow>
                  <a:outerShdw blurRad="38100" dist="22860" dir="5400000" algn="tl" rotWithShape="0">
                    <a:srgbClr val="000000">
                      <a:alpha val="30000"/>
                    </a:srgbClr>
                  </a:outerShdw>
                </a:effectLst>
                <a:uLnTx/>
                <a:uFillTx/>
                <a:latin typeface="Calibri" panose="020F0502020204030204" pitchFamily="34" charset="0"/>
                <a:ea typeface="+mn-ea"/>
                <a:cs typeface="+mn-cs"/>
              </a:rPr>
              <a:t>Ron Bert</a:t>
            </a:r>
            <a:endParaRPr kumimoji="0" lang="en-US" altLang="en-US" sz="4400" b="1" i="1" u="none" strike="noStrike" kern="1200" cap="none" spc="0" normalizeH="0" baseline="0" noProof="0" dirty="0">
              <a:ln w="10160">
                <a:solidFill>
                  <a:srgbClr val="DAEDEF"/>
                </a:solidFill>
                <a:prstDash val="solid"/>
              </a:ln>
              <a:solidFill>
                <a:srgbClr val="FFFFFF"/>
              </a:solidFill>
              <a:effectLst>
                <a:glow rad="63500">
                  <a:srgbClr val="000000"/>
                </a:glow>
                <a:outerShdw blurRad="38100" dist="22860" dir="5400000" algn="tl" rotWithShape="0">
                  <a:srgbClr val="000000">
                    <a:alpha val="30000"/>
                  </a:srgbClr>
                </a:outerShdw>
              </a:effectLst>
              <a:uLnTx/>
              <a:uFillTx/>
              <a:latin typeface="Calibri" panose="020F0502020204030204" pitchFamily="34" charset="0"/>
              <a:ea typeface="+mn-ea"/>
              <a:cs typeface="+mn-cs"/>
            </a:endParaRPr>
          </a:p>
        </p:txBody>
      </p:sp>
      <p:sp>
        <p:nvSpPr>
          <p:cNvPr id="6" name="Rectangle 12"/>
          <p:cNvSpPr>
            <a:spLocks noChangeArrowheads="1"/>
          </p:cNvSpPr>
          <p:nvPr/>
        </p:nvSpPr>
        <p:spPr bwMode="auto">
          <a:xfrm>
            <a:off x="3750196" y="4844143"/>
            <a:ext cx="5012803"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a:ln w="10160">
                  <a:solidFill>
                    <a:srgbClr val="DAEDEF"/>
                  </a:solidFill>
                  <a:prstDash val="solid"/>
                </a:ln>
                <a:solidFill>
                  <a:srgbClr val="FFFFFF"/>
                </a:solidFill>
                <a:effectLst>
                  <a:glow rad="63500">
                    <a:srgbClr val="000000"/>
                  </a:glow>
                  <a:outerShdw blurRad="38100" dist="22860" dir="5400000" algn="tl" rotWithShape="0">
                    <a:srgbClr val="000000">
                      <a:alpha val="30000"/>
                    </a:srgbClr>
                  </a:outerShdw>
                </a:effectLst>
                <a:uLnTx/>
                <a:uFillTx/>
                <a:latin typeface="Calibri" panose="020F0502020204030204" pitchFamily="34" charset="0"/>
                <a:ea typeface="+mn-ea"/>
                <a:cs typeface="+mn-cs"/>
              </a:rPr>
              <a:t>November 11, </a:t>
            </a:r>
            <a:r>
              <a:rPr kumimoji="0" lang="en-US" altLang="en-US" sz="4400" b="1" i="0" u="none" strike="noStrike" kern="1200" cap="none" spc="0" normalizeH="0" baseline="0" noProof="0" dirty="0">
                <a:ln w="10160">
                  <a:solidFill>
                    <a:srgbClr val="DAEDEF"/>
                  </a:solidFill>
                  <a:prstDash val="solid"/>
                </a:ln>
                <a:solidFill>
                  <a:srgbClr val="FFFFFF"/>
                </a:solidFill>
                <a:effectLst>
                  <a:glow rad="63500">
                    <a:srgbClr val="000000"/>
                  </a:glow>
                  <a:outerShdw blurRad="38100" dist="22860" dir="5400000" algn="tl" rotWithShape="0">
                    <a:srgbClr val="000000">
                      <a:alpha val="30000"/>
                    </a:srgbClr>
                  </a:outerShdw>
                </a:effectLst>
                <a:uLnTx/>
                <a:uFillTx/>
                <a:latin typeface="Calibri" panose="020F0502020204030204" pitchFamily="34" charset="0"/>
                <a:ea typeface="+mn-ea"/>
                <a:cs typeface="+mn-cs"/>
              </a:rPr>
              <a:t>2018</a:t>
            </a:r>
            <a:endParaRPr kumimoji="0" lang="en-US" altLang="en-US" sz="4400" b="1" i="1" u="none" strike="noStrike" kern="1200" cap="none" spc="0" normalizeH="0" baseline="0" noProof="0" dirty="0">
              <a:ln w="10160">
                <a:solidFill>
                  <a:srgbClr val="DAEDEF"/>
                </a:solidFill>
                <a:prstDash val="solid"/>
              </a:ln>
              <a:solidFill>
                <a:srgbClr val="FFFFFF"/>
              </a:solidFill>
              <a:effectLst>
                <a:glow rad="63500">
                  <a:srgbClr val="000000"/>
                </a:glow>
                <a:outerShdw blurRad="38100" dist="22860" dir="5400000" algn="tl" rotWithShape="0">
                  <a:srgbClr val="000000">
                    <a:alpha val="30000"/>
                  </a:srgbClr>
                </a:outerShdw>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56717216"/>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stCondLst>
                                            <p:cond delay="0"/>
                                          </p:stCondLst>
                                        </p:cTn>
                                        <p:tgtEl>
                                          <p:spTgt spid="4"/>
                                        </p:tgtEl>
                                      </p:cBhvr>
                                    </p:animEffect>
                                    <p:anim to="" calcmode="lin" valueType="num">
                                      <p:cBhvr>
                                        <p:cTn id="8" dur="500" fill="hold">
                                          <p:stCondLst>
                                            <p:cond delay="0"/>
                                          </p:stCondLst>
                                        </p:cTn>
                                        <p:tgtEl>
                                          <p:spTgt spid="4"/>
                                        </p:tgtEl>
                                        <p:attrNameLst>
                                          <p:attrName>ppt_w</p:attrName>
                                        </p:attrNameLst>
                                      </p:cBhvr>
                                      <p:tavLst>
                                        <p:tav tm="0">
                                          <p:val>
                                            <p:strVal val="#ppt_w*4"/>
                                          </p:val>
                                        </p:tav>
                                        <p:tav tm="100000">
                                          <p:val>
                                            <p:strVal val="#ppt_w"/>
                                          </p:val>
                                        </p:tav>
                                      </p:tavLst>
                                    </p:anim>
                                    <p:anim to="" calcmode="lin" valueType="num">
                                      <p:cBhvr>
                                        <p:cTn id="9" dur="500" fill="hold">
                                          <p:stCondLst>
                                            <p:cond delay="0"/>
                                          </p:stCondLst>
                                        </p:cTn>
                                        <p:tgtEl>
                                          <p:spTgt spid="4"/>
                                        </p:tgtEl>
                                        <p:attrNameLst>
                                          <p:attrName>ppt_h</p:attrName>
                                        </p:attrNameLst>
                                      </p:cBhvr>
                                      <p:tavLst>
                                        <p:tav tm="0">
                                          <p:val>
                                            <p:strVal val="#ppt_h*4"/>
                                          </p:val>
                                        </p:tav>
                                        <p:tav tm="100000">
                                          <p:val>
                                            <p:strVal val="#ppt_h"/>
                                          </p:val>
                                        </p:tav>
                                      </p:tavLst>
                                    </p:anim>
                                  </p:childTnLst>
                                </p:cTn>
                              </p:par>
                              <p:par>
                                <p:cTn id="10" presetID="2" presetClass="entr" presetSubtype="4" fill="hold" grpId="0" nodeType="withEffect">
                                  <p:stCondLst>
                                    <p:cond delay="25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750"/>
                            </p:stCondLst>
                            <p:childTnLst>
                              <p:par>
                                <p:cTn id="15" presetID="39" presetClass="entr" presetSubtype="0" accel="100000" fill="hold" grpId="0" nodeType="afterEffect">
                                  <p:stCondLst>
                                    <p:cond delay="50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8" dur="1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9" dur="1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2250"/>
                            </p:stCondLst>
                            <p:childTnLst>
                              <p:par>
                                <p:cTn id="22" presetID="39" presetClass="entr" presetSubtype="0" accel="100000" fill="hold" grpId="0" nodeType="afterEffect">
                                  <p:stCondLst>
                                    <p:cond delay="75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25" dur="10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26" dur="10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0" presetClass="exit" presetSubtype="0" fill="hold" grpId="1" nodeType="clickEffect">
                                  <p:stCondLst>
                                    <p:cond delay="0"/>
                                  </p:stCondLst>
                                  <p:childTnLst>
                                    <p:set>
                                      <p:cBhvr>
                                        <p:cTn id="31" dur="1" fill="hold">
                                          <p:stCondLst>
                                            <p:cond delay="999"/>
                                          </p:stCondLst>
                                        </p:cTn>
                                        <p:tgtEl>
                                          <p:spTgt spid="4"/>
                                        </p:tgtEl>
                                        <p:attrNameLst>
                                          <p:attrName>style.visibility</p:attrName>
                                        </p:attrNameLst>
                                      </p:cBhvr>
                                      <p:to>
                                        <p:strVal val="hidden"/>
                                      </p:to>
                                    </p:set>
                                    <p:animEffect transition="out" filter="dissolve">
                                      <p:cBhvr>
                                        <p:cTn id="32" dur="1000">
                                          <p:stCondLst>
                                            <p:cond delay="0"/>
                                          </p:stCondLst>
                                        </p:cTn>
                                        <p:tgtEl>
                                          <p:spTgt spid="4"/>
                                        </p:tgtEl>
                                      </p:cBhvr>
                                    </p:animEffect>
                                    <p:anim to="" calcmode="lin" valueType="num">
                                      <p:cBhvr>
                                        <p:cTn id="33" dur="1000" fill="hold">
                                          <p:stCondLst>
                                            <p:cond delay="0"/>
                                          </p:stCondLst>
                                        </p:cTn>
                                        <p:tgtEl>
                                          <p:spTgt spid="4"/>
                                        </p:tgtEl>
                                        <p:attrNameLst>
                                          <p:attrName>ppt_w</p:attrName>
                                        </p:attrNameLst>
                                      </p:cBhvr>
                                      <p:tavLst>
                                        <p:tav tm="0">
                                          <p:val>
                                            <p:strVal val="#ppt_w"/>
                                          </p:val>
                                        </p:tav>
                                        <p:tav tm="100000">
                                          <p:val>
                                            <p:strVal val="#ppt_w*4"/>
                                          </p:val>
                                        </p:tav>
                                      </p:tavLst>
                                    </p:anim>
                                    <p:anim to="" calcmode="lin" valueType="num">
                                      <p:cBhvr>
                                        <p:cTn id="34" dur="1000" fill="hold">
                                          <p:stCondLst>
                                            <p:cond delay="0"/>
                                          </p:stCondLst>
                                        </p:cTn>
                                        <p:tgtEl>
                                          <p:spTgt spid="4"/>
                                        </p:tgtEl>
                                        <p:attrNameLst>
                                          <p:attrName>ppt_h</p:attrName>
                                        </p:attrNameLst>
                                      </p:cBhvr>
                                      <p:tavLst>
                                        <p:tav tm="0">
                                          <p:val>
                                            <p:strVal val="#ppt_h"/>
                                          </p:val>
                                        </p:tav>
                                        <p:tav tm="100000">
                                          <p:val>
                                            <p:strVal val="#ppt_h*4"/>
                                          </p:val>
                                        </p:tav>
                                      </p:tavLst>
                                    </p:anim>
                                  </p:childTnLst>
                                </p:cTn>
                              </p:par>
                            </p:childTnLst>
                          </p:cTn>
                        </p:par>
                        <p:par>
                          <p:cTn id="35" fill="hold">
                            <p:stCondLst>
                              <p:cond delay="1000"/>
                            </p:stCondLst>
                            <p:childTnLst>
                              <p:par>
                                <p:cTn id="36" presetID="9" presetClass="exit" presetSubtype="0" fill="hold" grpId="1" nodeType="afterEffect">
                                  <p:stCondLst>
                                    <p:cond delay="0"/>
                                  </p:stCondLst>
                                  <p:childTnLst>
                                    <p:animEffect transition="out" filter="dissolve">
                                      <p:cBhvr>
                                        <p:cTn id="37" dur="1500"/>
                                        <p:tgtEl>
                                          <p:spTgt spid="5"/>
                                        </p:tgtEl>
                                      </p:cBhvr>
                                    </p:animEffect>
                                    <p:set>
                                      <p:cBhvr>
                                        <p:cTn id="38" dur="1" fill="hold">
                                          <p:stCondLst>
                                            <p:cond delay="1499"/>
                                          </p:stCondLst>
                                        </p:cTn>
                                        <p:tgtEl>
                                          <p:spTgt spid="5"/>
                                        </p:tgtEl>
                                        <p:attrNameLst>
                                          <p:attrName>style.visibility</p:attrName>
                                        </p:attrNameLst>
                                      </p:cBhvr>
                                      <p:to>
                                        <p:strVal val="hidden"/>
                                      </p:to>
                                    </p:set>
                                  </p:childTnLst>
                                </p:cTn>
                              </p:par>
                              <p:par>
                                <p:cTn id="39" presetID="0" presetClass="path" presetSubtype="0" accel="50000" decel="50000" fill="hold" grpId="2" nodeType="withEffect">
                                  <p:stCondLst>
                                    <p:cond delay="0"/>
                                  </p:stCondLst>
                                  <p:childTnLst>
                                    <p:animMotion origin="layout" path="M 3.33333E-6 3.13599E-6 L 3.33333E-6 0.23034 " pathEditMode="relative" rAng="0" ptsTypes="AA">
                                      <p:cBhvr>
                                        <p:cTn id="40" dur="1500" fill="hold"/>
                                        <p:tgtEl>
                                          <p:spTgt spid="5"/>
                                        </p:tgtEl>
                                        <p:attrNameLst>
                                          <p:attrName>ppt_x</p:attrName>
                                          <p:attrName>ppt_y</p:attrName>
                                        </p:attrNameLst>
                                      </p:cBhvr>
                                      <p:rCtr x="0" y="11517"/>
                                    </p:animMotion>
                                  </p:childTnLst>
                                </p:cTn>
                              </p:par>
                            </p:childTnLst>
                          </p:cTn>
                        </p:par>
                        <p:par>
                          <p:cTn id="41" fill="hold">
                            <p:stCondLst>
                              <p:cond delay="2500"/>
                            </p:stCondLst>
                            <p:childTnLst>
                              <p:par>
                                <p:cTn id="42" presetID="31" presetClass="exit" presetSubtype="0" fill="hold" grpId="1" nodeType="afterEffect">
                                  <p:stCondLst>
                                    <p:cond delay="0"/>
                                  </p:stCondLst>
                                  <p:childTnLst>
                                    <p:anim calcmode="lin" valueType="num">
                                      <p:cBhvr>
                                        <p:cTn id="43" dur="1000"/>
                                        <p:tgtEl>
                                          <p:spTgt spid="6"/>
                                        </p:tgtEl>
                                        <p:attrNameLst>
                                          <p:attrName>ppt_w</p:attrName>
                                        </p:attrNameLst>
                                      </p:cBhvr>
                                      <p:tavLst>
                                        <p:tav tm="0">
                                          <p:val>
                                            <p:strVal val="ppt_w"/>
                                          </p:val>
                                        </p:tav>
                                        <p:tav tm="100000">
                                          <p:val>
                                            <p:fltVal val="0"/>
                                          </p:val>
                                        </p:tav>
                                      </p:tavLst>
                                    </p:anim>
                                    <p:anim calcmode="lin" valueType="num">
                                      <p:cBhvr>
                                        <p:cTn id="44" dur="1000"/>
                                        <p:tgtEl>
                                          <p:spTgt spid="6"/>
                                        </p:tgtEl>
                                        <p:attrNameLst>
                                          <p:attrName>ppt_h</p:attrName>
                                        </p:attrNameLst>
                                      </p:cBhvr>
                                      <p:tavLst>
                                        <p:tav tm="0">
                                          <p:val>
                                            <p:strVal val="ppt_h"/>
                                          </p:val>
                                        </p:tav>
                                        <p:tav tm="100000">
                                          <p:val>
                                            <p:fltVal val="0"/>
                                          </p:val>
                                        </p:tav>
                                      </p:tavLst>
                                    </p:anim>
                                    <p:anim calcmode="lin" valueType="num">
                                      <p:cBhvr>
                                        <p:cTn id="45" dur="1000"/>
                                        <p:tgtEl>
                                          <p:spTgt spid="6"/>
                                        </p:tgtEl>
                                        <p:attrNameLst>
                                          <p:attrName>style.rotation</p:attrName>
                                        </p:attrNameLst>
                                      </p:cBhvr>
                                      <p:tavLst>
                                        <p:tav tm="0">
                                          <p:val>
                                            <p:fltVal val="0"/>
                                          </p:val>
                                        </p:tav>
                                        <p:tav tm="100000">
                                          <p:val>
                                            <p:fltVal val="90"/>
                                          </p:val>
                                        </p:tav>
                                      </p:tavLst>
                                    </p:anim>
                                    <p:animEffect transition="out" filter="fade">
                                      <p:cBhvr>
                                        <p:cTn id="46" dur="1000"/>
                                        <p:tgtEl>
                                          <p:spTgt spid="6"/>
                                        </p:tgtEl>
                                      </p:cBhvr>
                                    </p:animEffect>
                                    <p:set>
                                      <p:cBhvr>
                                        <p:cTn id="47" dur="1" fill="hold">
                                          <p:stCondLst>
                                            <p:cond delay="999"/>
                                          </p:stCondLst>
                                        </p:cTn>
                                        <p:tgtEl>
                                          <p:spTgt spid="6"/>
                                        </p:tgtEl>
                                        <p:attrNameLst>
                                          <p:attrName>style.visibility</p:attrName>
                                        </p:attrNameLst>
                                      </p:cBhvr>
                                      <p:to>
                                        <p:strVal val="hidden"/>
                                      </p:to>
                                    </p:set>
                                  </p:childTnLst>
                                </p:cTn>
                              </p:par>
                              <p:par>
                                <p:cTn id="48" presetID="0" presetClass="path" presetSubtype="0" accel="50000" decel="50000" fill="hold" grpId="2" nodeType="withEffect">
                                  <p:stCondLst>
                                    <p:cond delay="0"/>
                                  </p:stCondLst>
                                  <p:childTnLst>
                                    <p:animMotion origin="layout" path="M -1.38889E-6 2.22222E-6 L -0.17482 -0.125 " pathEditMode="relative" rAng="0" ptsTypes="AA">
                                      <p:cBhvr>
                                        <p:cTn id="49" dur="1000" fill="hold"/>
                                        <p:tgtEl>
                                          <p:spTgt spid="6"/>
                                        </p:tgtEl>
                                        <p:attrNameLst>
                                          <p:attrName>ppt_x</p:attrName>
                                          <p:attrName>ppt_y</p:attrName>
                                        </p:attrNameLst>
                                      </p:cBhvr>
                                      <p:rCtr x="-8750" y="-6250"/>
                                    </p:animMotion>
                                  </p:childTnLst>
                                </p:cTn>
                              </p:par>
                              <p:par>
                                <p:cTn id="50" presetID="2" presetClass="exit" presetSubtype="4" fill="hold" grpId="1" nodeType="withEffect">
                                  <p:stCondLst>
                                    <p:cond delay="0"/>
                                  </p:stCondLst>
                                  <p:childTnLst>
                                    <p:anim calcmode="lin" valueType="num">
                                      <p:cBhvr additive="base">
                                        <p:cTn id="51" dur="1250"/>
                                        <p:tgtEl>
                                          <p:spTgt spid="7"/>
                                        </p:tgtEl>
                                        <p:attrNameLst>
                                          <p:attrName>ppt_x</p:attrName>
                                        </p:attrNameLst>
                                      </p:cBhvr>
                                      <p:tavLst>
                                        <p:tav tm="0">
                                          <p:val>
                                            <p:strVal val="ppt_x"/>
                                          </p:val>
                                        </p:tav>
                                        <p:tav tm="100000">
                                          <p:val>
                                            <p:strVal val="ppt_x"/>
                                          </p:val>
                                        </p:tav>
                                      </p:tavLst>
                                    </p:anim>
                                    <p:anim calcmode="lin" valueType="num">
                                      <p:cBhvr additive="base">
                                        <p:cTn id="52" dur="1250"/>
                                        <p:tgtEl>
                                          <p:spTgt spid="7"/>
                                        </p:tgtEl>
                                        <p:attrNameLst>
                                          <p:attrName>ppt_y</p:attrName>
                                        </p:attrNameLst>
                                      </p:cBhvr>
                                      <p:tavLst>
                                        <p:tav tm="0">
                                          <p:val>
                                            <p:strVal val="ppt_y"/>
                                          </p:val>
                                        </p:tav>
                                        <p:tav tm="100000">
                                          <p:val>
                                            <p:strVal val="1+ppt_h/2"/>
                                          </p:val>
                                        </p:tav>
                                      </p:tavLst>
                                    </p:anim>
                                    <p:set>
                                      <p:cBhvr>
                                        <p:cTn id="53" dur="1" fill="hold">
                                          <p:stCondLst>
                                            <p:cond delay="124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4" grpId="0"/>
      <p:bldP spid="4" grpId="1"/>
      <p:bldP spid="5" grpId="0"/>
      <p:bldP spid="5" grpId="1"/>
      <p:bldP spid="5" grpId="2"/>
      <p:bldP spid="6" grpId="0"/>
      <p:bldP spid="6" grpId="1"/>
      <p:bldP spid="6" grpId="2"/>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93776" y="5268606"/>
            <a:ext cx="8229600" cy="1052945"/>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16. Abraham Lincoln (1861-1865)</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3" name="Rectangle 2">
            <a:extLst>
              <a:ext uri="{FF2B5EF4-FFF2-40B4-BE49-F238E27FC236}">
                <a16:creationId xmlns:a16="http://schemas.microsoft.com/office/drawing/2014/main" id="{AA285C46-B00C-46AE-803B-1618B31A8CD5}"/>
              </a:ext>
            </a:extLst>
          </p:cNvPr>
          <p:cNvSpPr txBox="1">
            <a:spLocks noChangeArrowheads="1"/>
          </p:cNvSpPr>
          <p:nvPr/>
        </p:nvSpPr>
        <p:spPr bwMode="auto">
          <a:xfrm>
            <a:off x="3565356" y="4531136"/>
            <a:ext cx="2013288" cy="846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uLnTx/>
                <a:uFillTx/>
                <a:latin typeface="Calibri" panose="020F0502020204030204" pitchFamily="34" charset="0"/>
                <a:ea typeface="+mj-ea"/>
                <a:cs typeface="+mj-cs"/>
              </a:rPr>
              <a:t>Part  10 </a:t>
            </a:r>
            <a:endParaRPr kumimoji="0" lang="en-US" altLang="en-US" sz="3200" b="1" i="0" u="none" strike="noStrike" kern="0" cap="none" spc="0" normalizeH="0" baseline="0" noProof="0" dirty="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338326491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par>
                                <p:cTn id="9" presetID="42"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835470"/>
            <a:ext cx="8229600" cy="4858194"/>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 have had so many evidences    of [God's] direction, so many instances when I have been controlled by some other power than my own will, that I cannot doubt that this power comes  from above.”</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29191832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652175"/>
            <a:ext cx="8229600" cy="3553650"/>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as His divine power has given to us all things that pertain to life and godliness, through the knowledge of Him who called us by glory and virtue, ...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2</a:t>
            </a:r>
            <a:r>
              <a:rPr lang="en-US" altLang="en-US" sz="3200" b="1" i="1" baseline="3000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nd</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Peter 1:3</a:t>
            </a:r>
          </a:p>
        </p:txBody>
      </p:sp>
    </p:spTree>
    <p:extLst>
      <p:ext uri="{BB962C8B-B14F-4D97-AF65-F5344CB8AC3E}">
        <p14:creationId xmlns:p14="http://schemas.microsoft.com/office/powerpoint/2010/main" val="24048993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813560" y="2749614"/>
            <a:ext cx="5516880" cy="173704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“No man ever got lost on a straight road.”</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6470665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136648" y="2664270"/>
            <a:ext cx="4870704" cy="2017458"/>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“Teach hope to all, despair to none.”</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6647546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31FB898-30DB-4461-93DC-9210E92860DF}"/>
              </a:ext>
            </a:extLst>
          </p:cNvPr>
          <p:cNvSpPr txBox="1">
            <a:spLocks/>
          </p:cNvSpPr>
          <p:nvPr/>
        </p:nvSpPr>
        <p:spPr>
          <a:xfrm>
            <a:off x="630593" y="1664970"/>
            <a:ext cx="2991729" cy="7156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pray for me</a:t>
            </a:r>
          </a:p>
        </p:txBody>
      </p:sp>
      <p:sp>
        <p:nvSpPr>
          <p:cNvPr id="3074" name="Rectangle 2"/>
          <p:cNvSpPr>
            <a:spLocks noGrp="1" noChangeArrowheads="1"/>
          </p:cNvSpPr>
          <p:nvPr>
            <p:ph type="title"/>
          </p:nvPr>
        </p:nvSpPr>
        <p:spPr>
          <a:xfrm>
            <a:off x="457200" y="280575"/>
            <a:ext cx="8229600" cy="6028626"/>
          </a:xfrm>
        </p:spPr>
        <p:txBody>
          <a:bodyPr>
            <a:scene3d>
              <a:camera prst="orthographicFront"/>
              <a:lightRig rig="flat" dir="t"/>
            </a:scene3d>
            <a:sp3d extrusionH="57150" prstMaterial="plastic">
              <a:bevelT w="38100" h="38100"/>
            </a:sp3d>
          </a:bodyPr>
          <a:lstStyle/>
          <a:p>
            <a:pPr eaLnBrk="1" hangingPunct="1"/>
            <a:r>
              <a:rPr lang="en-US" altLang="en-US" sz="4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“When I left Springfield [to become President] I asked the people to pray for me. I was not a Christian. When I buried my son, the severest trial of my life, I was not a Christian. But when I went to Gettysburg and saw the graves of thousands of    our soldiers, I then and there consecrated myself to Christ.”</a:t>
            </a:r>
          </a:p>
        </p:txBody>
      </p:sp>
    </p:spTree>
    <p:extLst>
      <p:ext uri="{BB962C8B-B14F-4D97-AF65-F5344CB8AC3E}">
        <p14:creationId xmlns:p14="http://schemas.microsoft.com/office/powerpoint/2010/main" val="19637928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par>
                                <p:cTn id="14" presetID="18" presetClass="emph" presetSubtype="0" fill="hold" grpId="1" nodeType="withEffect">
                                  <p:stCondLst>
                                    <p:cond delay="0"/>
                                  </p:stCondLst>
                                  <p:childTnLst>
                                    <p:set>
                                      <p:cBhvr override="childStyle">
                                        <p:cTn id="15" dur="500" fill="hold"/>
                                        <p:tgtEl>
                                          <p:spTgt spid="3"/>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07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715747"/>
            <a:ext cx="8229600" cy="3426505"/>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Now may the God of hope fill you with all joy and peace in believing, that you may abound in hope by the power of the Holy Spirit.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Romans 15:13</a:t>
            </a:r>
            <a:r>
              <a:rPr lang="en-US" altLang="en-US" sz="40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p>
        </p:txBody>
      </p:sp>
      <p:sp>
        <p:nvSpPr>
          <p:cNvPr id="3" name="Rectangle 2">
            <a:extLst>
              <a:ext uri="{FF2B5EF4-FFF2-40B4-BE49-F238E27FC236}">
                <a16:creationId xmlns:a16="http://schemas.microsoft.com/office/drawing/2014/main" id="{C61B7F25-85EE-4B9A-8E39-073C42817667}"/>
              </a:ext>
            </a:extLst>
          </p:cNvPr>
          <p:cNvSpPr>
            <a:spLocks noChangeArrowheads="1"/>
          </p:cNvSpPr>
          <p:nvPr/>
        </p:nvSpPr>
        <p:spPr bwMode="auto">
          <a:xfrm>
            <a:off x="5579836" y="2313555"/>
            <a:ext cx="800100" cy="9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
        <p:nvSpPr>
          <p:cNvPr id="4" name="Rectangle 3">
            <a:extLst>
              <a:ext uri="{FF2B5EF4-FFF2-40B4-BE49-F238E27FC236}">
                <a16:creationId xmlns:a16="http://schemas.microsoft.com/office/drawing/2014/main" id="{77940D1D-C6DE-4343-871A-5A55B2F28420}"/>
              </a:ext>
            </a:extLst>
          </p:cNvPr>
          <p:cNvSpPr>
            <a:spLocks noChangeArrowheads="1"/>
          </p:cNvSpPr>
          <p:nvPr/>
        </p:nvSpPr>
        <p:spPr bwMode="auto">
          <a:xfrm>
            <a:off x="5729628" y="2985253"/>
            <a:ext cx="800100" cy="9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Tree>
    <p:extLst>
      <p:ext uri="{BB962C8B-B14F-4D97-AF65-F5344CB8AC3E}">
        <p14:creationId xmlns:p14="http://schemas.microsoft.com/office/powerpoint/2010/main" val="7462955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dissolve">
                                      <p:cBhvr>
                                        <p:cTn id="14" dur="500">
                                          <p:stCondLst>
                                            <p:cond delay="0"/>
                                          </p:stCondLst>
                                        </p:cTn>
                                        <p:tgtEl>
                                          <p:spTgt spid="3"/>
                                        </p:tgtEl>
                                      </p:cBhvr>
                                    </p:animEffect>
                                    <p:anim to="" calcmode="lin" valueType="num">
                                      <p:cBhvr>
                                        <p:cTn id="15" dur="500" fill="hold">
                                          <p:stCondLst>
                                            <p:cond delay="0"/>
                                          </p:stCondLst>
                                        </p:cTn>
                                        <p:tgtEl>
                                          <p:spTgt spid="3"/>
                                        </p:tgtEl>
                                        <p:attrNameLst>
                                          <p:attrName>ppt_w</p:attrName>
                                        </p:attrNameLst>
                                      </p:cBhvr>
                                      <p:tavLst>
                                        <p:tav tm="0">
                                          <p:val>
                                            <p:strVal val="#ppt_w*4"/>
                                          </p:val>
                                        </p:tav>
                                        <p:tav tm="100000">
                                          <p:val>
                                            <p:strVal val="#ppt_w"/>
                                          </p:val>
                                        </p:tav>
                                      </p:tavLst>
                                    </p:anim>
                                    <p:anim to="" calcmode="lin" valueType="num">
                                      <p:cBhvr>
                                        <p:cTn id="16" dur="500" fill="hold">
                                          <p:stCondLst>
                                            <p:cond delay="0"/>
                                          </p:stCondLst>
                                        </p:cTn>
                                        <p:tgtEl>
                                          <p:spTgt spid="3"/>
                                        </p:tgtEl>
                                        <p:attrNameLst>
                                          <p:attrName>ppt_h</p:attrName>
                                        </p:attrNameLst>
                                      </p:cBhvr>
                                      <p:tavLst>
                                        <p:tav tm="0">
                                          <p:val>
                                            <p:strVal val="#ppt_h*4"/>
                                          </p:val>
                                        </p:tav>
                                        <p:tav tm="100000">
                                          <p:val>
                                            <p:strVal val="#ppt_h"/>
                                          </p:val>
                                        </p:tav>
                                      </p:tavLst>
                                    </p:anim>
                                  </p:childTnLst>
                                </p:cTn>
                              </p:par>
                            </p:childTnLst>
                          </p:cTn>
                        </p:par>
                        <p:par>
                          <p:cTn id="17" fill="hold">
                            <p:stCondLst>
                              <p:cond delay="500"/>
                            </p:stCondLst>
                            <p:childTnLst>
                              <p:par>
                                <p:cTn id="18" presetID="0"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dissolve">
                                      <p:cBhvr>
                                        <p:cTn id="20" dur="500">
                                          <p:stCondLst>
                                            <p:cond delay="0"/>
                                          </p:stCondLst>
                                        </p:cTn>
                                        <p:tgtEl>
                                          <p:spTgt spid="4"/>
                                        </p:tgtEl>
                                      </p:cBhvr>
                                    </p:animEffect>
                                    <p:anim to="" calcmode="lin" valueType="num">
                                      <p:cBhvr>
                                        <p:cTn id="21" dur="500" fill="hold">
                                          <p:stCondLst>
                                            <p:cond delay="0"/>
                                          </p:stCondLst>
                                        </p:cTn>
                                        <p:tgtEl>
                                          <p:spTgt spid="4"/>
                                        </p:tgtEl>
                                        <p:attrNameLst>
                                          <p:attrName>ppt_w</p:attrName>
                                        </p:attrNameLst>
                                      </p:cBhvr>
                                      <p:tavLst>
                                        <p:tav tm="0">
                                          <p:val>
                                            <p:strVal val="#ppt_w*4"/>
                                          </p:val>
                                        </p:tav>
                                        <p:tav tm="100000">
                                          <p:val>
                                            <p:strVal val="#ppt_w"/>
                                          </p:val>
                                        </p:tav>
                                      </p:tavLst>
                                    </p:anim>
                                    <p:anim to="" calcmode="lin" valueType="num">
                                      <p:cBhvr>
                                        <p:cTn id="22" dur="500" fill="hold">
                                          <p:stCondLst>
                                            <p:cond delay="0"/>
                                          </p:stCondLst>
                                        </p:cTn>
                                        <p:tgtEl>
                                          <p:spTgt spid="4"/>
                                        </p:tgtEl>
                                        <p:attrNameLst>
                                          <p:attrName>ppt_h</p:attrName>
                                        </p:attrNameLst>
                                      </p:cBhvr>
                                      <p:tavLst>
                                        <p:tav tm="0">
                                          <p:val>
                                            <p:strVal val="#ppt_h*4"/>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 grpId="0"/>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E549838-9AB4-49EE-82AF-E8B38FF56189}"/>
              </a:ext>
            </a:extLst>
          </p:cNvPr>
          <p:cNvSpPr txBox="1">
            <a:spLocks/>
          </p:cNvSpPr>
          <p:nvPr/>
        </p:nvSpPr>
        <p:spPr>
          <a:xfrm>
            <a:off x="561294" y="2764353"/>
            <a:ext cx="5704114"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1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suspicion and jealousy</a:t>
            </a:r>
          </a:p>
        </p:txBody>
      </p:sp>
      <p:sp>
        <p:nvSpPr>
          <p:cNvPr id="3074" name="Rectangle 2"/>
          <p:cNvSpPr>
            <a:spLocks noGrp="1" noChangeArrowheads="1"/>
          </p:cNvSpPr>
          <p:nvPr>
            <p:ph type="title"/>
          </p:nvPr>
        </p:nvSpPr>
        <p:spPr>
          <a:xfrm>
            <a:off x="457200" y="1896174"/>
            <a:ext cx="8229600" cy="2639250"/>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“Allow me to assure you, that suspicion and jealousy never did help any man in any situation.”</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3" name="Rectangle 2">
            <a:extLst>
              <a:ext uri="{FF2B5EF4-FFF2-40B4-BE49-F238E27FC236}">
                <a16:creationId xmlns:a16="http://schemas.microsoft.com/office/drawing/2014/main" id="{559262EE-2002-44CD-BE9D-994285DEF0C9}"/>
              </a:ext>
            </a:extLst>
          </p:cNvPr>
          <p:cNvSpPr>
            <a:spLocks noChangeArrowheads="1"/>
          </p:cNvSpPr>
          <p:nvPr/>
        </p:nvSpPr>
        <p:spPr bwMode="auto">
          <a:xfrm>
            <a:off x="4033951" y="3409496"/>
            <a:ext cx="800100" cy="9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
        <p:nvSpPr>
          <p:cNvPr id="5" name="Rectangle 2">
            <a:extLst>
              <a:ext uri="{FF2B5EF4-FFF2-40B4-BE49-F238E27FC236}">
                <a16:creationId xmlns:a16="http://schemas.microsoft.com/office/drawing/2014/main" id="{E48A6B8E-66B0-44EE-9265-4A03D1568F4B}"/>
              </a:ext>
            </a:extLst>
          </p:cNvPr>
          <p:cNvSpPr txBox="1">
            <a:spLocks noChangeArrowheads="1"/>
          </p:cNvSpPr>
          <p:nvPr/>
        </p:nvSpPr>
        <p:spPr bwMode="auto">
          <a:xfrm>
            <a:off x="961534" y="1417926"/>
            <a:ext cx="2883989" cy="91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5400"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Believing</a:t>
            </a:r>
            <a:endParaRPr lang="en-US" altLang="en-US" sz="5400" b="1" i="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ndParaRPr>
          </a:p>
        </p:txBody>
      </p:sp>
      <p:sp>
        <p:nvSpPr>
          <p:cNvPr id="6" name="Rectangle 2">
            <a:extLst>
              <a:ext uri="{FF2B5EF4-FFF2-40B4-BE49-F238E27FC236}">
                <a16:creationId xmlns:a16="http://schemas.microsoft.com/office/drawing/2014/main" id="{0A8530E3-CBCF-4AB8-935B-4388D3BEDEC6}"/>
              </a:ext>
            </a:extLst>
          </p:cNvPr>
          <p:cNvSpPr txBox="1">
            <a:spLocks noChangeArrowheads="1"/>
          </p:cNvSpPr>
          <p:nvPr/>
        </p:nvSpPr>
        <p:spPr bwMode="auto">
          <a:xfrm>
            <a:off x="3743925" y="1425491"/>
            <a:ext cx="2070537" cy="91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5400"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Hope</a:t>
            </a:r>
            <a:endParaRPr lang="en-US" altLang="en-US" sz="5400" b="1" i="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ndParaRPr>
          </a:p>
        </p:txBody>
      </p:sp>
      <p:sp>
        <p:nvSpPr>
          <p:cNvPr id="7" name="Rectangle 2">
            <a:extLst>
              <a:ext uri="{FF2B5EF4-FFF2-40B4-BE49-F238E27FC236}">
                <a16:creationId xmlns:a16="http://schemas.microsoft.com/office/drawing/2014/main" id="{13DB0EE2-66E9-492C-8726-37949FA9851D}"/>
              </a:ext>
            </a:extLst>
          </p:cNvPr>
          <p:cNvSpPr txBox="1">
            <a:spLocks noChangeArrowheads="1"/>
          </p:cNvSpPr>
          <p:nvPr/>
        </p:nvSpPr>
        <p:spPr bwMode="auto">
          <a:xfrm>
            <a:off x="5406610" y="1432439"/>
            <a:ext cx="815703" cy="91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5400"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a:t>
            </a:r>
            <a:endParaRPr lang="en-US" altLang="en-US" sz="5400" b="1" i="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26590058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left)">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stCondLst>
                                            <p:cond delay="0"/>
                                          </p:stCondLst>
                                        </p:cTn>
                                        <p:tgtEl>
                                          <p:spTgt spid="3"/>
                                        </p:tgtEl>
                                      </p:cBhvr>
                                    </p:animEffect>
                                    <p:anim to="" calcmode="lin" valueType="num">
                                      <p:cBhvr>
                                        <p:cTn id="13" dur="500" fill="hold">
                                          <p:stCondLst>
                                            <p:cond delay="0"/>
                                          </p:stCondLst>
                                        </p:cTn>
                                        <p:tgtEl>
                                          <p:spTgt spid="3"/>
                                        </p:tgtEl>
                                        <p:attrNameLst>
                                          <p:attrName>ppt_w</p:attrName>
                                        </p:attrNameLst>
                                      </p:cBhvr>
                                      <p:tavLst>
                                        <p:tav tm="0">
                                          <p:val>
                                            <p:strVal val="#ppt_w*4"/>
                                          </p:val>
                                        </p:tav>
                                        <p:tav tm="100000">
                                          <p:val>
                                            <p:strVal val="#ppt_w"/>
                                          </p:val>
                                        </p:tav>
                                      </p:tavLst>
                                    </p:anim>
                                    <p:anim to="" calcmode="lin" valueType="num">
                                      <p:cBhvr>
                                        <p:cTn id="14" dur="500" fill="hold">
                                          <p:stCondLst>
                                            <p:cond delay="0"/>
                                          </p:stCondLst>
                                        </p:cTn>
                                        <p:tgtEl>
                                          <p:spTgt spid="3"/>
                                        </p:tgtEl>
                                        <p:attrNameLst>
                                          <p:attrName>ppt_h</p:attrName>
                                        </p:attrNameLst>
                                      </p:cBhvr>
                                      <p:tavLst>
                                        <p:tav tm="0">
                                          <p:val>
                                            <p:strVal val="#ppt_h*4"/>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par>
                                <p:cTn id="20" presetID="18" presetClass="emph" presetSubtype="0" fill="hold" grpId="1" nodeType="withEffect">
                                  <p:stCondLst>
                                    <p:cond delay="0"/>
                                  </p:stCondLst>
                                  <p:childTnLst>
                                    <p:set>
                                      <p:cBhvr override="childStyle">
                                        <p:cTn id="21" dur="500" fill="hold"/>
                                        <p:tgtEl>
                                          <p:spTgt spid="4"/>
                                        </p:tgtEl>
                                        <p:attrNameLst>
                                          <p:attrName>style.textDecorationUnderline</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50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par>
                                <p:cTn id="34" presetID="2" presetClass="entr" presetSubtype="2" fill="hold" grpId="0" nodeType="withEffect">
                                  <p:stCondLst>
                                    <p:cond delay="125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1+#ppt_w/2"/>
                                          </p:val>
                                        </p:tav>
                                        <p:tav tm="100000">
                                          <p:val>
                                            <p:strVal val="#ppt_x"/>
                                          </p:val>
                                        </p:tav>
                                      </p:tavLst>
                                    </p:anim>
                                    <p:anim calcmode="lin" valueType="num">
                                      <p:cBhvr additive="base">
                                        <p:cTn id="37"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3074" grpId="0"/>
      <p:bldP spid="3" grpId="0"/>
      <p:bldP spid="5" grpId="0"/>
      <p:bldP spid="6" grpId="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187462"/>
            <a:ext cx="8229600" cy="2483076"/>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A sound heart is life to the body, But envy is rottenness to the bones.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Proverbs 14:30</a:t>
            </a:r>
          </a:p>
        </p:txBody>
      </p:sp>
    </p:spTree>
    <p:extLst>
      <p:ext uri="{BB962C8B-B14F-4D97-AF65-F5344CB8AC3E}">
        <p14:creationId xmlns:p14="http://schemas.microsoft.com/office/powerpoint/2010/main" val="29068755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506030"/>
            <a:ext cx="8229600" cy="350488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 desire to see the time when education, and by its means, morality, sobriety, enterprise and industry shall become much more general than at present.”</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9099595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ox(in)">
                                      <p:cBhvr>
                                        <p:cTn id="7" dur="125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294833"/>
            <a:ext cx="8229600" cy="4268333"/>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Therefore my people have gone into captivity, Because they have no knowledge; Their honorable men are famished, And their multitude dried up with thirst.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Isaiah 5:13</a:t>
            </a:r>
            <a:r>
              <a:rPr lang="en-US" altLang="en-US" sz="40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p>
        </p:txBody>
      </p:sp>
      <p:sp>
        <p:nvSpPr>
          <p:cNvPr id="6" name="Rectangle 2">
            <a:extLst>
              <a:ext uri="{FF2B5EF4-FFF2-40B4-BE49-F238E27FC236}">
                <a16:creationId xmlns:a16="http://schemas.microsoft.com/office/drawing/2014/main" id="{8A552C15-4407-4B4D-AE47-FCBC450F35AD}"/>
              </a:ext>
            </a:extLst>
          </p:cNvPr>
          <p:cNvSpPr txBox="1">
            <a:spLocks noChangeArrowheads="1"/>
          </p:cNvSpPr>
          <p:nvPr/>
        </p:nvSpPr>
        <p:spPr bwMode="auto">
          <a:xfrm>
            <a:off x="730474" y="2666259"/>
            <a:ext cx="3683871" cy="91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no knowledge</a:t>
            </a:r>
            <a:endParaRPr lang="en-US" altLang="en-US" b="1" i="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ndParaRPr>
          </a:p>
        </p:txBody>
      </p:sp>
      <p:sp>
        <p:nvSpPr>
          <p:cNvPr id="7" name="Rectangle 2">
            <a:extLst>
              <a:ext uri="{FF2B5EF4-FFF2-40B4-BE49-F238E27FC236}">
                <a16:creationId xmlns:a16="http://schemas.microsoft.com/office/drawing/2014/main" id="{8A8F7DAD-918E-4203-BB0D-E419941777A9}"/>
              </a:ext>
            </a:extLst>
          </p:cNvPr>
          <p:cNvSpPr txBox="1">
            <a:spLocks noChangeArrowheads="1"/>
          </p:cNvSpPr>
          <p:nvPr/>
        </p:nvSpPr>
        <p:spPr bwMode="auto">
          <a:xfrm>
            <a:off x="3908697" y="1324770"/>
            <a:ext cx="2070537" cy="91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people</a:t>
            </a:r>
            <a:endParaRPr lang="en-US" altLang="en-US" b="1" i="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ndParaRPr>
          </a:p>
        </p:txBody>
      </p:sp>
      <p:sp>
        <p:nvSpPr>
          <p:cNvPr id="8" name="Rectangle 2">
            <a:extLst>
              <a:ext uri="{FF2B5EF4-FFF2-40B4-BE49-F238E27FC236}">
                <a16:creationId xmlns:a16="http://schemas.microsoft.com/office/drawing/2014/main" id="{B955FE3D-5BD0-444D-BD33-858CDE646E25}"/>
              </a:ext>
            </a:extLst>
          </p:cNvPr>
          <p:cNvSpPr txBox="1">
            <a:spLocks noChangeArrowheads="1"/>
          </p:cNvSpPr>
          <p:nvPr/>
        </p:nvSpPr>
        <p:spPr bwMode="auto">
          <a:xfrm>
            <a:off x="3120179" y="3337235"/>
            <a:ext cx="2501462" cy="91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FFC000"/>
                </a:solidFill>
                <a:effectLst>
                  <a:glow rad="50800">
                    <a:schemeClr val="tx1"/>
                  </a:glow>
                  <a:outerShdw blurRad="50800" algn="tl" rotWithShape="0">
                    <a:srgbClr val="000000"/>
                  </a:outerShdw>
                </a:effectLst>
                <a:latin typeface="Calibri" panose="020F0502020204030204" pitchFamily="34" charset="0"/>
              </a:rPr>
              <a:t>famished</a:t>
            </a:r>
            <a:endParaRPr lang="en-US" altLang="en-US" b="1" i="1" kern="0" dirty="0">
              <a:ln w="17780" cmpd="sng">
                <a:solidFill>
                  <a:srgbClr val="FFFFFF"/>
                </a:solidFill>
                <a:prstDash val="solid"/>
                <a:miter lim="800000"/>
              </a:ln>
              <a:solidFill>
                <a:srgbClr val="FFC000"/>
              </a:solidFill>
              <a:effectLst>
                <a:glow rad="50800">
                  <a:schemeClr val="tx1"/>
                </a:glow>
                <a:outerShdw blurRad="50800" algn="tl" rotWithShape="0">
                  <a:srgbClr val="000000"/>
                </a:outerShdw>
              </a:effectLst>
              <a:latin typeface="Calibri" panose="020F0502020204030204" pitchFamily="34" charset="0"/>
            </a:endParaRPr>
          </a:p>
        </p:txBody>
      </p:sp>
      <p:sp>
        <p:nvSpPr>
          <p:cNvPr id="9" name="Rectangle 2">
            <a:extLst>
              <a:ext uri="{FF2B5EF4-FFF2-40B4-BE49-F238E27FC236}">
                <a16:creationId xmlns:a16="http://schemas.microsoft.com/office/drawing/2014/main" id="{B714A636-78D6-4966-B6AD-3C21FBA7E3A3}"/>
              </a:ext>
            </a:extLst>
          </p:cNvPr>
          <p:cNvSpPr txBox="1">
            <a:spLocks noChangeArrowheads="1"/>
          </p:cNvSpPr>
          <p:nvPr/>
        </p:nvSpPr>
        <p:spPr bwMode="auto">
          <a:xfrm>
            <a:off x="3300247" y="4014717"/>
            <a:ext cx="4813738" cy="91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dried up with thirst</a:t>
            </a:r>
            <a:endParaRPr lang="en-US" altLang="en-US" b="1" i="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ndParaRPr>
          </a:p>
        </p:txBody>
      </p:sp>
      <p:sp>
        <p:nvSpPr>
          <p:cNvPr id="5" name="Rectangle 2">
            <a:extLst>
              <a:ext uri="{FF2B5EF4-FFF2-40B4-BE49-F238E27FC236}">
                <a16:creationId xmlns:a16="http://schemas.microsoft.com/office/drawing/2014/main" id="{F1344EA3-C844-4D9A-A036-6AED0A595D06}"/>
              </a:ext>
            </a:extLst>
          </p:cNvPr>
          <p:cNvSpPr txBox="1">
            <a:spLocks noChangeArrowheads="1"/>
          </p:cNvSpPr>
          <p:nvPr/>
        </p:nvSpPr>
        <p:spPr bwMode="auto">
          <a:xfrm>
            <a:off x="3673362" y="3195144"/>
            <a:ext cx="541282" cy="91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altLang="en-US" sz="6000"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a:t>
            </a:r>
            <a:endParaRPr lang="en-US" altLang="en-US" sz="5400" b="1" i="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ndParaRPr>
          </a:p>
        </p:txBody>
      </p:sp>
      <p:sp>
        <p:nvSpPr>
          <p:cNvPr id="3" name="Rectangle 2" hidden="1">
            <a:extLst>
              <a:ext uri="{FF2B5EF4-FFF2-40B4-BE49-F238E27FC236}">
                <a16:creationId xmlns:a16="http://schemas.microsoft.com/office/drawing/2014/main" id="{A7766B2E-5B55-4BB1-A357-A221578EBB27}"/>
              </a:ext>
            </a:extLst>
          </p:cNvPr>
          <p:cNvSpPr txBox="1">
            <a:spLocks noChangeArrowheads="1"/>
          </p:cNvSpPr>
          <p:nvPr/>
        </p:nvSpPr>
        <p:spPr bwMode="auto">
          <a:xfrm>
            <a:off x="173425" y="3195144"/>
            <a:ext cx="3494690" cy="91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no knowledge</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
        <p:nvSpPr>
          <p:cNvPr id="4" name="Rectangle 2" hidden="1">
            <a:extLst>
              <a:ext uri="{FF2B5EF4-FFF2-40B4-BE49-F238E27FC236}">
                <a16:creationId xmlns:a16="http://schemas.microsoft.com/office/drawing/2014/main" id="{884993C1-DEDF-4930-ABCE-93EEADFB86E0}"/>
              </a:ext>
            </a:extLst>
          </p:cNvPr>
          <p:cNvSpPr txBox="1">
            <a:spLocks noChangeArrowheads="1"/>
          </p:cNvSpPr>
          <p:nvPr/>
        </p:nvSpPr>
        <p:spPr bwMode="auto">
          <a:xfrm>
            <a:off x="4214644" y="2727434"/>
            <a:ext cx="4755931" cy="1847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  people famished</a:t>
            </a:r>
          </a:p>
          <a:p>
            <a:pPr algn="l"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dried up with thirst</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6914158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5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5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5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50"/>
                                        <p:tgtEl>
                                          <p:spTgt spid="9"/>
                                        </p:tgtEl>
                                      </p:cBhvr>
                                    </p:animEffect>
                                  </p:childTnLst>
                                </p:cTn>
                              </p:par>
                              <p:par>
                                <p:cTn id="24" presetID="42" presetClass="path" presetSubtype="0" accel="50000" decel="50000" fill="hold" grpId="1" nodeType="withEffect">
                                  <p:stCondLst>
                                    <p:cond delay="0"/>
                                  </p:stCondLst>
                                  <p:childTnLst>
                                    <p:animMotion origin="layout" path="M 0 -4.07407E-6 L -0.07344 0.07662 " pathEditMode="relative" rAng="0" ptsTypes="AA">
                                      <p:cBhvr>
                                        <p:cTn id="25" dur="2000" fill="hold"/>
                                        <p:tgtEl>
                                          <p:spTgt spid="6"/>
                                        </p:tgtEl>
                                        <p:attrNameLst>
                                          <p:attrName>ppt_x</p:attrName>
                                          <p:attrName>ppt_y</p:attrName>
                                        </p:attrNameLst>
                                      </p:cBhvr>
                                      <p:rCtr x="-3681" y="3819"/>
                                    </p:animMotion>
                                  </p:childTnLst>
                                </p:cTn>
                              </p:par>
                              <p:par>
                                <p:cTn id="26" presetID="42" presetClass="path" presetSubtype="0" accel="62000" decel="38000" fill="hold" grpId="1" nodeType="withEffect">
                                  <p:stCondLst>
                                    <p:cond delay="0"/>
                                  </p:stCondLst>
                                  <p:childTnLst>
                                    <p:animMotion origin="layout" path="M 5E-6 -2.22222E-6 L 0.04601 0.22361 " pathEditMode="relative" rAng="0" ptsTypes="AA">
                                      <p:cBhvr>
                                        <p:cTn id="27" dur="2000" fill="hold"/>
                                        <p:tgtEl>
                                          <p:spTgt spid="7"/>
                                        </p:tgtEl>
                                        <p:attrNameLst>
                                          <p:attrName>ppt_x</p:attrName>
                                          <p:attrName>ppt_y</p:attrName>
                                        </p:attrNameLst>
                                      </p:cBhvr>
                                      <p:rCtr x="2292" y="11181"/>
                                    </p:animMotion>
                                  </p:childTnLst>
                                </p:cTn>
                              </p:par>
                              <p:par>
                                <p:cTn id="28" presetID="42" presetClass="path" presetSubtype="0" accel="36000" decel="64000" fill="hold" grpId="1" nodeType="withEffect">
                                  <p:stCondLst>
                                    <p:cond delay="0"/>
                                  </p:stCondLst>
                                  <p:childTnLst>
                                    <p:animMotion origin="layout" path="M -1.38889E-6 7.40741E-7 L 0.32656 -0.06945 " pathEditMode="relative" rAng="0" ptsTypes="AA">
                                      <p:cBhvr>
                                        <p:cTn id="29" dur="2000" fill="hold"/>
                                        <p:tgtEl>
                                          <p:spTgt spid="8"/>
                                        </p:tgtEl>
                                        <p:attrNameLst>
                                          <p:attrName>ppt_x</p:attrName>
                                          <p:attrName>ppt_y</p:attrName>
                                        </p:attrNameLst>
                                      </p:cBhvr>
                                      <p:rCtr x="16319" y="-3472"/>
                                    </p:animMotion>
                                  </p:childTnLst>
                                </p:cTn>
                              </p:par>
                              <p:par>
                                <p:cTn id="30" presetID="42" presetClass="path" presetSubtype="0" accel="50000" decel="50000" fill="hold" grpId="1" nodeType="withEffect">
                                  <p:stCondLst>
                                    <p:cond delay="0"/>
                                  </p:stCondLst>
                                  <p:childTnLst>
                                    <p:animMotion origin="layout" path="M -1.94444E-6 -1.85185E-6 L 0.09254 -0.07014 " pathEditMode="relative" rAng="0" ptsTypes="AA">
                                      <p:cBhvr>
                                        <p:cTn id="31" dur="2000" fill="hold"/>
                                        <p:tgtEl>
                                          <p:spTgt spid="9"/>
                                        </p:tgtEl>
                                        <p:attrNameLst>
                                          <p:attrName>ppt_x</p:attrName>
                                          <p:attrName>ppt_y</p:attrName>
                                        </p:attrNameLst>
                                      </p:cBhvr>
                                      <p:rCtr x="4618" y="-3519"/>
                                    </p:animMotion>
                                  </p:childTnLst>
                                </p:cTn>
                              </p:par>
                              <p:par>
                                <p:cTn id="32" presetID="10" presetClass="exit" presetSubtype="0" fill="hold" grpId="1" nodeType="withEffect">
                                  <p:stCondLst>
                                    <p:cond delay="0"/>
                                  </p:stCondLst>
                                  <p:childTnLst>
                                    <p:animEffect transition="out" filter="fade">
                                      <p:cBhvr>
                                        <p:cTn id="33" dur="1250"/>
                                        <p:tgtEl>
                                          <p:spTgt spid="3074"/>
                                        </p:tgtEl>
                                      </p:cBhvr>
                                    </p:animEffect>
                                    <p:set>
                                      <p:cBhvr>
                                        <p:cTn id="34" dur="1" fill="hold">
                                          <p:stCondLst>
                                            <p:cond delay="1249"/>
                                          </p:stCondLst>
                                        </p:cTn>
                                        <p:tgtEl>
                                          <p:spTgt spid="3074"/>
                                        </p:tgtEl>
                                        <p:attrNameLst>
                                          <p:attrName>style.visibility</p:attrName>
                                        </p:attrNameLst>
                                      </p:cBhvr>
                                      <p:to>
                                        <p:strVal val="hidden"/>
                                      </p:to>
                                    </p:set>
                                  </p:childTnLst>
                                </p:cTn>
                              </p:par>
                            </p:childTnLst>
                          </p:cTn>
                        </p:par>
                        <p:par>
                          <p:cTn id="35" fill="hold">
                            <p:stCondLst>
                              <p:cond delay="2000"/>
                            </p:stCondLst>
                            <p:childTnLst>
                              <p:par>
                                <p:cTn id="36" presetID="23" presetClass="entr" presetSubtype="16"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500" fill="hold"/>
                                        <p:tgtEl>
                                          <p:spTgt spid="5"/>
                                        </p:tgtEl>
                                        <p:attrNameLst>
                                          <p:attrName>ppt_w</p:attrName>
                                        </p:attrNameLst>
                                      </p:cBhvr>
                                      <p:tavLst>
                                        <p:tav tm="0">
                                          <p:val>
                                            <p:fltVal val="0"/>
                                          </p:val>
                                        </p:tav>
                                        <p:tav tm="100000">
                                          <p:val>
                                            <p:strVal val="#ppt_w"/>
                                          </p:val>
                                        </p:tav>
                                      </p:tavLst>
                                    </p:anim>
                                    <p:anim calcmode="lin" valueType="num">
                                      <p:cBhvr>
                                        <p:cTn id="39"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P spid="6" grpId="0"/>
      <p:bldP spid="6" grpId="1"/>
      <p:bldP spid="7" grpId="0"/>
      <p:bldP spid="7" grpId="1"/>
      <p:bldP spid="8" grpId="0"/>
      <p:bldP spid="8" grpId="1"/>
      <p:bldP spid="9" grpId="0"/>
      <p:bldP spid="9" grpId="1"/>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103438"/>
            <a:ext cx="8229600" cy="2273490"/>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“And in the end, it's not              the years in your life that count.                             It's the life in your years.”</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0706164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strVal val="(6*min(max(#ppt_w*#ppt_h,.3),1)-7.4)/-.7*#ppt_w"/>
                                          </p:val>
                                        </p:tav>
                                        <p:tav tm="100000">
                                          <p:val>
                                            <p:strVal val="#ppt_w"/>
                                          </p:val>
                                        </p:tav>
                                      </p:tavLst>
                                    </p:anim>
                                    <p:anim calcmode="lin" valueType="num">
                                      <p:cBhvr>
                                        <p:cTn id="8" dur="1000" fill="hold"/>
                                        <p:tgtEl>
                                          <p:spTgt spid="3074"/>
                                        </p:tgtEl>
                                        <p:attrNameLst>
                                          <p:attrName>ppt_h</p:attrName>
                                        </p:attrNameLst>
                                      </p:cBhvr>
                                      <p:tavLst>
                                        <p:tav tm="0">
                                          <p:val>
                                            <p:strVal val="(6*min(max(#ppt_w*#ppt_h,.3),1)-7.4)/-.7*#ppt_h"/>
                                          </p:val>
                                        </p:tav>
                                        <p:tav tm="100000">
                                          <p:val>
                                            <p:strVal val="#ppt_h"/>
                                          </p:val>
                                        </p:tav>
                                      </p:tavLst>
                                    </p:anim>
                                    <p:anim calcmode="lin" valueType="num">
                                      <p:cBhvr>
                                        <p:cTn id="9" dur="1000" fill="hold"/>
                                        <p:tgtEl>
                                          <p:spTgt spid="3074"/>
                                        </p:tgtEl>
                                        <p:attrNameLst>
                                          <p:attrName>ppt_x</p:attrName>
                                        </p:attrNameLst>
                                      </p:cBhvr>
                                      <p:tavLst>
                                        <p:tav tm="0">
                                          <p:val>
                                            <p:fltVal val="0.5"/>
                                          </p:val>
                                        </p:tav>
                                        <p:tav tm="100000">
                                          <p:val>
                                            <p:strVal val="#ppt_x"/>
                                          </p:val>
                                        </p:tav>
                                      </p:tavLst>
                                    </p:anim>
                                    <p:anim calcmode="lin" valueType="num">
                                      <p:cBhvr>
                                        <p:cTn id="10" dur="1000" fill="hold"/>
                                        <p:tgtEl>
                                          <p:spTgt spid="3074"/>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42BEB88-EC62-484F-9EC5-E303657750AC}"/>
              </a:ext>
            </a:extLst>
          </p:cNvPr>
          <p:cNvSpPr txBox="1">
            <a:spLocks/>
          </p:cNvSpPr>
          <p:nvPr/>
        </p:nvSpPr>
        <p:spPr>
          <a:xfrm>
            <a:off x="1480457" y="4680970"/>
            <a:ext cx="3091543"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live and do</a:t>
            </a:r>
          </a:p>
        </p:txBody>
      </p:sp>
      <p:sp>
        <p:nvSpPr>
          <p:cNvPr id="3074" name="Rectangle 2"/>
          <p:cNvSpPr>
            <a:spLocks noGrp="1" noChangeArrowheads="1"/>
          </p:cNvSpPr>
          <p:nvPr>
            <p:ph type="title"/>
          </p:nvPr>
        </p:nvSpPr>
        <p:spPr>
          <a:xfrm>
            <a:off x="457200" y="692490"/>
            <a:ext cx="8229600" cy="5473019"/>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whereas you do not know what will happen tomorrow. For what is your life? It is even a vapor that appears for a little time and then vanishes away. Instead you ought to say, "If the Lord wills, we shall live and do this or that."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James 4:14-15</a:t>
            </a:r>
            <a:r>
              <a:rPr lang="en-US" altLang="en-US" sz="40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p>
        </p:txBody>
      </p:sp>
      <p:sp>
        <p:nvSpPr>
          <p:cNvPr id="4" name="Rectangle 12">
            <a:extLst>
              <a:ext uri="{FF2B5EF4-FFF2-40B4-BE49-F238E27FC236}">
                <a16:creationId xmlns:a16="http://schemas.microsoft.com/office/drawing/2014/main" id="{17594F37-1848-437C-9A62-7F02FB8784E2}"/>
              </a:ext>
            </a:extLst>
          </p:cNvPr>
          <p:cNvSpPr>
            <a:spLocks noChangeArrowheads="1"/>
          </p:cNvSpPr>
          <p:nvPr/>
        </p:nvSpPr>
        <p:spPr bwMode="auto">
          <a:xfrm>
            <a:off x="2241097" y="3992562"/>
            <a:ext cx="4397827"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en-US" altLang="en-US" sz="4400" b="1" dirty="0">
                <a:solidFill>
                  <a:schemeClr val="bg1"/>
                </a:solidFill>
                <a:effectLst>
                  <a:glow rad="63500">
                    <a:srgbClr val="FF0000"/>
                  </a:glow>
                </a:effectLst>
                <a:latin typeface="Calibri" panose="020F0502020204030204" pitchFamily="34" charset="0"/>
              </a:rPr>
              <a:t>If the Lord wills</a:t>
            </a:r>
            <a:endParaRPr lang="en-US" altLang="en-US" sz="4400" b="1" i="1" dirty="0">
              <a:solidFill>
                <a:schemeClr val="bg1"/>
              </a:solidFill>
              <a:effectLst>
                <a:glow rad="63500">
                  <a:srgbClr val="FF0000"/>
                </a:glow>
              </a:effectLst>
              <a:latin typeface="Calibri" panose="020F0502020204030204" pitchFamily="34" charset="0"/>
            </a:endParaRPr>
          </a:p>
        </p:txBody>
      </p:sp>
    </p:spTree>
    <p:extLst>
      <p:ext uri="{BB962C8B-B14F-4D97-AF65-F5344CB8AC3E}">
        <p14:creationId xmlns:p14="http://schemas.microsoft.com/office/powerpoint/2010/main" val="7390895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18" presetClass="emph" presetSubtype="0" fill="hold" grpId="1" nodeType="withEffect">
                                  <p:stCondLst>
                                    <p:cond delay="0"/>
                                  </p:stCondLst>
                                  <p:childTnLst>
                                    <p:set>
                                      <p:cBhvr override="childStyle">
                                        <p:cTn id="16" dur="500" fill="hold"/>
                                        <p:tgtEl>
                                          <p:spTgt spid="3"/>
                                        </p:tgtEl>
                                        <p:attrNameLst>
                                          <p:attrName>style.textDecorationUnderline</p:attrName>
                                        </p:attrNameLst>
                                      </p:cBhvr>
                                      <p:to>
                                        <p:strVal val="true"/>
                                      </p:to>
                                    </p:set>
                                  </p:childTnLst>
                                </p:cTn>
                              </p:par>
                            </p:childTnLst>
                          </p:cTn>
                        </p:par>
                        <p:par>
                          <p:cTn id="17" fill="hold">
                            <p:stCondLst>
                              <p:cond delay="500"/>
                            </p:stCondLst>
                            <p:childTnLst>
                              <p:par>
                                <p:cTn id="18" presetID="39" presetClass="entr" presetSubtype="0" accel="10000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21" dur="10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22" dur="10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074" grpId="0"/>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503E660-362F-4E14-944C-A2477D3723EB}"/>
              </a:ext>
            </a:extLst>
          </p:cNvPr>
          <p:cNvSpPr txBox="1">
            <a:spLocks/>
          </p:cNvSpPr>
          <p:nvPr/>
        </p:nvSpPr>
        <p:spPr>
          <a:xfrm>
            <a:off x="4112305" y="2769620"/>
            <a:ext cx="4470399"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kneel to God only</a:t>
            </a:r>
          </a:p>
        </p:txBody>
      </p:sp>
      <p:sp>
        <p:nvSpPr>
          <p:cNvPr id="4" name="Title 1">
            <a:extLst>
              <a:ext uri="{FF2B5EF4-FFF2-40B4-BE49-F238E27FC236}">
                <a16:creationId xmlns:a16="http://schemas.microsoft.com/office/drawing/2014/main" id="{588F1077-F2B6-41B0-BEB8-997DCBAD33D7}"/>
              </a:ext>
            </a:extLst>
          </p:cNvPr>
          <p:cNvSpPr txBox="1">
            <a:spLocks/>
          </p:cNvSpPr>
          <p:nvPr/>
        </p:nvSpPr>
        <p:spPr>
          <a:xfrm>
            <a:off x="1451200" y="3443286"/>
            <a:ext cx="2902857"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thank Him</a:t>
            </a:r>
          </a:p>
        </p:txBody>
      </p:sp>
      <p:sp>
        <p:nvSpPr>
          <p:cNvPr id="3074" name="Rectangle 2"/>
          <p:cNvSpPr>
            <a:spLocks noGrp="1" noChangeArrowheads="1"/>
          </p:cNvSpPr>
          <p:nvPr>
            <p:ph type="title"/>
          </p:nvPr>
        </p:nvSpPr>
        <p:spPr>
          <a:xfrm>
            <a:off x="457200" y="2054670"/>
            <a:ext cx="8229600" cy="3005010"/>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“Don't kneel to me, that is not right. You must kneel to God only, and thank Him for the liberty you will hereafter enjoy.”</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4571790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80">
                                          <p:stCondLst>
                                            <p:cond delay="0"/>
                                          </p:stCondLst>
                                        </p:cTn>
                                        <p:tgtEl>
                                          <p:spTgt spid="3074"/>
                                        </p:tgtEl>
                                      </p:cBhvr>
                                    </p:animEffect>
                                    <p:anim calcmode="lin" valueType="num">
                                      <p:cBhvr>
                                        <p:cTn id="8"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4"/>
                                        </p:tgtEl>
                                      </p:cBhvr>
                                      <p:to x="100000" y="60000"/>
                                    </p:animScale>
                                    <p:animScale>
                                      <p:cBhvr>
                                        <p:cTn id="14" dur="166" decel="50000">
                                          <p:stCondLst>
                                            <p:cond delay="676"/>
                                          </p:stCondLst>
                                        </p:cTn>
                                        <p:tgtEl>
                                          <p:spTgt spid="3074"/>
                                        </p:tgtEl>
                                      </p:cBhvr>
                                      <p:to x="100000" y="100000"/>
                                    </p:animScale>
                                    <p:animScale>
                                      <p:cBhvr>
                                        <p:cTn id="15" dur="26">
                                          <p:stCondLst>
                                            <p:cond delay="1312"/>
                                          </p:stCondLst>
                                        </p:cTn>
                                        <p:tgtEl>
                                          <p:spTgt spid="3074"/>
                                        </p:tgtEl>
                                      </p:cBhvr>
                                      <p:to x="100000" y="80000"/>
                                    </p:animScale>
                                    <p:animScale>
                                      <p:cBhvr>
                                        <p:cTn id="16" dur="166" decel="50000">
                                          <p:stCondLst>
                                            <p:cond delay="1338"/>
                                          </p:stCondLst>
                                        </p:cTn>
                                        <p:tgtEl>
                                          <p:spTgt spid="3074"/>
                                        </p:tgtEl>
                                      </p:cBhvr>
                                      <p:to x="100000" y="100000"/>
                                    </p:animScale>
                                    <p:animScale>
                                      <p:cBhvr>
                                        <p:cTn id="17" dur="26">
                                          <p:stCondLst>
                                            <p:cond delay="1642"/>
                                          </p:stCondLst>
                                        </p:cTn>
                                        <p:tgtEl>
                                          <p:spTgt spid="3074"/>
                                        </p:tgtEl>
                                      </p:cBhvr>
                                      <p:to x="100000" y="90000"/>
                                    </p:animScale>
                                    <p:animScale>
                                      <p:cBhvr>
                                        <p:cTn id="18" dur="166" decel="50000">
                                          <p:stCondLst>
                                            <p:cond delay="1668"/>
                                          </p:stCondLst>
                                        </p:cTn>
                                        <p:tgtEl>
                                          <p:spTgt spid="3074"/>
                                        </p:tgtEl>
                                      </p:cBhvr>
                                      <p:to x="100000" y="100000"/>
                                    </p:animScale>
                                    <p:animScale>
                                      <p:cBhvr>
                                        <p:cTn id="19" dur="26">
                                          <p:stCondLst>
                                            <p:cond delay="1808"/>
                                          </p:stCondLst>
                                        </p:cTn>
                                        <p:tgtEl>
                                          <p:spTgt spid="3074"/>
                                        </p:tgtEl>
                                      </p:cBhvr>
                                      <p:to x="100000" y="95000"/>
                                    </p:animScale>
                                    <p:animScale>
                                      <p:cBhvr>
                                        <p:cTn id="20" dur="166" decel="50000">
                                          <p:stCondLst>
                                            <p:cond delay="1834"/>
                                          </p:stCondLst>
                                        </p:cTn>
                                        <p:tgtEl>
                                          <p:spTgt spid="307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par>
                                <p:cTn id="26" presetID="18" presetClass="emph" presetSubtype="0" fill="hold" grpId="1" nodeType="withEffect">
                                  <p:stCondLst>
                                    <p:cond delay="0"/>
                                  </p:stCondLst>
                                  <p:childTnLst>
                                    <p:set>
                                      <p:cBhvr override="childStyle">
                                        <p:cTn id="27" dur="500" fill="hold"/>
                                        <p:tgtEl>
                                          <p:spTgt spid="3"/>
                                        </p:tgtEl>
                                        <p:attrNameLst>
                                          <p:attrName>style.textDecorationUnderline</p:attrName>
                                        </p:attrNameLst>
                                      </p:cBhvr>
                                      <p:to>
                                        <p:strVal val="tru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500"/>
                                        <p:tgtEl>
                                          <p:spTgt spid="4"/>
                                        </p:tgtEl>
                                      </p:cBhvr>
                                    </p:animEffect>
                                  </p:childTnLst>
                                </p:cTn>
                              </p:par>
                              <p:par>
                                <p:cTn id="33" presetID="18" presetClass="emph" presetSubtype="0" fill="hold" grpId="1" nodeType="withEffect">
                                  <p:stCondLst>
                                    <p:cond delay="0"/>
                                  </p:stCondLst>
                                  <p:childTnLst>
                                    <p:set>
                                      <p:cBhvr override="childStyle">
                                        <p:cTn id="34" dur="500" fill="hold"/>
                                        <p:tgtEl>
                                          <p:spTgt spid="4"/>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3074"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10C7B5D-CD8A-437C-8792-F8D7E4C814F6}"/>
              </a:ext>
            </a:extLst>
          </p:cNvPr>
          <p:cNvSpPr txBox="1">
            <a:spLocks/>
          </p:cNvSpPr>
          <p:nvPr/>
        </p:nvSpPr>
        <p:spPr>
          <a:xfrm>
            <a:off x="3008992" y="3986666"/>
            <a:ext cx="3280229"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Worship God</a:t>
            </a:r>
          </a:p>
        </p:txBody>
      </p:sp>
      <p:sp>
        <p:nvSpPr>
          <p:cNvPr id="3074" name="Rectangle 2"/>
          <p:cNvSpPr>
            <a:spLocks noGrp="1" noChangeArrowheads="1"/>
          </p:cNvSpPr>
          <p:nvPr>
            <p:ph type="title"/>
          </p:nvPr>
        </p:nvSpPr>
        <p:spPr>
          <a:xfrm>
            <a:off x="457200" y="670719"/>
            <a:ext cx="8229600" cy="55165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And I fell at his feet to worship him. But he said to me, "See that you do not do that! I am your fellow servant, and of your brethren who have the testimony of Jesus. Worship God! For the testimony of Jesus is the spirit of prophecy."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Revelation 19:10</a:t>
            </a:r>
          </a:p>
        </p:txBody>
      </p:sp>
    </p:spTree>
    <p:extLst>
      <p:ext uri="{BB962C8B-B14F-4D97-AF65-F5344CB8AC3E}">
        <p14:creationId xmlns:p14="http://schemas.microsoft.com/office/powerpoint/2010/main" val="26403689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18" presetClass="emph" presetSubtype="0" fill="hold" grpId="1" nodeType="withEffect">
                                  <p:stCondLst>
                                    <p:cond delay="0"/>
                                  </p:stCondLst>
                                  <p:childTnLst>
                                    <p:set>
                                      <p:cBhvr override="childStyle">
                                        <p:cTn id="16" dur="500" fill="hold"/>
                                        <p:tgtEl>
                                          <p:spTgt spid="3"/>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07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83191" y="466298"/>
            <a:ext cx="8577618" cy="5925403"/>
          </a:xfrm>
        </p:spPr>
        <p:txBody>
          <a:bodyPr>
            <a:scene3d>
              <a:camera prst="orthographicFront"/>
              <a:lightRig rig="flat" dir="t"/>
            </a:scene3d>
            <a:sp3d extrusionH="57150" prstMaterial="plastic">
              <a:bevelT w="38100" h="38100"/>
            </a:sp3d>
          </a:bodyPr>
          <a:lstStyle/>
          <a:p>
            <a:pPr eaLnBrk="1" hangingPunct="1"/>
            <a:r>
              <a:rPr lang="en-US" altLang="en-US" sz="34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“Life may not always be a bed of roses.              All of us are aware of this fact. There are numerous times in life when we have to face disappointments. These quotes and sayings surely do inspire and help us to look forward and enjoy the new pathways coming our way. These quotes also lend a different perspective to life, which makes moving forward not a very difficult task. I hope to stand firm enough to not go backward, and yet not go forward fast enough to wreck the country's cause.”</a:t>
            </a:r>
          </a:p>
        </p:txBody>
      </p:sp>
    </p:spTree>
    <p:extLst>
      <p:ext uri="{BB962C8B-B14F-4D97-AF65-F5344CB8AC3E}">
        <p14:creationId xmlns:p14="http://schemas.microsoft.com/office/powerpoint/2010/main" val="25109330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8)">
                                      <p:cBhvr>
                                        <p:cTn id="7"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28600" y="289719"/>
            <a:ext cx="8686800" cy="6278562"/>
          </a:xfrm>
        </p:spPr>
        <p:txBody>
          <a:bodyPr>
            <a:scene3d>
              <a:camera prst="orthographicFront"/>
              <a:lightRig rig="flat" dir="t"/>
            </a:scene3d>
            <a:sp3d extrusionH="57150" prstMaterial="plastic">
              <a:bevelT w="38100" h="38100"/>
            </a:sp3d>
          </a:bodyPr>
          <a:lstStyle/>
          <a:p>
            <a:pPr eaLnBrk="1" hangingPunct="1"/>
            <a:r>
              <a:rPr lang="en-US" altLang="en-US" sz="36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“Young man, if God gives me four years more to rule this country, I believe it will become what it ought to be - what its Divine Author intended it to be - no longer one vast plantation for breeding human beings for the purpose of lust and bondage. But it will become a new Valley of Jehoshaphat, where all the nations of the earth will assemble together under one flag, worshipping a common God, and they will celebrate the resurrection of human freedom.”</a:t>
            </a:r>
          </a:p>
        </p:txBody>
      </p:sp>
      <p:pic>
        <p:nvPicPr>
          <p:cNvPr id="3" name="Picture 2">
            <a:extLst>
              <a:ext uri="{FF2B5EF4-FFF2-40B4-BE49-F238E27FC236}">
                <a16:creationId xmlns:a16="http://schemas.microsoft.com/office/drawing/2014/main" id="{568C1120-FF1F-4D56-8E71-4BC25F366D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3128" y="0"/>
            <a:ext cx="6858000" cy="6858000"/>
          </a:xfrm>
          <a:prstGeom prst="rect">
            <a:avLst/>
          </a:prstGeom>
        </p:spPr>
      </p:pic>
      <p:sp>
        <p:nvSpPr>
          <p:cNvPr id="5" name="Rectangle 2">
            <a:extLst>
              <a:ext uri="{FF2B5EF4-FFF2-40B4-BE49-F238E27FC236}">
                <a16:creationId xmlns:a16="http://schemas.microsoft.com/office/drawing/2014/main" id="{75D049BF-7D21-475B-8A5F-526A85A2D468}"/>
              </a:ext>
            </a:extLst>
          </p:cNvPr>
          <p:cNvSpPr txBox="1">
            <a:spLocks noChangeArrowheads="1"/>
          </p:cNvSpPr>
          <p:nvPr/>
        </p:nvSpPr>
        <p:spPr bwMode="auto">
          <a:xfrm>
            <a:off x="3011707" y="3616953"/>
            <a:ext cx="4561279" cy="71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Valley of Jehoshaphat</a:t>
            </a:r>
          </a:p>
        </p:txBody>
      </p:sp>
      <p:sp>
        <p:nvSpPr>
          <p:cNvPr id="4" name="Arrow: Left 3">
            <a:extLst>
              <a:ext uri="{FF2B5EF4-FFF2-40B4-BE49-F238E27FC236}">
                <a16:creationId xmlns:a16="http://schemas.microsoft.com/office/drawing/2014/main" id="{EC8644E5-BC61-4A03-A8A9-6F366BF1B0DB}"/>
              </a:ext>
            </a:extLst>
          </p:cNvPr>
          <p:cNvSpPr/>
          <p:nvPr/>
        </p:nvSpPr>
        <p:spPr>
          <a:xfrm rot="961596" flipV="1">
            <a:off x="1553856" y="3582910"/>
            <a:ext cx="1503852" cy="350918"/>
          </a:xfrm>
          <a:prstGeom prst="leftArrow">
            <a:avLst>
              <a:gd name="adj1" fmla="val 41982"/>
              <a:gd name="adj2"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2">
            <a:extLst>
              <a:ext uri="{FF2B5EF4-FFF2-40B4-BE49-F238E27FC236}">
                <a16:creationId xmlns:a16="http://schemas.microsoft.com/office/drawing/2014/main" id="{CCEB220D-70BF-47F5-B41D-8D7A846D47F5}"/>
              </a:ext>
            </a:extLst>
          </p:cNvPr>
          <p:cNvSpPr txBox="1">
            <a:spLocks noChangeArrowheads="1"/>
          </p:cNvSpPr>
          <p:nvPr/>
        </p:nvSpPr>
        <p:spPr bwMode="auto">
          <a:xfrm>
            <a:off x="3816311" y="3616953"/>
            <a:ext cx="4561279" cy="71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"YAHWEH has judged"</a:t>
            </a:r>
          </a:p>
        </p:txBody>
      </p:sp>
    </p:spTree>
    <p:extLst>
      <p:ext uri="{BB962C8B-B14F-4D97-AF65-F5344CB8AC3E}">
        <p14:creationId xmlns:p14="http://schemas.microsoft.com/office/powerpoint/2010/main" val="32138710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1+#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50"/>
                                        <p:tgtEl>
                                          <p:spTgt spid="5"/>
                                        </p:tgtEl>
                                      </p:cBhvr>
                                    </p:animEffect>
                                  </p:childTnLst>
                                </p:cTn>
                              </p:par>
                              <p:par>
                                <p:cTn id="14" presetID="10" presetClass="exit" presetSubtype="0" fill="hold" grpId="1" nodeType="withEffect">
                                  <p:stCondLst>
                                    <p:cond delay="0"/>
                                  </p:stCondLst>
                                  <p:childTnLst>
                                    <p:animEffect transition="out" filter="fade">
                                      <p:cBhvr>
                                        <p:cTn id="15" dur="1000"/>
                                        <p:tgtEl>
                                          <p:spTgt spid="3074"/>
                                        </p:tgtEl>
                                      </p:cBhvr>
                                    </p:animEffect>
                                    <p:set>
                                      <p:cBhvr>
                                        <p:cTn id="16" dur="1" fill="hold">
                                          <p:stCondLst>
                                            <p:cond delay="999"/>
                                          </p:stCondLst>
                                        </p:cTn>
                                        <p:tgtEl>
                                          <p:spTgt spid="3074"/>
                                        </p:tgtEl>
                                        <p:attrNameLst>
                                          <p:attrName>style.visibility</p:attrName>
                                        </p:attrNameLst>
                                      </p:cBhvr>
                                      <p:to>
                                        <p:strVal val="hidden"/>
                                      </p:to>
                                    </p:set>
                                  </p:childTnLst>
                                </p:cTn>
                              </p:par>
                              <p:par>
                                <p:cTn id="17" presetID="16" presetClass="entr" presetSubtype="37" fill="hold" nodeType="withEffect">
                                  <p:stCondLst>
                                    <p:cond delay="1250"/>
                                  </p:stCondLst>
                                  <p:childTnLst>
                                    <p:set>
                                      <p:cBhvr>
                                        <p:cTn id="18" dur="1" fill="hold">
                                          <p:stCondLst>
                                            <p:cond delay="0"/>
                                          </p:stCondLst>
                                        </p:cTn>
                                        <p:tgtEl>
                                          <p:spTgt spid="3"/>
                                        </p:tgtEl>
                                        <p:attrNameLst>
                                          <p:attrName>style.visibility</p:attrName>
                                        </p:attrNameLst>
                                      </p:cBhvr>
                                      <p:to>
                                        <p:strVal val="visible"/>
                                      </p:to>
                                    </p:set>
                                    <p:animEffect transition="in" filter="barn(out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mph" presetSubtype="0" fill="hold" nodeType="clickEffect">
                                  <p:stCondLst>
                                    <p:cond delay="0"/>
                                  </p:stCondLst>
                                  <p:childTnLst>
                                    <p:animScale>
                                      <p:cBhvr>
                                        <p:cTn id="23" dur="2000" fill="hold"/>
                                        <p:tgtEl>
                                          <p:spTgt spid="3"/>
                                        </p:tgtEl>
                                      </p:cBhvr>
                                      <p:by x="250000" y="250000"/>
                                    </p:animScale>
                                  </p:childTnLst>
                                </p:cTn>
                              </p:par>
                              <p:par>
                                <p:cTn id="24" presetID="42" presetClass="path" presetSubtype="0" accel="50000" decel="50000" fill="hold" nodeType="withEffect">
                                  <p:stCondLst>
                                    <p:cond delay="0"/>
                                  </p:stCondLst>
                                  <p:childTnLst>
                                    <p:animMotion origin="layout" path="M 3.88889E-6 0 L 0.25399 0 " pathEditMode="relative" rAng="0" ptsTypes="AA">
                                      <p:cBhvr>
                                        <p:cTn id="25" dur="2000" fill="hold"/>
                                        <p:tgtEl>
                                          <p:spTgt spid="3"/>
                                        </p:tgtEl>
                                        <p:attrNameLst>
                                          <p:attrName>ppt_x</p:attrName>
                                          <p:attrName>ppt_y</p:attrName>
                                        </p:attrNameLst>
                                      </p:cBhvr>
                                      <p:rCtr x="12691" y="0"/>
                                    </p:animMotion>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right)">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ppt_w</p:attrName>
                                        </p:attrNameLst>
                                      </p:cBhvr>
                                      <p:tavLst>
                                        <p:tav tm="0">
                                          <p:val>
                                            <p:fltVal val="0"/>
                                          </p:val>
                                        </p:tav>
                                        <p:tav tm="100000">
                                          <p:val>
                                            <p:strVal val="#ppt_w"/>
                                          </p:val>
                                        </p:tav>
                                      </p:tavLst>
                                    </p:anim>
                                    <p:anim calcmode="lin" valueType="num">
                                      <p:cBhvr>
                                        <p:cTn id="36" dur="1000" fill="hold"/>
                                        <p:tgtEl>
                                          <p:spTgt spid="7"/>
                                        </p:tgtEl>
                                        <p:attrNameLst>
                                          <p:attrName>ppt_h</p:attrName>
                                        </p:attrNameLst>
                                      </p:cBhvr>
                                      <p:tavLst>
                                        <p:tav tm="0">
                                          <p:val>
                                            <p:fltVal val="0"/>
                                          </p:val>
                                        </p:tav>
                                        <p:tav tm="100000">
                                          <p:val>
                                            <p:strVal val="#ppt_h"/>
                                          </p:val>
                                        </p:tav>
                                      </p:tavLst>
                                    </p:anim>
                                  </p:childTnLst>
                                </p:cTn>
                              </p:par>
                              <p:par>
                                <p:cTn id="37" presetID="42" presetClass="path" presetSubtype="0" accel="50000" decel="50000" fill="hold" grpId="1" nodeType="withEffect">
                                  <p:stCondLst>
                                    <p:cond delay="0"/>
                                  </p:stCondLst>
                                  <p:childTnLst>
                                    <p:animMotion origin="layout" path="M 3.33333E-6 -1.11111E-6 L 3.33333E-6 0.08681 " pathEditMode="relative" rAng="0" ptsTypes="AA">
                                      <p:cBhvr>
                                        <p:cTn id="38" dur="1000" fill="hold"/>
                                        <p:tgtEl>
                                          <p:spTgt spid="7"/>
                                        </p:tgtEl>
                                        <p:attrNameLst>
                                          <p:attrName>ppt_x</p:attrName>
                                          <p:attrName>ppt_y</p:attrName>
                                        </p:attrNameLst>
                                      </p:cBhvr>
                                      <p:rCtr x="0" y="432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P spid="5" grpId="0"/>
      <p:bldP spid="4" grpId="0" animBg="1"/>
      <p:bldP spid="7" grpId="0"/>
      <p:bldP spid="7" grpId="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372743"/>
            <a:ext cx="8229600" cy="6112514"/>
          </a:xfrm>
        </p:spPr>
        <p:txBody>
          <a:bodyPr>
            <a:scene3d>
              <a:camera prst="orthographicFront"/>
              <a:lightRig rig="flat" dir="t"/>
            </a:scene3d>
            <a:sp3d extrusionH="57150" prstMaterial="plastic">
              <a:bevelT w="38100" h="38100"/>
            </a:sp3d>
          </a:bodyPr>
          <a:lstStyle/>
          <a:p>
            <a:pPr eaLnBrk="1" hangingPunct="1"/>
            <a:r>
              <a:rPr lang="en-US" altLang="en-US" sz="38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 evacuation of Petersburg and Richmond, and the surrender of the principal insurgent army, give hope of a righteous and speedy peace whose joyous expression cannot be restrained. In the midst of this, however, He, from Whom all blessings flow, must not be forgotten. A call for a national thanksgiving is being prepared,           and will be duly promulgated.”</a:t>
            </a:r>
          </a:p>
        </p:txBody>
      </p:sp>
    </p:spTree>
    <p:extLst>
      <p:ext uri="{BB962C8B-B14F-4D97-AF65-F5344CB8AC3E}">
        <p14:creationId xmlns:p14="http://schemas.microsoft.com/office/powerpoint/2010/main" val="6353678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dissolv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457262"/>
            <a:ext cx="8229600" cy="4212018"/>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“While we are grateful to all the brave men and officers for the events of the past few days, we should, above all, be very grateful to Almighty God, who gives us victory.”</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4318637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90"/>
                                          </p:val>
                                        </p:tav>
                                        <p:tav tm="100000">
                                          <p:val>
                                            <p:fltVal val="0"/>
                                          </p:val>
                                        </p:tav>
                                      </p:tavLst>
                                    </p:anim>
                                    <p:animEffect transition="in" filter="fade">
                                      <p:cBhvr>
                                        <p:cTn id="10"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370051"/>
            <a:ext cx="8229600" cy="2117897"/>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But thanks be to God, who gives us the victory through our Lord Jesus Christ.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1</a:t>
            </a:r>
            <a:r>
              <a:rPr lang="en-US" altLang="en-US" sz="3200" b="1" i="1" baseline="3000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st</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Corinthians 15:57</a:t>
            </a:r>
          </a:p>
        </p:txBody>
      </p:sp>
    </p:spTree>
    <p:extLst>
      <p:ext uri="{BB962C8B-B14F-4D97-AF65-F5344CB8AC3E}">
        <p14:creationId xmlns:p14="http://schemas.microsoft.com/office/powerpoint/2010/main" val="38717792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127663"/>
            <a:ext cx="8229600" cy="2748978"/>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“We can succeed only by concert. It is not 'can any of us imagine better?, but 'can we all do better?”</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0702187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686719"/>
            <a:ext cx="8229600" cy="34845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Finally, all of you be of one mind, having compassion for one another; love as brothers, be tenderhearted, be courteous; ...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1</a:t>
            </a:r>
            <a:r>
              <a:rPr lang="en-US" altLang="en-US" sz="3200" b="1" i="1" baseline="3000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st</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Peter 3:8 </a:t>
            </a:r>
            <a:r>
              <a:rPr lang="en-US" altLang="en-US" sz="40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p>
        </p:txBody>
      </p:sp>
    </p:spTree>
    <p:extLst>
      <p:ext uri="{BB962C8B-B14F-4D97-AF65-F5344CB8AC3E}">
        <p14:creationId xmlns:p14="http://schemas.microsoft.com/office/powerpoint/2010/main" val="6233460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701199"/>
            <a:ext cx="8229600" cy="5504370"/>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“If God now wills the removal of a great wrong, and wills also that we of the North as well as you of the South, shall pay fairly for our complicity in that wrong, impartial history will find therein new cause to attest and revere the justice and goodness of God.”</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3505644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randombar(vertic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6278562"/>
          </a:xfrm>
        </p:spPr>
        <p:txBody>
          <a:bodyPr>
            <a:scene3d>
              <a:camera prst="orthographicFront"/>
              <a:lightRig rig="flat" dir="t"/>
            </a:scene3d>
            <a:sp3d extrusionH="57150" prstMaterial="plastic">
              <a:bevelT w="38100" h="38100"/>
            </a:sp3d>
          </a:bodyPr>
          <a:lstStyle/>
          <a:p>
            <a:pPr eaLnBrk="1" hangingPunct="1"/>
            <a:r>
              <a:rPr lang="en-US" altLang="en-US" sz="40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“From these honored dead we take increased devotion to that cause for which they gave the last full measure of devotion. That we here highly resolve that these dead shall not have died in vain. That this nation, under God, shall have a new birth of freedom, and that government of the people, by the people, for the people, shall not perish from the earth.”</a:t>
            </a:r>
          </a:p>
        </p:txBody>
      </p:sp>
    </p:spTree>
    <p:extLst>
      <p:ext uri="{BB962C8B-B14F-4D97-AF65-F5344CB8AC3E}">
        <p14:creationId xmlns:p14="http://schemas.microsoft.com/office/powerpoint/2010/main" val="21248240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749967"/>
            <a:ext cx="8229600" cy="496792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 do, therefore, invite my fellow citizens . . . to set apart and observe the last Thursday of November next, as a day of Thanksgiving and Praise to our beneficent Father who dwelleth in the Heavens.”</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1541203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158433"/>
            <a:ext cx="8229600" cy="2541133"/>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in everything give thanks; for this is the will of God in Christ Jesus for you.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1</a:t>
            </a:r>
            <a:r>
              <a:rPr lang="en-US" altLang="en-US" sz="3200" b="1" i="1" baseline="3000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st</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Thessalonians 5:18</a:t>
            </a:r>
          </a:p>
        </p:txBody>
      </p:sp>
    </p:spTree>
    <p:extLst>
      <p:ext uri="{BB962C8B-B14F-4D97-AF65-F5344CB8AC3E}">
        <p14:creationId xmlns:p14="http://schemas.microsoft.com/office/powerpoint/2010/main" val="15472267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l="-17000" r="-17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693250-00B9-4723-A836-272F8AFAC9C2}"/>
              </a:ext>
            </a:extLst>
          </p:cNvPr>
          <p:cNvPicPr>
            <a:picLocks noChangeAspect="1"/>
          </p:cNvPicPr>
          <p:nvPr/>
        </p:nvPicPr>
        <p:blipFill rotWithShape="1">
          <a:blip r:embed="rId4">
            <a:extLst>
              <a:ext uri="{28A0092B-C50C-407E-A947-70E740481C1C}">
                <a14:useLocalDpi xmlns:a14="http://schemas.microsoft.com/office/drawing/2010/main" val="0"/>
              </a:ext>
            </a:extLst>
          </a:blip>
          <a:srcRect b="33155"/>
          <a:stretch/>
        </p:blipFill>
        <p:spPr>
          <a:xfrm>
            <a:off x="0" y="0"/>
            <a:ext cx="9144000" cy="6858000"/>
          </a:xfrm>
          <a:prstGeom prst="rect">
            <a:avLst/>
          </a:prstGeom>
        </p:spPr>
      </p:pic>
    </p:spTree>
    <p:extLst>
      <p:ext uri="{BB962C8B-B14F-4D97-AF65-F5344CB8AC3E}">
        <p14:creationId xmlns:p14="http://schemas.microsoft.com/office/powerpoint/2010/main" val="3926262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6C07B-4BB8-44D5-9C26-D809DD071F6F}"/>
              </a:ext>
            </a:extLst>
          </p:cNvPr>
          <p:cNvSpPr>
            <a:spLocks noGrp="1"/>
          </p:cNvSpPr>
          <p:nvPr>
            <p:ph type="title"/>
          </p:nvPr>
        </p:nvSpPr>
        <p:spPr/>
        <p:txBody>
          <a:bodyPr/>
          <a:lstStyle/>
          <a:p>
            <a:endParaRPr lang="en-US"/>
          </a:p>
        </p:txBody>
      </p:sp>
      <p:pic>
        <p:nvPicPr>
          <p:cNvPr id="7" name="Picture 6">
            <a:extLst>
              <a:ext uri="{FF2B5EF4-FFF2-40B4-BE49-F238E27FC236}">
                <a16:creationId xmlns:a16="http://schemas.microsoft.com/office/drawing/2014/main" id="{9505238B-A050-476E-9320-AFC020D223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96" y="-66822"/>
            <a:ext cx="9322191" cy="6991643"/>
          </a:xfrm>
          <a:prstGeom prst="rect">
            <a:avLst/>
          </a:prstGeom>
        </p:spPr>
      </p:pic>
      <p:pic>
        <p:nvPicPr>
          <p:cNvPr id="5" name="Content Placeholder 4">
            <a:extLst>
              <a:ext uri="{FF2B5EF4-FFF2-40B4-BE49-F238E27FC236}">
                <a16:creationId xmlns:a16="http://schemas.microsoft.com/office/drawing/2014/main" id="{0E217079-98FC-4F71-AB19-86E3A61BDA0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38686"/>
            <a:ext cx="9144000" cy="6920451"/>
          </a:xfrm>
        </p:spPr>
      </p:pic>
    </p:spTree>
    <p:extLst>
      <p:ext uri="{BB962C8B-B14F-4D97-AF65-F5344CB8AC3E}">
        <p14:creationId xmlns:p14="http://schemas.microsoft.com/office/powerpoint/2010/main" val="321763688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206B69-C3BF-4042-8B77-1A9A48F65A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434" y="0"/>
            <a:ext cx="10293434" cy="6858000"/>
          </a:xfrm>
          <a:prstGeom prst="rect">
            <a:avLst/>
          </a:prstGeom>
        </p:spPr>
      </p:pic>
      <p:pic>
        <p:nvPicPr>
          <p:cNvPr id="6" name="Picture 5">
            <a:extLst>
              <a:ext uri="{FF2B5EF4-FFF2-40B4-BE49-F238E27FC236}">
                <a16:creationId xmlns:a16="http://schemas.microsoft.com/office/drawing/2014/main" id="{E7984EF2-02D9-4878-9F97-17ABAB2759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4116" y="0"/>
            <a:ext cx="6309360" cy="6858000"/>
          </a:xfrm>
          <a:prstGeom prst="rect">
            <a:avLst/>
          </a:prstGeom>
        </p:spPr>
      </p:pic>
      <p:pic>
        <p:nvPicPr>
          <p:cNvPr id="9" name="Picture 8">
            <a:extLst>
              <a:ext uri="{FF2B5EF4-FFF2-40B4-BE49-F238E27FC236}">
                <a16:creationId xmlns:a16="http://schemas.microsoft.com/office/drawing/2014/main" id="{E7E5529C-889A-4545-9E6D-102761D029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10522857" cy="6858000"/>
          </a:xfrm>
          <a:prstGeom prst="rect">
            <a:avLst/>
          </a:prstGeom>
        </p:spPr>
      </p:pic>
      <p:pic>
        <p:nvPicPr>
          <p:cNvPr id="7" name="Picture 6">
            <a:extLst>
              <a:ext uri="{FF2B5EF4-FFF2-40B4-BE49-F238E27FC236}">
                <a16:creationId xmlns:a16="http://schemas.microsoft.com/office/drawing/2014/main" id="{657B0705-9820-421F-847F-0F967ED318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859971"/>
            <a:ext cx="9138155" cy="5138057"/>
          </a:xfrm>
          <a:prstGeom prst="rect">
            <a:avLst/>
          </a:prstGeom>
        </p:spPr>
      </p:pic>
      <p:sp>
        <p:nvSpPr>
          <p:cNvPr id="10" name="Rectangle 2">
            <a:extLst>
              <a:ext uri="{FF2B5EF4-FFF2-40B4-BE49-F238E27FC236}">
                <a16:creationId xmlns:a16="http://schemas.microsoft.com/office/drawing/2014/main" id="{7AB95326-FFEB-45C9-B734-58F239F6D271}"/>
              </a:ext>
            </a:extLst>
          </p:cNvPr>
          <p:cNvSpPr>
            <a:spLocks noGrp="1" noChangeArrowheads="1"/>
          </p:cNvSpPr>
          <p:nvPr>
            <p:ph type="title"/>
          </p:nvPr>
        </p:nvSpPr>
        <p:spPr>
          <a:xfrm>
            <a:off x="454277" y="1491342"/>
            <a:ext cx="8229600" cy="3875314"/>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"And this is the condemnation, that the light has come into the world, and men loved darkness rather than light, because their deeds were evil."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John 3:19</a:t>
            </a:r>
          </a:p>
        </p:txBody>
      </p:sp>
    </p:spTree>
    <p:extLst>
      <p:ext uri="{BB962C8B-B14F-4D97-AF65-F5344CB8AC3E}">
        <p14:creationId xmlns:p14="http://schemas.microsoft.com/office/powerpoint/2010/main" val="148348018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Content Placeholder 2"/>
          <p:cNvSpPr txBox="1">
            <a:spLocks/>
          </p:cNvSpPr>
          <p:nvPr/>
        </p:nvSpPr>
        <p:spPr>
          <a:xfrm>
            <a:off x="0" y="152400"/>
            <a:ext cx="8991600" cy="6583363"/>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Death invokes an impetus to ignite faith</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Greatness comes by a resolve of fearless integrity</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Government should not oversee church organization</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The power of the word can influence generations</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Digesting the Bible increases the value of living</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The Bible is God’s best gift to man</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Those for God’s ways are not against Him</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Courage of principle is derived of the divine</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Hope should always be our anchor unto eternity</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Despair, suspicion, &amp; jealousy defeats true character</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Living to appreciate the moment deepens life</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All just victories are ordained by God</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God’s providence wills the best of all outcomes</a:t>
            </a:r>
          </a:p>
          <a:p>
            <a:pPr algn="l"/>
            <a:endPar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endParaRPr>
          </a:p>
          <a:p>
            <a:pPr algn="l"/>
            <a:endParaRPr lang="en-US" dirty="0">
              <a:solidFill>
                <a:srgbClr val="000000">
                  <a:tint val="75000"/>
                </a:srgbClr>
              </a:solidFill>
              <a:latin typeface="Calibri" panose="020F0502020204030204" pitchFamily="34" charset="0"/>
            </a:endParaRPr>
          </a:p>
          <a:p>
            <a:pPr algn="l"/>
            <a:endParaRPr lang="en-US" dirty="0">
              <a:solidFill>
                <a:srgbClr val="000000">
                  <a:tint val="75000"/>
                </a:srgbClr>
              </a:solidFill>
              <a:latin typeface="Calibri" panose="020F0502020204030204" pitchFamily="34" charset="0"/>
            </a:endParaRPr>
          </a:p>
        </p:txBody>
      </p:sp>
      <p:sp>
        <p:nvSpPr>
          <p:cNvPr id="5" name="Rectangle 4"/>
          <p:cNvSpPr>
            <a:spLocks noChangeArrowheads="1"/>
          </p:cNvSpPr>
          <p:nvPr/>
        </p:nvSpPr>
        <p:spPr bwMode="auto">
          <a:xfrm rot="20731659">
            <a:off x="137922" y="1799324"/>
            <a:ext cx="9220200" cy="3225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7200" b="1" spc="50" dirty="0">
                <a:ln w="11430"/>
                <a:blipFill>
                  <a:blip r:embed="rId4"/>
                  <a:stretch>
                    <a:fillRect/>
                  </a:stretch>
                </a:blipFill>
                <a:effectLst>
                  <a:glow rad="63500">
                    <a:schemeClr val="tx1"/>
                  </a:glow>
                  <a:outerShdw blurRad="76200" dist="50800" dir="5400000" algn="tl" rotWithShape="0">
                    <a:srgbClr val="000000">
                      <a:alpha val="65000"/>
                    </a:srgbClr>
                  </a:outerShdw>
                </a:effectLst>
                <a:latin typeface="Calibri" panose="020F0502020204030204" pitchFamily="34" charset="0"/>
              </a:rPr>
              <a:t>Arriving at the mercy of God appropriately humbles a soul</a:t>
            </a:r>
          </a:p>
        </p:txBody>
      </p:sp>
    </p:spTree>
    <p:extLst>
      <p:ext uri="{BB962C8B-B14F-4D97-AF65-F5344CB8AC3E}">
        <p14:creationId xmlns:p14="http://schemas.microsoft.com/office/powerpoint/2010/main" val="1294666694"/>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par>
                                <p:cTn id="13" presetID="3" presetClass="emph" presetSubtype="2" fill="hold" nodeType="withEffect">
                                  <p:stCondLst>
                                    <p:cond delay="0"/>
                                  </p:stCondLst>
                                  <p:childTnLst>
                                    <p:animClr clrSpc="rgb" dir="cw">
                                      <p:cBhvr override="childStyle">
                                        <p:cTn id="14" dur="500" fill="hold"/>
                                        <p:tgtEl>
                                          <p:spTgt spid="4">
                                            <p:txEl>
                                              <p:pRg st="0" end="0"/>
                                            </p:txEl>
                                          </p:spTgt>
                                        </p:tgtEl>
                                        <p:attrNameLst>
                                          <p:attrName>style.color</p:attrName>
                                        </p:attrNameLst>
                                      </p:cBhvr>
                                      <p:to>
                                        <a:srgbClr val="E6CDFF"/>
                                      </p:to>
                                    </p:animClr>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wipe(left)">
                                      <p:cBhvr>
                                        <p:cTn id="19" dur="500"/>
                                        <p:tgtEl>
                                          <p:spTgt spid="4">
                                            <p:txEl>
                                              <p:pRg st="2" end="2"/>
                                            </p:txEl>
                                          </p:spTgt>
                                        </p:tgtEl>
                                      </p:cBhvr>
                                    </p:animEffect>
                                  </p:childTnLst>
                                </p:cTn>
                              </p:par>
                              <p:par>
                                <p:cTn id="20" presetID="3" presetClass="emph" presetSubtype="2" fill="hold" nodeType="withEffect">
                                  <p:stCondLst>
                                    <p:cond delay="0"/>
                                  </p:stCondLst>
                                  <p:childTnLst>
                                    <p:animClr clrSpc="rgb" dir="cw">
                                      <p:cBhvr override="childStyle">
                                        <p:cTn id="21" dur="500" fill="hold"/>
                                        <p:tgtEl>
                                          <p:spTgt spid="4">
                                            <p:txEl>
                                              <p:pRg st="1" end="1"/>
                                            </p:txEl>
                                          </p:spTgt>
                                        </p:tgtEl>
                                        <p:attrNameLst>
                                          <p:attrName>style.color</p:attrName>
                                        </p:attrNameLst>
                                      </p:cBhvr>
                                      <p:to>
                                        <a:srgbClr val="E6CDFF"/>
                                      </p:to>
                                    </p:animClr>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wipe(left)">
                                      <p:cBhvr>
                                        <p:cTn id="26" dur="500"/>
                                        <p:tgtEl>
                                          <p:spTgt spid="4">
                                            <p:txEl>
                                              <p:pRg st="3" end="3"/>
                                            </p:txEl>
                                          </p:spTgt>
                                        </p:tgtEl>
                                      </p:cBhvr>
                                    </p:animEffect>
                                  </p:childTnLst>
                                </p:cTn>
                              </p:par>
                              <p:par>
                                <p:cTn id="27" presetID="3" presetClass="emph" presetSubtype="2" fill="hold" nodeType="withEffect">
                                  <p:stCondLst>
                                    <p:cond delay="0"/>
                                  </p:stCondLst>
                                  <p:childTnLst>
                                    <p:animClr clrSpc="rgb" dir="cw">
                                      <p:cBhvr override="childStyle">
                                        <p:cTn id="28" dur="500" fill="hold"/>
                                        <p:tgtEl>
                                          <p:spTgt spid="4">
                                            <p:txEl>
                                              <p:pRg st="2" end="2"/>
                                            </p:txEl>
                                          </p:spTgt>
                                        </p:tgtEl>
                                        <p:attrNameLst>
                                          <p:attrName>style.color</p:attrName>
                                        </p:attrNameLst>
                                      </p:cBhvr>
                                      <p:to>
                                        <a:srgbClr val="E6CDFF"/>
                                      </p:to>
                                    </p:animClr>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wipe(left)">
                                      <p:cBhvr>
                                        <p:cTn id="33" dur="500"/>
                                        <p:tgtEl>
                                          <p:spTgt spid="4">
                                            <p:txEl>
                                              <p:pRg st="4" end="4"/>
                                            </p:txEl>
                                          </p:spTgt>
                                        </p:tgtEl>
                                      </p:cBhvr>
                                    </p:animEffect>
                                  </p:childTnLst>
                                </p:cTn>
                              </p:par>
                              <p:par>
                                <p:cTn id="34" presetID="3" presetClass="emph" presetSubtype="2" fill="hold" nodeType="withEffect">
                                  <p:stCondLst>
                                    <p:cond delay="0"/>
                                  </p:stCondLst>
                                  <p:childTnLst>
                                    <p:animClr clrSpc="rgb" dir="cw">
                                      <p:cBhvr override="childStyle">
                                        <p:cTn id="35" dur="500" fill="hold"/>
                                        <p:tgtEl>
                                          <p:spTgt spid="4">
                                            <p:txEl>
                                              <p:pRg st="3" end="3"/>
                                            </p:txEl>
                                          </p:spTgt>
                                        </p:tgtEl>
                                        <p:attrNameLst>
                                          <p:attrName>style.color</p:attrName>
                                        </p:attrNameLst>
                                      </p:cBhvr>
                                      <p:to>
                                        <a:srgbClr val="E6CDFF"/>
                                      </p:to>
                                    </p:animClr>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wipe(left)">
                                      <p:cBhvr>
                                        <p:cTn id="40" dur="500"/>
                                        <p:tgtEl>
                                          <p:spTgt spid="4">
                                            <p:txEl>
                                              <p:pRg st="5" end="5"/>
                                            </p:txEl>
                                          </p:spTgt>
                                        </p:tgtEl>
                                      </p:cBhvr>
                                    </p:animEffect>
                                  </p:childTnLst>
                                </p:cTn>
                              </p:par>
                              <p:par>
                                <p:cTn id="41" presetID="3" presetClass="emph" presetSubtype="2" fill="hold" nodeType="withEffect">
                                  <p:stCondLst>
                                    <p:cond delay="0"/>
                                  </p:stCondLst>
                                  <p:childTnLst>
                                    <p:animClr clrSpc="rgb" dir="cw">
                                      <p:cBhvr override="childStyle">
                                        <p:cTn id="42" dur="500" fill="hold"/>
                                        <p:tgtEl>
                                          <p:spTgt spid="4">
                                            <p:txEl>
                                              <p:pRg st="4" end="4"/>
                                            </p:txEl>
                                          </p:spTgt>
                                        </p:tgtEl>
                                        <p:attrNameLst>
                                          <p:attrName>style.color</p:attrName>
                                        </p:attrNameLst>
                                      </p:cBhvr>
                                      <p:to>
                                        <a:srgbClr val="E6CDFF"/>
                                      </p:to>
                                    </p:animClr>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Effect transition="in" filter="wipe(left)">
                                      <p:cBhvr>
                                        <p:cTn id="47" dur="500"/>
                                        <p:tgtEl>
                                          <p:spTgt spid="4">
                                            <p:txEl>
                                              <p:pRg st="6" end="6"/>
                                            </p:txEl>
                                          </p:spTgt>
                                        </p:tgtEl>
                                      </p:cBhvr>
                                    </p:animEffect>
                                  </p:childTnLst>
                                </p:cTn>
                              </p:par>
                              <p:par>
                                <p:cTn id="48" presetID="3" presetClass="emph" presetSubtype="2" fill="hold" nodeType="withEffect">
                                  <p:stCondLst>
                                    <p:cond delay="0"/>
                                  </p:stCondLst>
                                  <p:childTnLst>
                                    <p:animClr clrSpc="rgb" dir="cw">
                                      <p:cBhvr override="childStyle">
                                        <p:cTn id="49" dur="500" fill="hold"/>
                                        <p:tgtEl>
                                          <p:spTgt spid="4">
                                            <p:txEl>
                                              <p:pRg st="5" end="5"/>
                                            </p:txEl>
                                          </p:spTgt>
                                        </p:tgtEl>
                                        <p:attrNameLst>
                                          <p:attrName>style.color</p:attrName>
                                        </p:attrNameLst>
                                      </p:cBhvr>
                                      <p:to>
                                        <a:srgbClr val="E6CDFF"/>
                                      </p:to>
                                    </p:animClr>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4">
                                            <p:txEl>
                                              <p:pRg st="7" end="7"/>
                                            </p:txEl>
                                          </p:spTgt>
                                        </p:tgtEl>
                                        <p:attrNameLst>
                                          <p:attrName>style.visibility</p:attrName>
                                        </p:attrNameLst>
                                      </p:cBhvr>
                                      <p:to>
                                        <p:strVal val="visible"/>
                                      </p:to>
                                    </p:set>
                                    <p:animEffect transition="in" filter="wipe(left)">
                                      <p:cBhvr>
                                        <p:cTn id="54" dur="500"/>
                                        <p:tgtEl>
                                          <p:spTgt spid="4">
                                            <p:txEl>
                                              <p:pRg st="7" end="7"/>
                                            </p:txEl>
                                          </p:spTgt>
                                        </p:tgtEl>
                                      </p:cBhvr>
                                    </p:animEffect>
                                  </p:childTnLst>
                                </p:cTn>
                              </p:par>
                              <p:par>
                                <p:cTn id="55" presetID="3" presetClass="emph" presetSubtype="2" fill="hold" nodeType="withEffect">
                                  <p:stCondLst>
                                    <p:cond delay="0"/>
                                  </p:stCondLst>
                                  <p:childTnLst>
                                    <p:animClr clrSpc="rgb" dir="cw">
                                      <p:cBhvr override="childStyle">
                                        <p:cTn id="56" dur="500" fill="hold"/>
                                        <p:tgtEl>
                                          <p:spTgt spid="4">
                                            <p:txEl>
                                              <p:pRg st="6" end="6"/>
                                            </p:txEl>
                                          </p:spTgt>
                                        </p:tgtEl>
                                        <p:attrNameLst>
                                          <p:attrName>style.color</p:attrName>
                                        </p:attrNameLst>
                                      </p:cBhvr>
                                      <p:to>
                                        <a:srgbClr val="E6CDFF"/>
                                      </p:to>
                                    </p:animClr>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4">
                                            <p:txEl>
                                              <p:pRg st="8" end="8"/>
                                            </p:txEl>
                                          </p:spTgt>
                                        </p:tgtEl>
                                        <p:attrNameLst>
                                          <p:attrName>style.visibility</p:attrName>
                                        </p:attrNameLst>
                                      </p:cBhvr>
                                      <p:to>
                                        <p:strVal val="visible"/>
                                      </p:to>
                                    </p:set>
                                    <p:animEffect transition="in" filter="wipe(left)">
                                      <p:cBhvr>
                                        <p:cTn id="61" dur="500"/>
                                        <p:tgtEl>
                                          <p:spTgt spid="4">
                                            <p:txEl>
                                              <p:pRg st="8" end="8"/>
                                            </p:txEl>
                                          </p:spTgt>
                                        </p:tgtEl>
                                      </p:cBhvr>
                                    </p:animEffect>
                                  </p:childTnLst>
                                </p:cTn>
                              </p:par>
                              <p:par>
                                <p:cTn id="62" presetID="3" presetClass="emph" presetSubtype="2" fill="hold" nodeType="withEffect">
                                  <p:stCondLst>
                                    <p:cond delay="0"/>
                                  </p:stCondLst>
                                  <p:childTnLst>
                                    <p:animClr clrSpc="rgb" dir="cw">
                                      <p:cBhvr override="childStyle">
                                        <p:cTn id="63" dur="500" fill="hold"/>
                                        <p:tgtEl>
                                          <p:spTgt spid="4">
                                            <p:txEl>
                                              <p:pRg st="7" end="7"/>
                                            </p:txEl>
                                          </p:spTgt>
                                        </p:tgtEl>
                                        <p:attrNameLst>
                                          <p:attrName>style.color</p:attrName>
                                        </p:attrNameLst>
                                      </p:cBhvr>
                                      <p:to>
                                        <a:srgbClr val="E6CDFF"/>
                                      </p:to>
                                    </p:animClr>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4">
                                            <p:txEl>
                                              <p:pRg st="9" end="9"/>
                                            </p:txEl>
                                          </p:spTgt>
                                        </p:tgtEl>
                                        <p:attrNameLst>
                                          <p:attrName>style.visibility</p:attrName>
                                        </p:attrNameLst>
                                      </p:cBhvr>
                                      <p:to>
                                        <p:strVal val="visible"/>
                                      </p:to>
                                    </p:set>
                                    <p:animEffect transition="in" filter="wipe(left)">
                                      <p:cBhvr>
                                        <p:cTn id="68" dur="500"/>
                                        <p:tgtEl>
                                          <p:spTgt spid="4">
                                            <p:txEl>
                                              <p:pRg st="9" end="9"/>
                                            </p:txEl>
                                          </p:spTgt>
                                        </p:tgtEl>
                                      </p:cBhvr>
                                    </p:animEffect>
                                  </p:childTnLst>
                                </p:cTn>
                              </p:par>
                              <p:par>
                                <p:cTn id="69" presetID="3" presetClass="emph" presetSubtype="2" fill="hold" nodeType="withEffect">
                                  <p:stCondLst>
                                    <p:cond delay="0"/>
                                  </p:stCondLst>
                                  <p:childTnLst>
                                    <p:animClr clrSpc="rgb" dir="cw">
                                      <p:cBhvr override="childStyle">
                                        <p:cTn id="70" dur="500" fill="hold"/>
                                        <p:tgtEl>
                                          <p:spTgt spid="4">
                                            <p:txEl>
                                              <p:pRg st="8" end="8"/>
                                            </p:txEl>
                                          </p:spTgt>
                                        </p:tgtEl>
                                        <p:attrNameLst>
                                          <p:attrName>style.color</p:attrName>
                                        </p:attrNameLst>
                                      </p:cBhvr>
                                      <p:to>
                                        <a:srgbClr val="E6CDFF"/>
                                      </p:to>
                                    </p:animClr>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4">
                                            <p:txEl>
                                              <p:pRg st="10" end="10"/>
                                            </p:txEl>
                                          </p:spTgt>
                                        </p:tgtEl>
                                        <p:attrNameLst>
                                          <p:attrName>style.visibility</p:attrName>
                                        </p:attrNameLst>
                                      </p:cBhvr>
                                      <p:to>
                                        <p:strVal val="visible"/>
                                      </p:to>
                                    </p:set>
                                    <p:animEffect transition="in" filter="wipe(left)">
                                      <p:cBhvr>
                                        <p:cTn id="75" dur="500"/>
                                        <p:tgtEl>
                                          <p:spTgt spid="4">
                                            <p:txEl>
                                              <p:pRg st="10" end="10"/>
                                            </p:txEl>
                                          </p:spTgt>
                                        </p:tgtEl>
                                      </p:cBhvr>
                                    </p:animEffect>
                                  </p:childTnLst>
                                </p:cTn>
                              </p:par>
                              <p:par>
                                <p:cTn id="76" presetID="3" presetClass="emph" presetSubtype="2" fill="hold" nodeType="withEffect">
                                  <p:stCondLst>
                                    <p:cond delay="0"/>
                                  </p:stCondLst>
                                  <p:childTnLst>
                                    <p:animClr clrSpc="rgb" dir="cw">
                                      <p:cBhvr override="childStyle">
                                        <p:cTn id="77" dur="500" fill="hold"/>
                                        <p:tgtEl>
                                          <p:spTgt spid="4">
                                            <p:txEl>
                                              <p:pRg st="9" end="9"/>
                                            </p:txEl>
                                          </p:spTgt>
                                        </p:tgtEl>
                                        <p:attrNameLst>
                                          <p:attrName>style.color</p:attrName>
                                        </p:attrNameLst>
                                      </p:cBhvr>
                                      <p:to>
                                        <a:srgbClr val="E6CDFF"/>
                                      </p:to>
                                    </p:animClr>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4">
                                            <p:txEl>
                                              <p:pRg st="11" end="11"/>
                                            </p:txEl>
                                          </p:spTgt>
                                        </p:tgtEl>
                                        <p:attrNameLst>
                                          <p:attrName>style.visibility</p:attrName>
                                        </p:attrNameLst>
                                      </p:cBhvr>
                                      <p:to>
                                        <p:strVal val="visible"/>
                                      </p:to>
                                    </p:set>
                                    <p:animEffect transition="in" filter="wipe(left)">
                                      <p:cBhvr>
                                        <p:cTn id="82" dur="500"/>
                                        <p:tgtEl>
                                          <p:spTgt spid="4">
                                            <p:txEl>
                                              <p:pRg st="11" end="11"/>
                                            </p:txEl>
                                          </p:spTgt>
                                        </p:tgtEl>
                                      </p:cBhvr>
                                    </p:animEffect>
                                  </p:childTnLst>
                                </p:cTn>
                              </p:par>
                              <p:par>
                                <p:cTn id="83" presetID="3" presetClass="emph" presetSubtype="2" fill="hold" nodeType="withEffect">
                                  <p:stCondLst>
                                    <p:cond delay="0"/>
                                  </p:stCondLst>
                                  <p:childTnLst>
                                    <p:animClr clrSpc="rgb" dir="cw">
                                      <p:cBhvr override="childStyle">
                                        <p:cTn id="84" dur="500" fill="hold"/>
                                        <p:tgtEl>
                                          <p:spTgt spid="4">
                                            <p:txEl>
                                              <p:pRg st="10" end="10"/>
                                            </p:txEl>
                                          </p:spTgt>
                                        </p:tgtEl>
                                        <p:attrNameLst>
                                          <p:attrName>style.color</p:attrName>
                                        </p:attrNameLst>
                                      </p:cBhvr>
                                      <p:to>
                                        <a:srgbClr val="E6CDFF"/>
                                      </p:to>
                                    </p:animClr>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4">
                                            <p:txEl>
                                              <p:pRg st="12" end="12"/>
                                            </p:txEl>
                                          </p:spTgt>
                                        </p:tgtEl>
                                        <p:attrNameLst>
                                          <p:attrName>style.visibility</p:attrName>
                                        </p:attrNameLst>
                                      </p:cBhvr>
                                      <p:to>
                                        <p:strVal val="visible"/>
                                      </p:to>
                                    </p:set>
                                    <p:animEffect transition="in" filter="wipe(left)">
                                      <p:cBhvr>
                                        <p:cTn id="89" dur="500"/>
                                        <p:tgtEl>
                                          <p:spTgt spid="4">
                                            <p:txEl>
                                              <p:pRg st="12" end="12"/>
                                            </p:txEl>
                                          </p:spTgt>
                                        </p:tgtEl>
                                      </p:cBhvr>
                                    </p:animEffect>
                                  </p:childTnLst>
                                </p:cTn>
                              </p:par>
                              <p:par>
                                <p:cTn id="90" presetID="3" presetClass="emph" presetSubtype="2" fill="hold" nodeType="withEffect">
                                  <p:stCondLst>
                                    <p:cond delay="0"/>
                                  </p:stCondLst>
                                  <p:childTnLst>
                                    <p:animClr clrSpc="rgb" dir="cw">
                                      <p:cBhvr override="childStyle">
                                        <p:cTn id="91" dur="500" fill="hold"/>
                                        <p:tgtEl>
                                          <p:spTgt spid="4">
                                            <p:txEl>
                                              <p:pRg st="11" end="11"/>
                                            </p:txEl>
                                          </p:spTgt>
                                        </p:tgtEl>
                                        <p:attrNameLst>
                                          <p:attrName>style.color</p:attrName>
                                        </p:attrNameLst>
                                      </p:cBhvr>
                                      <p:to>
                                        <a:srgbClr val="E6CDFF"/>
                                      </p:to>
                                    </p:animClr>
                                  </p:childTnLst>
                                </p:cTn>
                              </p:par>
                            </p:childTnLst>
                          </p:cTn>
                        </p:par>
                      </p:childTnLst>
                    </p:cTn>
                  </p:par>
                  <p:par>
                    <p:cTn id="92" fill="hold">
                      <p:stCondLst>
                        <p:cond delay="indefinite"/>
                      </p:stCondLst>
                      <p:childTnLst>
                        <p:par>
                          <p:cTn id="93" fill="hold">
                            <p:stCondLst>
                              <p:cond delay="0"/>
                            </p:stCondLst>
                            <p:childTnLst>
                              <p:par>
                                <p:cTn id="94" presetID="3" presetClass="emph" presetSubtype="2" fill="hold" nodeType="clickEffect">
                                  <p:stCondLst>
                                    <p:cond delay="0"/>
                                  </p:stCondLst>
                                  <p:childTnLst>
                                    <p:animClr clrSpc="rgb" dir="cw">
                                      <p:cBhvr override="childStyle">
                                        <p:cTn id="95" dur="500" fill="hold"/>
                                        <p:tgtEl>
                                          <p:spTgt spid="4">
                                            <p:txEl>
                                              <p:pRg st="12" end="12"/>
                                            </p:txEl>
                                          </p:spTgt>
                                        </p:tgtEl>
                                        <p:attrNameLst>
                                          <p:attrName>style.color</p:attrName>
                                        </p:attrNameLst>
                                      </p:cBhvr>
                                      <p:to>
                                        <a:srgbClr val="E6CDFF"/>
                                      </p:to>
                                    </p:animClr>
                                  </p:childTnLst>
                                </p:cTn>
                              </p:par>
                              <p:par>
                                <p:cTn id="96" presetID="0" presetClass="entr" presetSubtype="0" fill="hold" grpId="0" nodeType="withEffect">
                                  <p:stCondLst>
                                    <p:cond delay="600"/>
                                  </p:stCondLst>
                                  <p:childTnLst>
                                    <p:set>
                                      <p:cBhvr>
                                        <p:cTn id="97" dur="1" fill="hold">
                                          <p:stCondLst>
                                            <p:cond delay="0"/>
                                          </p:stCondLst>
                                        </p:cTn>
                                        <p:tgtEl>
                                          <p:spTgt spid="5"/>
                                        </p:tgtEl>
                                        <p:attrNameLst>
                                          <p:attrName>style.visibility</p:attrName>
                                        </p:attrNameLst>
                                      </p:cBhvr>
                                      <p:to>
                                        <p:strVal val="visible"/>
                                      </p:to>
                                    </p:set>
                                    <p:animEffect transition="in" filter="dissolve">
                                      <p:cBhvr>
                                        <p:cTn id="98" dur="1250">
                                          <p:stCondLst>
                                            <p:cond delay="0"/>
                                          </p:stCondLst>
                                        </p:cTn>
                                        <p:tgtEl>
                                          <p:spTgt spid="5"/>
                                        </p:tgtEl>
                                      </p:cBhvr>
                                    </p:animEffect>
                                    <p:anim to="" calcmode="lin" valueType="num">
                                      <p:cBhvr>
                                        <p:cTn id="99" dur="1250" fill="hold">
                                          <p:stCondLst>
                                            <p:cond delay="0"/>
                                          </p:stCondLst>
                                        </p:cTn>
                                        <p:tgtEl>
                                          <p:spTgt spid="5"/>
                                        </p:tgtEl>
                                        <p:attrNameLst>
                                          <p:attrName>ppt_w</p:attrName>
                                        </p:attrNameLst>
                                      </p:cBhvr>
                                      <p:tavLst>
                                        <p:tav tm="0">
                                          <p:val>
                                            <p:strVal val="#ppt_w*4"/>
                                          </p:val>
                                        </p:tav>
                                        <p:tav tm="100000">
                                          <p:val>
                                            <p:strVal val="#ppt_w"/>
                                          </p:val>
                                        </p:tav>
                                      </p:tavLst>
                                    </p:anim>
                                    <p:anim to="" calcmode="lin" valueType="num">
                                      <p:cBhvr>
                                        <p:cTn id="100" dur="1250" fill="hold">
                                          <p:stCondLst>
                                            <p:cond delay="0"/>
                                          </p:stCondLst>
                                        </p:cTn>
                                        <p:tgtEl>
                                          <p:spTgt spid="5"/>
                                        </p:tgtEl>
                                        <p:attrNameLst>
                                          <p:attrName>ppt_h</p:attrName>
                                        </p:attrNameLst>
                                      </p:cBhvr>
                                      <p:tavLst>
                                        <p:tav tm="0">
                                          <p:val>
                                            <p:strVal val="#ppt_h*4"/>
                                          </p:val>
                                        </p:tav>
                                        <p:tav tm="100000">
                                          <p:val>
                                            <p:strVal val="#ppt_h"/>
                                          </p:val>
                                        </p:tav>
                                      </p:tavLst>
                                    </p:anim>
                                  </p:childTnLst>
                                </p:cTn>
                              </p:par>
                            </p:childTnLst>
                          </p:cTn>
                        </p:par>
                      </p:childTnLst>
                    </p:cTn>
                  </p:par>
                  <p:par>
                    <p:cTn id="101" fill="hold">
                      <p:stCondLst>
                        <p:cond delay="indefinite"/>
                      </p:stCondLst>
                      <p:childTnLst>
                        <p:par>
                          <p:cTn id="102" fill="hold">
                            <p:stCondLst>
                              <p:cond delay="0"/>
                            </p:stCondLst>
                            <p:childTnLst>
                              <p:par>
                                <p:cTn id="103" presetID="3" presetClass="emph" presetSubtype="10" fill="hold" grpId="1" nodeType="clickEffect">
                                  <p:stCondLst>
                                    <p:cond delay="0"/>
                                  </p:stCondLst>
                                  <p:childTnLst>
                                    <p:animClr clrSpc="hsl" dir="ccw">
                                      <p:cBhvr override="childStyle">
                                        <p:cTn id="104" dur="2000" fill="hold"/>
                                        <p:tgtEl>
                                          <p:spTgt spid="4">
                                            <p:txEl>
                                              <p:pRg st="0" end="0"/>
                                            </p:txEl>
                                          </p:spTgt>
                                        </p:tgtEl>
                                        <p:attrNameLst>
                                          <p:attrName>style.color</p:attrName>
                                        </p:attrNameLst>
                                      </p:cBhvr>
                                      <p:to>
                                        <a:srgbClr val="FFFF00"/>
                                      </p:to>
                                    </p:animClr>
                                  </p:childTnLst>
                                </p:cTn>
                              </p:par>
                              <p:par>
                                <p:cTn id="105" presetID="3" presetClass="emph" presetSubtype="10" fill="hold" grpId="1" nodeType="withEffect">
                                  <p:stCondLst>
                                    <p:cond delay="0"/>
                                  </p:stCondLst>
                                  <p:childTnLst>
                                    <p:animClr clrSpc="hsl" dir="ccw">
                                      <p:cBhvr override="childStyle">
                                        <p:cTn id="106" dur="2000" fill="hold"/>
                                        <p:tgtEl>
                                          <p:spTgt spid="4">
                                            <p:txEl>
                                              <p:pRg st="1" end="1"/>
                                            </p:txEl>
                                          </p:spTgt>
                                        </p:tgtEl>
                                        <p:attrNameLst>
                                          <p:attrName>style.color</p:attrName>
                                        </p:attrNameLst>
                                      </p:cBhvr>
                                      <p:to>
                                        <a:srgbClr val="FFFF00"/>
                                      </p:to>
                                    </p:animClr>
                                  </p:childTnLst>
                                </p:cTn>
                              </p:par>
                              <p:par>
                                <p:cTn id="107" presetID="3" presetClass="emph" presetSubtype="10" fill="hold" grpId="1" nodeType="withEffect">
                                  <p:stCondLst>
                                    <p:cond delay="0"/>
                                  </p:stCondLst>
                                  <p:childTnLst>
                                    <p:animClr clrSpc="hsl" dir="ccw">
                                      <p:cBhvr override="childStyle">
                                        <p:cTn id="108" dur="2000" fill="hold"/>
                                        <p:tgtEl>
                                          <p:spTgt spid="4">
                                            <p:txEl>
                                              <p:pRg st="2" end="2"/>
                                            </p:txEl>
                                          </p:spTgt>
                                        </p:tgtEl>
                                        <p:attrNameLst>
                                          <p:attrName>style.color</p:attrName>
                                        </p:attrNameLst>
                                      </p:cBhvr>
                                      <p:to>
                                        <a:srgbClr val="FFFF00"/>
                                      </p:to>
                                    </p:animClr>
                                  </p:childTnLst>
                                </p:cTn>
                              </p:par>
                              <p:par>
                                <p:cTn id="109" presetID="3" presetClass="emph" presetSubtype="10" fill="hold" grpId="1" nodeType="withEffect">
                                  <p:stCondLst>
                                    <p:cond delay="0"/>
                                  </p:stCondLst>
                                  <p:childTnLst>
                                    <p:animClr clrSpc="hsl" dir="ccw">
                                      <p:cBhvr override="childStyle">
                                        <p:cTn id="110" dur="2000" fill="hold"/>
                                        <p:tgtEl>
                                          <p:spTgt spid="4">
                                            <p:txEl>
                                              <p:pRg st="3" end="3"/>
                                            </p:txEl>
                                          </p:spTgt>
                                        </p:tgtEl>
                                        <p:attrNameLst>
                                          <p:attrName>style.color</p:attrName>
                                        </p:attrNameLst>
                                      </p:cBhvr>
                                      <p:to>
                                        <a:srgbClr val="FFFF00"/>
                                      </p:to>
                                    </p:animClr>
                                  </p:childTnLst>
                                </p:cTn>
                              </p:par>
                              <p:par>
                                <p:cTn id="111" presetID="3" presetClass="emph" presetSubtype="10" fill="hold" grpId="1" nodeType="withEffect">
                                  <p:stCondLst>
                                    <p:cond delay="0"/>
                                  </p:stCondLst>
                                  <p:childTnLst>
                                    <p:animClr clrSpc="hsl" dir="ccw">
                                      <p:cBhvr override="childStyle">
                                        <p:cTn id="112" dur="2000" fill="hold"/>
                                        <p:tgtEl>
                                          <p:spTgt spid="4">
                                            <p:txEl>
                                              <p:pRg st="4" end="4"/>
                                            </p:txEl>
                                          </p:spTgt>
                                        </p:tgtEl>
                                        <p:attrNameLst>
                                          <p:attrName>style.color</p:attrName>
                                        </p:attrNameLst>
                                      </p:cBhvr>
                                      <p:to>
                                        <a:srgbClr val="FFFF00"/>
                                      </p:to>
                                    </p:animClr>
                                  </p:childTnLst>
                                </p:cTn>
                              </p:par>
                              <p:par>
                                <p:cTn id="113" presetID="3" presetClass="emph" presetSubtype="10" fill="hold" grpId="1" nodeType="withEffect">
                                  <p:stCondLst>
                                    <p:cond delay="0"/>
                                  </p:stCondLst>
                                  <p:childTnLst>
                                    <p:animClr clrSpc="hsl" dir="ccw">
                                      <p:cBhvr override="childStyle">
                                        <p:cTn id="114" dur="2000" fill="hold"/>
                                        <p:tgtEl>
                                          <p:spTgt spid="4">
                                            <p:txEl>
                                              <p:pRg st="5" end="5"/>
                                            </p:txEl>
                                          </p:spTgt>
                                        </p:tgtEl>
                                        <p:attrNameLst>
                                          <p:attrName>style.color</p:attrName>
                                        </p:attrNameLst>
                                      </p:cBhvr>
                                      <p:to>
                                        <a:srgbClr val="FFFF00"/>
                                      </p:to>
                                    </p:animClr>
                                  </p:childTnLst>
                                </p:cTn>
                              </p:par>
                              <p:par>
                                <p:cTn id="115" presetID="3" presetClass="emph" presetSubtype="10" fill="hold" grpId="1" nodeType="withEffect">
                                  <p:stCondLst>
                                    <p:cond delay="0"/>
                                  </p:stCondLst>
                                  <p:childTnLst>
                                    <p:animClr clrSpc="hsl" dir="ccw">
                                      <p:cBhvr override="childStyle">
                                        <p:cTn id="116" dur="2000" fill="hold"/>
                                        <p:tgtEl>
                                          <p:spTgt spid="4">
                                            <p:txEl>
                                              <p:pRg st="6" end="6"/>
                                            </p:txEl>
                                          </p:spTgt>
                                        </p:tgtEl>
                                        <p:attrNameLst>
                                          <p:attrName>style.color</p:attrName>
                                        </p:attrNameLst>
                                      </p:cBhvr>
                                      <p:to>
                                        <a:srgbClr val="FFFF00"/>
                                      </p:to>
                                    </p:animClr>
                                  </p:childTnLst>
                                </p:cTn>
                              </p:par>
                              <p:par>
                                <p:cTn id="117" presetID="3" presetClass="emph" presetSubtype="10" fill="hold" grpId="1" nodeType="withEffect">
                                  <p:stCondLst>
                                    <p:cond delay="0"/>
                                  </p:stCondLst>
                                  <p:childTnLst>
                                    <p:animClr clrSpc="hsl" dir="ccw">
                                      <p:cBhvr override="childStyle">
                                        <p:cTn id="118" dur="2000" fill="hold"/>
                                        <p:tgtEl>
                                          <p:spTgt spid="4">
                                            <p:txEl>
                                              <p:pRg st="7" end="7"/>
                                            </p:txEl>
                                          </p:spTgt>
                                        </p:tgtEl>
                                        <p:attrNameLst>
                                          <p:attrName>style.color</p:attrName>
                                        </p:attrNameLst>
                                      </p:cBhvr>
                                      <p:to>
                                        <a:srgbClr val="FFFF00"/>
                                      </p:to>
                                    </p:animClr>
                                  </p:childTnLst>
                                </p:cTn>
                              </p:par>
                              <p:par>
                                <p:cTn id="119" presetID="3" presetClass="emph" presetSubtype="10" fill="hold" grpId="1" nodeType="withEffect">
                                  <p:stCondLst>
                                    <p:cond delay="0"/>
                                  </p:stCondLst>
                                  <p:childTnLst>
                                    <p:animClr clrSpc="hsl" dir="ccw">
                                      <p:cBhvr override="childStyle">
                                        <p:cTn id="120" dur="2000" fill="hold"/>
                                        <p:tgtEl>
                                          <p:spTgt spid="4">
                                            <p:txEl>
                                              <p:pRg st="8" end="8"/>
                                            </p:txEl>
                                          </p:spTgt>
                                        </p:tgtEl>
                                        <p:attrNameLst>
                                          <p:attrName>style.color</p:attrName>
                                        </p:attrNameLst>
                                      </p:cBhvr>
                                      <p:to>
                                        <a:srgbClr val="FFFF00"/>
                                      </p:to>
                                    </p:animClr>
                                  </p:childTnLst>
                                </p:cTn>
                              </p:par>
                              <p:par>
                                <p:cTn id="121" presetID="3" presetClass="emph" presetSubtype="10" fill="hold" grpId="1" nodeType="withEffect">
                                  <p:stCondLst>
                                    <p:cond delay="0"/>
                                  </p:stCondLst>
                                  <p:childTnLst>
                                    <p:animClr clrSpc="hsl" dir="ccw">
                                      <p:cBhvr override="childStyle">
                                        <p:cTn id="122" dur="2000" fill="hold"/>
                                        <p:tgtEl>
                                          <p:spTgt spid="4">
                                            <p:txEl>
                                              <p:pRg st="9" end="9"/>
                                            </p:txEl>
                                          </p:spTgt>
                                        </p:tgtEl>
                                        <p:attrNameLst>
                                          <p:attrName>style.color</p:attrName>
                                        </p:attrNameLst>
                                      </p:cBhvr>
                                      <p:to>
                                        <a:srgbClr val="FFFF00"/>
                                      </p:to>
                                    </p:animClr>
                                  </p:childTnLst>
                                </p:cTn>
                              </p:par>
                              <p:par>
                                <p:cTn id="123" presetID="3" presetClass="emph" presetSubtype="10" fill="hold" grpId="1" nodeType="withEffect">
                                  <p:stCondLst>
                                    <p:cond delay="0"/>
                                  </p:stCondLst>
                                  <p:childTnLst>
                                    <p:animClr clrSpc="hsl" dir="ccw">
                                      <p:cBhvr override="childStyle">
                                        <p:cTn id="124" dur="2000" fill="hold"/>
                                        <p:tgtEl>
                                          <p:spTgt spid="4">
                                            <p:txEl>
                                              <p:pRg st="10" end="10"/>
                                            </p:txEl>
                                          </p:spTgt>
                                        </p:tgtEl>
                                        <p:attrNameLst>
                                          <p:attrName>style.color</p:attrName>
                                        </p:attrNameLst>
                                      </p:cBhvr>
                                      <p:to>
                                        <a:srgbClr val="FFFF00"/>
                                      </p:to>
                                    </p:animClr>
                                  </p:childTnLst>
                                </p:cTn>
                              </p:par>
                              <p:par>
                                <p:cTn id="125" presetID="3" presetClass="emph" presetSubtype="10" fill="hold" grpId="1" nodeType="withEffect">
                                  <p:stCondLst>
                                    <p:cond delay="0"/>
                                  </p:stCondLst>
                                  <p:childTnLst>
                                    <p:animClr clrSpc="hsl" dir="ccw">
                                      <p:cBhvr override="childStyle">
                                        <p:cTn id="126" dur="2000" fill="hold"/>
                                        <p:tgtEl>
                                          <p:spTgt spid="4">
                                            <p:txEl>
                                              <p:pRg st="11" end="11"/>
                                            </p:txEl>
                                          </p:spTgt>
                                        </p:tgtEl>
                                        <p:attrNameLst>
                                          <p:attrName>style.color</p:attrName>
                                        </p:attrNameLst>
                                      </p:cBhvr>
                                      <p:to>
                                        <a:srgbClr val="FFFF00"/>
                                      </p:to>
                                    </p:animClr>
                                  </p:childTnLst>
                                </p:cTn>
                              </p:par>
                              <p:par>
                                <p:cTn id="127" presetID="3" presetClass="emph" presetSubtype="10" fill="hold" grpId="1" nodeType="withEffect">
                                  <p:stCondLst>
                                    <p:cond delay="0"/>
                                  </p:stCondLst>
                                  <p:childTnLst>
                                    <p:animClr clrSpc="hsl" dir="ccw">
                                      <p:cBhvr override="childStyle">
                                        <p:cTn id="128" dur="2000" fill="hold"/>
                                        <p:tgtEl>
                                          <p:spTgt spid="4">
                                            <p:txEl>
                                              <p:pRg st="12" end="12"/>
                                            </p:txEl>
                                          </p:spTgt>
                                        </p:tgtEl>
                                        <p:attrNameLst>
                                          <p:attrName>style.color</p:attrName>
                                        </p:attrNameLst>
                                      </p:cBhvr>
                                      <p:to>
                                        <a:srgbClr val="FFFF00"/>
                                      </p:to>
                                    </p:animClr>
                                  </p:childTnLst>
                                </p:cTn>
                              </p:par>
                            </p:childTnLst>
                          </p:cTn>
                        </p:par>
                        <p:par>
                          <p:cTn id="129" fill="hold">
                            <p:stCondLst>
                              <p:cond delay="2000"/>
                            </p:stCondLst>
                            <p:childTnLst>
                              <p:par>
                                <p:cTn id="130" presetID="0" presetClass="exit" presetSubtype="0" fill="hold" grpId="1" nodeType="afterEffect">
                                  <p:stCondLst>
                                    <p:cond delay="300"/>
                                  </p:stCondLst>
                                  <p:childTnLst>
                                    <p:set>
                                      <p:cBhvr>
                                        <p:cTn id="131" dur="1" fill="hold">
                                          <p:stCondLst>
                                            <p:cond delay="1499"/>
                                          </p:stCondLst>
                                        </p:cTn>
                                        <p:tgtEl>
                                          <p:spTgt spid="5"/>
                                        </p:tgtEl>
                                        <p:attrNameLst>
                                          <p:attrName>style.visibility</p:attrName>
                                        </p:attrNameLst>
                                      </p:cBhvr>
                                      <p:to>
                                        <p:strVal val="hidden"/>
                                      </p:to>
                                    </p:set>
                                    <p:animEffect transition="out" filter="dissolve">
                                      <p:cBhvr>
                                        <p:cTn id="132" dur="1500">
                                          <p:stCondLst>
                                            <p:cond delay="0"/>
                                          </p:stCondLst>
                                        </p:cTn>
                                        <p:tgtEl>
                                          <p:spTgt spid="5"/>
                                        </p:tgtEl>
                                      </p:cBhvr>
                                    </p:animEffect>
                                    <p:anim to="" calcmode="lin" valueType="num">
                                      <p:cBhvr>
                                        <p:cTn id="133" dur="1500" fill="hold">
                                          <p:stCondLst>
                                            <p:cond delay="0"/>
                                          </p:stCondLst>
                                        </p:cTn>
                                        <p:tgtEl>
                                          <p:spTgt spid="5"/>
                                        </p:tgtEl>
                                        <p:attrNameLst>
                                          <p:attrName>ppt_w</p:attrName>
                                        </p:attrNameLst>
                                      </p:cBhvr>
                                      <p:tavLst>
                                        <p:tav tm="0">
                                          <p:val>
                                            <p:strVal val="#ppt_w"/>
                                          </p:val>
                                        </p:tav>
                                        <p:tav tm="100000">
                                          <p:val>
                                            <p:strVal val="#ppt_w*4"/>
                                          </p:val>
                                        </p:tav>
                                      </p:tavLst>
                                    </p:anim>
                                    <p:anim to="" calcmode="lin" valueType="num">
                                      <p:cBhvr>
                                        <p:cTn id="134" dur="1500" fill="hold">
                                          <p:stCondLst>
                                            <p:cond delay="0"/>
                                          </p:stCondLst>
                                        </p:cTn>
                                        <p:tgtEl>
                                          <p:spTgt spid="5"/>
                                        </p:tgtEl>
                                        <p:attrNameLst>
                                          <p:attrName>ppt_h</p:attrName>
                                        </p:attrNameLst>
                                      </p:cBhvr>
                                      <p:tavLst>
                                        <p:tav tm="0">
                                          <p:val>
                                            <p:strVal val="#ppt_h"/>
                                          </p:val>
                                        </p:tav>
                                        <p:tav tm="100000">
                                          <p:val>
                                            <p:strVal val="#ppt_h*4"/>
                                          </p:val>
                                        </p:tav>
                                      </p:tavLst>
                                    </p:anim>
                                  </p:childTnLst>
                                </p:cTn>
                              </p:par>
                            </p:childTnLst>
                          </p:cTn>
                        </p:par>
                        <p:par>
                          <p:cTn id="135" fill="hold">
                            <p:stCondLst>
                              <p:cond delay="3800"/>
                            </p:stCondLst>
                            <p:childTnLst>
                              <p:par>
                                <p:cTn id="136" presetID="23" presetClass="exit" presetSubtype="32" fill="hold" nodeType="afterEffect">
                                  <p:stCondLst>
                                    <p:cond delay="0"/>
                                  </p:stCondLst>
                                  <p:childTnLst>
                                    <p:anim calcmode="lin" valueType="num">
                                      <p:cBhvr>
                                        <p:cTn id="137" dur="1750"/>
                                        <p:tgtEl>
                                          <p:spTgt spid="4">
                                            <p:txEl>
                                              <p:pRg st="0" end="0"/>
                                            </p:txEl>
                                          </p:spTgt>
                                        </p:tgtEl>
                                        <p:attrNameLst>
                                          <p:attrName>ppt_w</p:attrName>
                                        </p:attrNameLst>
                                      </p:cBhvr>
                                      <p:tavLst>
                                        <p:tav tm="0">
                                          <p:val>
                                            <p:strVal val="ppt_w"/>
                                          </p:val>
                                        </p:tav>
                                        <p:tav tm="100000">
                                          <p:val>
                                            <p:fltVal val="0"/>
                                          </p:val>
                                        </p:tav>
                                      </p:tavLst>
                                    </p:anim>
                                    <p:anim calcmode="lin" valueType="num">
                                      <p:cBhvr>
                                        <p:cTn id="138" dur="1750"/>
                                        <p:tgtEl>
                                          <p:spTgt spid="4">
                                            <p:txEl>
                                              <p:pRg st="0" end="0"/>
                                            </p:txEl>
                                          </p:spTgt>
                                        </p:tgtEl>
                                        <p:attrNameLst>
                                          <p:attrName>ppt_h</p:attrName>
                                        </p:attrNameLst>
                                      </p:cBhvr>
                                      <p:tavLst>
                                        <p:tav tm="0">
                                          <p:val>
                                            <p:strVal val="ppt_h"/>
                                          </p:val>
                                        </p:tav>
                                        <p:tav tm="100000">
                                          <p:val>
                                            <p:fltVal val="0"/>
                                          </p:val>
                                        </p:tav>
                                      </p:tavLst>
                                    </p:anim>
                                    <p:set>
                                      <p:cBhvr>
                                        <p:cTn id="139" dur="1" fill="hold">
                                          <p:stCondLst>
                                            <p:cond delay="1749"/>
                                          </p:stCondLst>
                                        </p:cTn>
                                        <p:tgtEl>
                                          <p:spTgt spid="4">
                                            <p:txEl>
                                              <p:pRg st="0" end="0"/>
                                            </p:txEl>
                                          </p:spTgt>
                                        </p:tgtEl>
                                        <p:attrNameLst>
                                          <p:attrName>style.visibility</p:attrName>
                                        </p:attrNameLst>
                                      </p:cBhvr>
                                      <p:to>
                                        <p:strVal val="hidden"/>
                                      </p:to>
                                    </p:set>
                                  </p:childTnLst>
                                </p:cTn>
                              </p:par>
                              <p:par>
                                <p:cTn id="140" presetID="23" presetClass="exit" presetSubtype="32" fill="hold" nodeType="withEffect">
                                  <p:stCondLst>
                                    <p:cond delay="0"/>
                                  </p:stCondLst>
                                  <p:childTnLst>
                                    <p:anim calcmode="lin" valueType="num">
                                      <p:cBhvr>
                                        <p:cTn id="141" dur="1750"/>
                                        <p:tgtEl>
                                          <p:spTgt spid="4">
                                            <p:txEl>
                                              <p:pRg st="1" end="1"/>
                                            </p:txEl>
                                          </p:spTgt>
                                        </p:tgtEl>
                                        <p:attrNameLst>
                                          <p:attrName>ppt_w</p:attrName>
                                        </p:attrNameLst>
                                      </p:cBhvr>
                                      <p:tavLst>
                                        <p:tav tm="0">
                                          <p:val>
                                            <p:strVal val="ppt_w"/>
                                          </p:val>
                                        </p:tav>
                                        <p:tav tm="100000">
                                          <p:val>
                                            <p:fltVal val="0"/>
                                          </p:val>
                                        </p:tav>
                                      </p:tavLst>
                                    </p:anim>
                                    <p:anim calcmode="lin" valueType="num">
                                      <p:cBhvr>
                                        <p:cTn id="142" dur="1750"/>
                                        <p:tgtEl>
                                          <p:spTgt spid="4">
                                            <p:txEl>
                                              <p:pRg st="1" end="1"/>
                                            </p:txEl>
                                          </p:spTgt>
                                        </p:tgtEl>
                                        <p:attrNameLst>
                                          <p:attrName>ppt_h</p:attrName>
                                        </p:attrNameLst>
                                      </p:cBhvr>
                                      <p:tavLst>
                                        <p:tav tm="0">
                                          <p:val>
                                            <p:strVal val="ppt_h"/>
                                          </p:val>
                                        </p:tav>
                                        <p:tav tm="100000">
                                          <p:val>
                                            <p:fltVal val="0"/>
                                          </p:val>
                                        </p:tav>
                                      </p:tavLst>
                                    </p:anim>
                                    <p:set>
                                      <p:cBhvr>
                                        <p:cTn id="143" dur="1" fill="hold">
                                          <p:stCondLst>
                                            <p:cond delay="1749"/>
                                          </p:stCondLst>
                                        </p:cTn>
                                        <p:tgtEl>
                                          <p:spTgt spid="4">
                                            <p:txEl>
                                              <p:pRg st="1" end="1"/>
                                            </p:txEl>
                                          </p:spTgt>
                                        </p:tgtEl>
                                        <p:attrNameLst>
                                          <p:attrName>style.visibility</p:attrName>
                                        </p:attrNameLst>
                                      </p:cBhvr>
                                      <p:to>
                                        <p:strVal val="hidden"/>
                                      </p:to>
                                    </p:set>
                                  </p:childTnLst>
                                </p:cTn>
                              </p:par>
                              <p:par>
                                <p:cTn id="144" presetID="23" presetClass="exit" presetSubtype="32" fill="hold" nodeType="withEffect">
                                  <p:stCondLst>
                                    <p:cond delay="0"/>
                                  </p:stCondLst>
                                  <p:childTnLst>
                                    <p:anim calcmode="lin" valueType="num">
                                      <p:cBhvr>
                                        <p:cTn id="145" dur="1750"/>
                                        <p:tgtEl>
                                          <p:spTgt spid="4">
                                            <p:txEl>
                                              <p:pRg st="2" end="2"/>
                                            </p:txEl>
                                          </p:spTgt>
                                        </p:tgtEl>
                                        <p:attrNameLst>
                                          <p:attrName>ppt_w</p:attrName>
                                        </p:attrNameLst>
                                      </p:cBhvr>
                                      <p:tavLst>
                                        <p:tav tm="0">
                                          <p:val>
                                            <p:strVal val="ppt_w"/>
                                          </p:val>
                                        </p:tav>
                                        <p:tav tm="100000">
                                          <p:val>
                                            <p:fltVal val="0"/>
                                          </p:val>
                                        </p:tav>
                                      </p:tavLst>
                                    </p:anim>
                                    <p:anim calcmode="lin" valueType="num">
                                      <p:cBhvr>
                                        <p:cTn id="146" dur="1750"/>
                                        <p:tgtEl>
                                          <p:spTgt spid="4">
                                            <p:txEl>
                                              <p:pRg st="2" end="2"/>
                                            </p:txEl>
                                          </p:spTgt>
                                        </p:tgtEl>
                                        <p:attrNameLst>
                                          <p:attrName>ppt_h</p:attrName>
                                        </p:attrNameLst>
                                      </p:cBhvr>
                                      <p:tavLst>
                                        <p:tav tm="0">
                                          <p:val>
                                            <p:strVal val="ppt_h"/>
                                          </p:val>
                                        </p:tav>
                                        <p:tav tm="100000">
                                          <p:val>
                                            <p:fltVal val="0"/>
                                          </p:val>
                                        </p:tav>
                                      </p:tavLst>
                                    </p:anim>
                                    <p:set>
                                      <p:cBhvr>
                                        <p:cTn id="147" dur="1" fill="hold">
                                          <p:stCondLst>
                                            <p:cond delay="1749"/>
                                          </p:stCondLst>
                                        </p:cTn>
                                        <p:tgtEl>
                                          <p:spTgt spid="4">
                                            <p:txEl>
                                              <p:pRg st="2" end="2"/>
                                            </p:txEl>
                                          </p:spTgt>
                                        </p:tgtEl>
                                        <p:attrNameLst>
                                          <p:attrName>style.visibility</p:attrName>
                                        </p:attrNameLst>
                                      </p:cBhvr>
                                      <p:to>
                                        <p:strVal val="hidden"/>
                                      </p:to>
                                    </p:set>
                                  </p:childTnLst>
                                </p:cTn>
                              </p:par>
                              <p:par>
                                <p:cTn id="148" presetID="23" presetClass="exit" presetSubtype="32" fill="hold" nodeType="withEffect">
                                  <p:stCondLst>
                                    <p:cond delay="0"/>
                                  </p:stCondLst>
                                  <p:childTnLst>
                                    <p:anim calcmode="lin" valueType="num">
                                      <p:cBhvr>
                                        <p:cTn id="149" dur="1750"/>
                                        <p:tgtEl>
                                          <p:spTgt spid="4">
                                            <p:txEl>
                                              <p:pRg st="3" end="3"/>
                                            </p:txEl>
                                          </p:spTgt>
                                        </p:tgtEl>
                                        <p:attrNameLst>
                                          <p:attrName>ppt_w</p:attrName>
                                        </p:attrNameLst>
                                      </p:cBhvr>
                                      <p:tavLst>
                                        <p:tav tm="0">
                                          <p:val>
                                            <p:strVal val="ppt_w"/>
                                          </p:val>
                                        </p:tav>
                                        <p:tav tm="100000">
                                          <p:val>
                                            <p:fltVal val="0"/>
                                          </p:val>
                                        </p:tav>
                                      </p:tavLst>
                                    </p:anim>
                                    <p:anim calcmode="lin" valueType="num">
                                      <p:cBhvr>
                                        <p:cTn id="150" dur="1750"/>
                                        <p:tgtEl>
                                          <p:spTgt spid="4">
                                            <p:txEl>
                                              <p:pRg st="3" end="3"/>
                                            </p:txEl>
                                          </p:spTgt>
                                        </p:tgtEl>
                                        <p:attrNameLst>
                                          <p:attrName>ppt_h</p:attrName>
                                        </p:attrNameLst>
                                      </p:cBhvr>
                                      <p:tavLst>
                                        <p:tav tm="0">
                                          <p:val>
                                            <p:strVal val="ppt_h"/>
                                          </p:val>
                                        </p:tav>
                                        <p:tav tm="100000">
                                          <p:val>
                                            <p:fltVal val="0"/>
                                          </p:val>
                                        </p:tav>
                                      </p:tavLst>
                                    </p:anim>
                                    <p:set>
                                      <p:cBhvr>
                                        <p:cTn id="151" dur="1" fill="hold">
                                          <p:stCondLst>
                                            <p:cond delay="1749"/>
                                          </p:stCondLst>
                                        </p:cTn>
                                        <p:tgtEl>
                                          <p:spTgt spid="4">
                                            <p:txEl>
                                              <p:pRg st="3" end="3"/>
                                            </p:txEl>
                                          </p:spTgt>
                                        </p:tgtEl>
                                        <p:attrNameLst>
                                          <p:attrName>style.visibility</p:attrName>
                                        </p:attrNameLst>
                                      </p:cBhvr>
                                      <p:to>
                                        <p:strVal val="hidden"/>
                                      </p:to>
                                    </p:set>
                                  </p:childTnLst>
                                </p:cTn>
                              </p:par>
                              <p:par>
                                <p:cTn id="152" presetID="23" presetClass="exit" presetSubtype="32" fill="hold" nodeType="withEffect">
                                  <p:stCondLst>
                                    <p:cond delay="0"/>
                                  </p:stCondLst>
                                  <p:childTnLst>
                                    <p:anim calcmode="lin" valueType="num">
                                      <p:cBhvr>
                                        <p:cTn id="153" dur="1750"/>
                                        <p:tgtEl>
                                          <p:spTgt spid="4">
                                            <p:txEl>
                                              <p:pRg st="4" end="4"/>
                                            </p:txEl>
                                          </p:spTgt>
                                        </p:tgtEl>
                                        <p:attrNameLst>
                                          <p:attrName>ppt_w</p:attrName>
                                        </p:attrNameLst>
                                      </p:cBhvr>
                                      <p:tavLst>
                                        <p:tav tm="0">
                                          <p:val>
                                            <p:strVal val="ppt_w"/>
                                          </p:val>
                                        </p:tav>
                                        <p:tav tm="100000">
                                          <p:val>
                                            <p:fltVal val="0"/>
                                          </p:val>
                                        </p:tav>
                                      </p:tavLst>
                                    </p:anim>
                                    <p:anim calcmode="lin" valueType="num">
                                      <p:cBhvr>
                                        <p:cTn id="154" dur="1750"/>
                                        <p:tgtEl>
                                          <p:spTgt spid="4">
                                            <p:txEl>
                                              <p:pRg st="4" end="4"/>
                                            </p:txEl>
                                          </p:spTgt>
                                        </p:tgtEl>
                                        <p:attrNameLst>
                                          <p:attrName>ppt_h</p:attrName>
                                        </p:attrNameLst>
                                      </p:cBhvr>
                                      <p:tavLst>
                                        <p:tav tm="0">
                                          <p:val>
                                            <p:strVal val="ppt_h"/>
                                          </p:val>
                                        </p:tav>
                                        <p:tav tm="100000">
                                          <p:val>
                                            <p:fltVal val="0"/>
                                          </p:val>
                                        </p:tav>
                                      </p:tavLst>
                                    </p:anim>
                                    <p:set>
                                      <p:cBhvr>
                                        <p:cTn id="155" dur="1" fill="hold">
                                          <p:stCondLst>
                                            <p:cond delay="1749"/>
                                          </p:stCondLst>
                                        </p:cTn>
                                        <p:tgtEl>
                                          <p:spTgt spid="4">
                                            <p:txEl>
                                              <p:pRg st="4" end="4"/>
                                            </p:txEl>
                                          </p:spTgt>
                                        </p:tgtEl>
                                        <p:attrNameLst>
                                          <p:attrName>style.visibility</p:attrName>
                                        </p:attrNameLst>
                                      </p:cBhvr>
                                      <p:to>
                                        <p:strVal val="hidden"/>
                                      </p:to>
                                    </p:set>
                                  </p:childTnLst>
                                </p:cTn>
                              </p:par>
                              <p:par>
                                <p:cTn id="156" presetID="23" presetClass="exit" presetSubtype="32" fill="hold" nodeType="withEffect">
                                  <p:stCondLst>
                                    <p:cond delay="0"/>
                                  </p:stCondLst>
                                  <p:childTnLst>
                                    <p:anim calcmode="lin" valueType="num">
                                      <p:cBhvr>
                                        <p:cTn id="157" dur="1750"/>
                                        <p:tgtEl>
                                          <p:spTgt spid="4">
                                            <p:txEl>
                                              <p:pRg st="5" end="5"/>
                                            </p:txEl>
                                          </p:spTgt>
                                        </p:tgtEl>
                                        <p:attrNameLst>
                                          <p:attrName>ppt_w</p:attrName>
                                        </p:attrNameLst>
                                      </p:cBhvr>
                                      <p:tavLst>
                                        <p:tav tm="0">
                                          <p:val>
                                            <p:strVal val="ppt_w"/>
                                          </p:val>
                                        </p:tav>
                                        <p:tav tm="100000">
                                          <p:val>
                                            <p:fltVal val="0"/>
                                          </p:val>
                                        </p:tav>
                                      </p:tavLst>
                                    </p:anim>
                                    <p:anim calcmode="lin" valueType="num">
                                      <p:cBhvr>
                                        <p:cTn id="158" dur="1750"/>
                                        <p:tgtEl>
                                          <p:spTgt spid="4">
                                            <p:txEl>
                                              <p:pRg st="5" end="5"/>
                                            </p:txEl>
                                          </p:spTgt>
                                        </p:tgtEl>
                                        <p:attrNameLst>
                                          <p:attrName>ppt_h</p:attrName>
                                        </p:attrNameLst>
                                      </p:cBhvr>
                                      <p:tavLst>
                                        <p:tav tm="0">
                                          <p:val>
                                            <p:strVal val="ppt_h"/>
                                          </p:val>
                                        </p:tav>
                                        <p:tav tm="100000">
                                          <p:val>
                                            <p:fltVal val="0"/>
                                          </p:val>
                                        </p:tav>
                                      </p:tavLst>
                                    </p:anim>
                                    <p:set>
                                      <p:cBhvr>
                                        <p:cTn id="159" dur="1" fill="hold">
                                          <p:stCondLst>
                                            <p:cond delay="1749"/>
                                          </p:stCondLst>
                                        </p:cTn>
                                        <p:tgtEl>
                                          <p:spTgt spid="4">
                                            <p:txEl>
                                              <p:pRg st="5" end="5"/>
                                            </p:txEl>
                                          </p:spTgt>
                                        </p:tgtEl>
                                        <p:attrNameLst>
                                          <p:attrName>style.visibility</p:attrName>
                                        </p:attrNameLst>
                                      </p:cBhvr>
                                      <p:to>
                                        <p:strVal val="hidden"/>
                                      </p:to>
                                    </p:set>
                                  </p:childTnLst>
                                </p:cTn>
                              </p:par>
                              <p:par>
                                <p:cTn id="160" presetID="23" presetClass="exit" presetSubtype="32" fill="hold" nodeType="withEffect">
                                  <p:stCondLst>
                                    <p:cond delay="0"/>
                                  </p:stCondLst>
                                  <p:childTnLst>
                                    <p:anim calcmode="lin" valueType="num">
                                      <p:cBhvr>
                                        <p:cTn id="161" dur="1750"/>
                                        <p:tgtEl>
                                          <p:spTgt spid="4">
                                            <p:txEl>
                                              <p:pRg st="6" end="6"/>
                                            </p:txEl>
                                          </p:spTgt>
                                        </p:tgtEl>
                                        <p:attrNameLst>
                                          <p:attrName>ppt_w</p:attrName>
                                        </p:attrNameLst>
                                      </p:cBhvr>
                                      <p:tavLst>
                                        <p:tav tm="0">
                                          <p:val>
                                            <p:strVal val="ppt_w"/>
                                          </p:val>
                                        </p:tav>
                                        <p:tav tm="100000">
                                          <p:val>
                                            <p:fltVal val="0"/>
                                          </p:val>
                                        </p:tav>
                                      </p:tavLst>
                                    </p:anim>
                                    <p:anim calcmode="lin" valueType="num">
                                      <p:cBhvr>
                                        <p:cTn id="162" dur="1750"/>
                                        <p:tgtEl>
                                          <p:spTgt spid="4">
                                            <p:txEl>
                                              <p:pRg st="6" end="6"/>
                                            </p:txEl>
                                          </p:spTgt>
                                        </p:tgtEl>
                                        <p:attrNameLst>
                                          <p:attrName>ppt_h</p:attrName>
                                        </p:attrNameLst>
                                      </p:cBhvr>
                                      <p:tavLst>
                                        <p:tav tm="0">
                                          <p:val>
                                            <p:strVal val="ppt_h"/>
                                          </p:val>
                                        </p:tav>
                                        <p:tav tm="100000">
                                          <p:val>
                                            <p:fltVal val="0"/>
                                          </p:val>
                                        </p:tav>
                                      </p:tavLst>
                                    </p:anim>
                                    <p:set>
                                      <p:cBhvr>
                                        <p:cTn id="163" dur="1" fill="hold">
                                          <p:stCondLst>
                                            <p:cond delay="1749"/>
                                          </p:stCondLst>
                                        </p:cTn>
                                        <p:tgtEl>
                                          <p:spTgt spid="4">
                                            <p:txEl>
                                              <p:pRg st="6" end="6"/>
                                            </p:txEl>
                                          </p:spTgt>
                                        </p:tgtEl>
                                        <p:attrNameLst>
                                          <p:attrName>style.visibility</p:attrName>
                                        </p:attrNameLst>
                                      </p:cBhvr>
                                      <p:to>
                                        <p:strVal val="hidden"/>
                                      </p:to>
                                    </p:set>
                                  </p:childTnLst>
                                </p:cTn>
                              </p:par>
                              <p:par>
                                <p:cTn id="164" presetID="23" presetClass="exit" presetSubtype="32" fill="hold" nodeType="withEffect">
                                  <p:stCondLst>
                                    <p:cond delay="0"/>
                                  </p:stCondLst>
                                  <p:childTnLst>
                                    <p:anim calcmode="lin" valueType="num">
                                      <p:cBhvr>
                                        <p:cTn id="165" dur="1750"/>
                                        <p:tgtEl>
                                          <p:spTgt spid="4">
                                            <p:txEl>
                                              <p:pRg st="7" end="7"/>
                                            </p:txEl>
                                          </p:spTgt>
                                        </p:tgtEl>
                                        <p:attrNameLst>
                                          <p:attrName>ppt_w</p:attrName>
                                        </p:attrNameLst>
                                      </p:cBhvr>
                                      <p:tavLst>
                                        <p:tav tm="0">
                                          <p:val>
                                            <p:strVal val="ppt_w"/>
                                          </p:val>
                                        </p:tav>
                                        <p:tav tm="100000">
                                          <p:val>
                                            <p:fltVal val="0"/>
                                          </p:val>
                                        </p:tav>
                                      </p:tavLst>
                                    </p:anim>
                                    <p:anim calcmode="lin" valueType="num">
                                      <p:cBhvr>
                                        <p:cTn id="166" dur="1750"/>
                                        <p:tgtEl>
                                          <p:spTgt spid="4">
                                            <p:txEl>
                                              <p:pRg st="7" end="7"/>
                                            </p:txEl>
                                          </p:spTgt>
                                        </p:tgtEl>
                                        <p:attrNameLst>
                                          <p:attrName>ppt_h</p:attrName>
                                        </p:attrNameLst>
                                      </p:cBhvr>
                                      <p:tavLst>
                                        <p:tav tm="0">
                                          <p:val>
                                            <p:strVal val="ppt_h"/>
                                          </p:val>
                                        </p:tav>
                                        <p:tav tm="100000">
                                          <p:val>
                                            <p:fltVal val="0"/>
                                          </p:val>
                                        </p:tav>
                                      </p:tavLst>
                                    </p:anim>
                                    <p:set>
                                      <p:cBhvr>
                                        <p:cTn id="167" dur="1" fill="hold">
                                          <p:stCondLst>
                                            <p:cond delay="1749"/>
                                          </p:stCondLst>
                                        </p:cTn>
                                        <p:tgtEl>
                                          <p:spTgt spid="4">
                                            <p:txEl>
                                              <p:pRg st="7" end="7"/>
                                            </p:txEl>
                                          </p:spTgt>
                                        </p:tgtEl>
                                        <p:attrNameLst>
                                          <p:attrName>style.visibility</p:attrName>
                                        </p:attrNameLst>
                                      </p:cBhvr>
                                      <p:to>
                                        <p:strVal val="hidden"/>
                                      </p:to>
                                    </p:set>
                                  </p:childTnLst>
                                </p:cTn>
                              </p:par>
                              <p:par>
                                <p:cTn id="168" presetID="23" presetClass="exit" presetSubtype="32" fill="hold" nodeType="withEffect">
                                  <p:stCondLst>
                                    <p:cond delay="0"/>
                                  </p:stCondLst>
                                  <p:childTnLst>
                                    <p:anim calcmode="lin" valueType="num">
                                      <p:cBhvr>
                                        <p:cTn id="169" dur="1750"/>
                                        <p:tgtEl>
                                          <p:spTgt spid="4">
                                            <p:txEl>
                                              <p:pRg st="8" end="8"/>
                                            </p:txEl>
                                          </p:spTgt>
                                        </p:tgtEl>
                                        <p:attrNameLst>
                                          <p:attrName>ppt_w</p:attrName>
                                        </p:attrNameLst>
                                      </p:cBhvr>
                                      <p:tavLst>
                                        <p:tav tm="0">
                                          <p:val>
                                            <p:strVal val="ppt_w"/>
                                          </p:val>
                                        </p:tav>
                                        <p:tav tm="100000">
                                          <p:val>
                                            <p:fltVal val="0"/>
                                          </p:val>
                                        </p:tav>
                                      </p:tavLst>
                                    </p:anim>
                                    <p:anim calcmode="lin" valueType="num">
                                      <p:cBhvr>
                                        <p:cTn id="170" dur="1750"/>
                                        <p:tgtEl>
                                          <p:spTgt spid="4">
                                            <p:txEl>
                                              <p:pRg st="8" end="8"/>
                                            </p:txEl>
                                          </p:spTgt>
                                        </p:tgtEl>
                                        <p:attrNameLst>
                                          <p:attrName>ppt_h</p:attrName>
                                        </p:attrNameLst>
                                      </p:cBhvr>
                                      <p:tavLst>
                                        <p:tav tm="0">
                                          <p:val>
                                            <p:strVal val="ppt_h"/>
                                          </p:val>
                                        </p:tav>
                                        <p:tav tm="100000">
                                          <p:val>
                                            <p:fltVal val="0"/>
                                          </p:val>
                                        </p:tav>
                                      </p:tavLst>
                                    </p:anim>
                                    <p:set>
                                      <p:cBhvr>
                                        <p:cTn id="171" dur="1" fill="hold">
                                          <p:stCondLst>
                                            <p:cond delay="1749"/>
                                          </p:stCondLst>
                                        </p:cTn>
                                        <p:tgtEl>
                                          <p:spTgt spid="4">
                                            <p:txEl>
                                              <p:pRg st="8" end="8"/>
                                            </p:txEl>
                                          </p:spTgt>
                                        </p:tgtEl>
                                        <p:attrNameLst>
                                          <p:attrName>style.visibility</p:attrName>
                                        </p:attrNameLst>
                                      </p:cBhvr>
                                      <p:to>
                                        <p:strVal val="hidden"/>
                                      </p:to>
                                    </p:set>
                                  </p:childTnLst>
                                </p:cTn>
                              </p:par>
                              <p:par>
                                <p:cTn id="172" presetID="23" presetClass="exit" presetSubtype="32" fill="hold" nodeType="withEffect">
                                  <p:stCondLst>
                                    <p:cond delay="0"/>
                                  </p:stCondLst>
                                  <p:childTnLst>
                                    <p:anim calcmode="lin" valueType="num">
                                      <p:cBhvr>
                                        <p:cTn id="173" dur="1750"/>
                                        <p:tgtEl>
                                          <p:spTgt spid="4">
                                            <p:txEl>
                                              <p:pRg st="9" end="9"/>
                                            </p:txEl>
                                          </p:spTgt>
                                        </p:tgtEl>
                                        <p:attrNameLst>
                                          <p:attrName>ppt_w</p:attrName>
                                        </p:attrNameLst>
                                      </p:cBhvr>
                                      <p:tavLst>
                                        <p:tav tm="0">
                                          <p:val>
                                            <p:strVal val="ppt_w"/>
                                          </p:val>
                                        </p:tav>
                                        <p:tav tm="100000">
                                          <p:val>
                                            <p:fltVal val="0"/>
                                          </p:val>
                                        </p:tav>
                                      </p:tavLst>
                                    </p:anim>
                                    <p:anim calcmode="lin" valueType="num">
                                      <p:cBhvr>
                                        <p:cTn id="174" dur="1750"/>
                                        <p:tgtEl>
                                          <p:spTgt spid="4">
                                            <p:txEl>
                                              <p:pRg st="9" end="9"/>
                                            </p:txEl>
                                          </p:spTgt>
                                        </p:tgtEl>
                                        <p:attrNameLst>
                                          <p:attrName>ppt_h</p:attrName>
                                        </p:attrNameLst>
                                      </p:cBhvr>
                                      <p:tavLst>
                                        <p:tav tm="0">
                                          <p:val>
                                            <p:strVal val="ppt_h"/>
                                          </p:val>
                                        </p:tav>
                                        <p:tav tm="100000">
                                          <p:val>
                                            <p:fltVal val="0"/>
                                          </p:val>
                                        </p:tav>
                                      </p:tavLst>
                                    </p:anim>
                                    <p:set>
                                      <p:cBhvr>
                                        <p:cTn id="175" dur="1" fill="hold">
                                          <p:stCondLst>
                                            <p:cond delay="1749"/>
                                          </p:stCondLst>
                                        </p:cTn>
                                        <p:tgtEl>
                                          <p:spTgt spid="4">
                                            <p:txEl>
                                              <p:pRg st="9" end="9"/>
                                            </p:txEl>
                                          </p:spTgt>
                                        </p:tgtEl>
                                        <p:attrNameLst>
                                          <p:attrName>style.visibility</p:attrName>
                                        </p:attrNameLst>
                                      </p:cBhvr>
                                      <p:to>
                                        <p:strVal val="hidden"/>
                                      </p:to>
                                    </p:set>
                                  </p:childTnLst>
                                </p:cTn>
                              </p:par>
                              <p:par>
                                <p:cTn id="176" presetID="23" presetClass="exit" presetSubtype="32" fill="hold" nodeType="withEffect">
                                  <p:stCondLst>
                                    <p:cond delay="0"/>
                                  </p:stCondLst>
                                  <p:childTnLst>
                                    <p:anim calcmode="lin" valueType="num">
                                      <p:cBhvr>
                                        <p:cTn id="177" dur="1750"/>
                                        <p:tgtEl>
                                          <p:spTgt spid="4">
                                            <p:txEl>
                                              <p:pRg st="10" end="10"/>
                                            </p:txEl>
                                          </p:spTgt>
                                        </p:tgtEl>
                                        <p:attrNameLst>
                                          <p:attrName>ppt_w</p:attrName>
                                        </p:attrNameLst>
                                      </p:cBhvr>
                                      <p:tavLst>
                                        <p:tav tm="0">
                                          <p:val>
                                            <p:strVal val="ppt_w"/>
                                          </p:val>
                                        </p:tav>
                                        <p:tav tm="100000">
                                          <p:val>
                                            <p:fltVal val="0"/>
                                          </p:val>
                                        </p:tav>
                                      </p:tavLst>
                                    </p:anim>
                                    <p:anim calcmode="lin" valueType="num">
                                      <p:cBhvr>
                                        <p:cTn id="178" dur="1750"/>
                                        <p:tgtEl>
                                          <p:spTgt spid="4">
                                            <p:txEl>
                                              <p:pRg st="10" end="10"/>
                                            </p:txEl>
                                          </p:spTgt>
                                        </p:tgtEl>
                                        <p:attrNameLst>
                                          <p:attrName>ppt_h</p:attrName>
                                        </p:attrNameLst>
                                      </p:cBhvr>
                                      <p:tavLst>
                                        <p:tav tm="0">
                                          <p:val>
                                            <p:strVal val="ppt_h"/>
                                          </p:val>
                                        </p:tav>
                                        <p:tav tm="100000">
                                          <p:val>
                                            <p:fltVal val="0"/>
                                          </p:val>
                                        </p:tav>
                                      </p:tavLst>
                                    </p:anim>
                                    <p:set>
                                      <p:cBhvr>
                                        <p:cTn id="179" dur="1" fill="hold">
                                          <p:stCondLst>
                                            <p:cond delay="1749"/>
                                          </p:stCondLst>
                                        </p:cTn>
                                        <p:tgtEl>
                                          <p:spTgt spid="4">
                                            <p:txEl>
                                              <p:pRg st="10" end="10"/>
                                            </p:txEl>
                                          </p:spTgt>
                                        </p:tgtEl>
                                        <p:attrNameLst>
                                          <p:attrName>style.visibility</p:attrName>
                                        </p:attrNameLst>
                                      </p:cBhvr>
                                      <p:to>
                                        <p:strVal val="hidden"/>
                                      </p:to>
                                    </p:set>
                                  </p:childTnLst>
                                </p:cTn>
                              </p:par>
                              <p:par>
                                <p:cTn id="180" presetID="23" presetClass="exit" presetSubtype="32" fill="hold" nodeType="withEffect">
                                  <p:stCondLst>
                                    <p:cond delay="0"/>
                                  </p:stCondLst>
                                  <p:childTnLst>
                                    <p:anim calcmode="lin" valueType="num">
                                      <p:cBhvr>
                                        <p:cTn id="181" dur="1750"/>
                                        <p:tgtEl>
                                          <p:spTgt spid="4">
                                            <p:txEl>
                                              <p:pRg st="11" end="11"/>
                                            </p:txEl>
                                          </p:spTgt>
                                        </p:tgtEl>
                                        <p:attrNameLst>
                                          <p:attrName>ppt_w</p:attrName>
                                        </p:attrNameLst>
                                      </p:cBhvr>
                                      <p:tavLst>
                                        <p:tav tm="0">
                                          <p:val>
                                            <p:strVal val="ppt_w"/>
                                          </p:val>
                                        </p:tav>
                                        <p:tav tm="100000">
                                          <p:val>
                                            <p:fltVal val="0"/>
                                          </p:val>
                                        </p:tav>
                                      </p:tavLst>
                                    </p:anim>
                                    <p:anim calcmode="lin" valueType="num">
                                      <p:cBhvr>
                                        <p:cTn id="182" dur="1750"/>
                                        <p:tgtEl>
                                          <p:spTgt spid="4">
                                            <p:txEl>
                                              <p:pRg st="11" end="11"/>
                                            </p:txEl>
                                          </p:spTgt>
                                        </p:tgtEl>
                                        <p:attrNameLst>
                                          <p:attrName>ppt_h</p:attrName>
                                        </p:attrNameLst>
                                      </p:cBhvr>
                                      <p:tavLst>
                                        <p:tav tm="0">
                                          <p:val>
                                            <p:strVal val="ppt_h"/>
                                          </p:val>
                                        </p:tav>
                                        <p:tav tm="100000">
                                          <p:val>
                                            <p:fltVal val="0"/>
                                          </p:val>
                                        </p:tav>
                                      </p:tavLst>
                                    </p:anim>
                                    <p:set>
                                      <p:cBhvr>
                                        <p:cTn id="183" dur="1" fill="hold">
                                          <p:stCondLst>
                                            <p:cond delay="1749"/>
                                          </p:stCondLst>
                                        </p:cTn>
                                        <p:tgtEl>
                                          <p:spTgt spid="4">
                                            <p:txEl>
                                              <p:pRg st="11" end="11"/>
                                            </p:txEl>
                                          </p:spTgt>
                                        </p:tgtEl>
                                        <p:attrNameLst>
                                          <p:attrName>style.visibility</p:attrName>
                                        </p:attrNameLst>
                                      </p:cBhvr>
                                      <p:to>
                                        <p:strVal val="hidden"/>
                                      </p:to>
                                    </p:set>
                                  </p:childTnLst>
                                </p:cTn>
                              </p:par>
                              <p:par>
                                <p:cTn id="184" presetID="23" presetClass="exit" presetSubtype="32" fill="hold" nodeType="withEffect">
                                  <p:stCondLst>
                                    <p:cond delay="0"/>
                                  </p:stCondLst>
                                  <p:childTnLst>
                                    <p:anim calcmode="lin" valueType="num">
                                      <p:cBhvr>
                                        <p:cTn id="185" dur="1750"/>
                                        <p:tgtEl>
                                          <p:spTgt spid="4">
                                            <p:txEl>
                                              <p:pRg st="12" end="12"/>
                                            </p:txEl>
                                          </p:spTgt>
                                        </p:tgtEl>
                                        <p:attrNameLst>
                                          <p:attrName>ppt_w</p:attrName>
                                        </p:attrNameLst>
                                      </p:cBhvr>
                                      <p:tavLst>
                                        <p:tav tm="0">
                                          <p:val>
                                            <p:strVal val="ppt_w"/>
                                          </p:val>
                                        </p:tav>
                                        <p:tav tm="100000">
                                          <p:val>
                                            <p:fltVal val="0"/>
                                          </p:val>
                                        </p:tav>
                                      </p:tavLst>
                                    </p:anim>
                                    <p:anim calcmode="lin" valueType="num">
                                      <p:cBhvr>
                                        <p:cTn id="186" dur="1750"/>
                                        <p:tgtEl>
                                          <p:spTgt spid="4">
                                            <p:txEl>
                                              <p:pRg st="12" end="12"/>
                                            </p:txEl>
                                          </p:spTgt>
                                        </p:tgtEl>
                                        <p:attrNameLst>
                                          <p:attrName>ppt_h</p:attrName>
                                        </p:attrNameLst>
                                      </p:cBhvr>
                                      <p:tavLst>
                                        <p:tav tm="0">
                                          <p:val>
                                            <p:strVal val="ppt_h"/>
                                          </p:val>
                                        </p:tav>
                                        <p:tav tm="100000">
                                          <p:val>
                                            <p:fltVal val="0"/>
                                          </p:val>
                                        </p:tav>
                                      </p:tavLst>
                                    </p:anim>
                                    <p:set>
                                      <p:cBhvr>
                                        <p:cTn id="187" dur="1" fill="hold">
                                          <p:stCondLst>
                                            <p:cond delay="1749"/>
                                          </p:stCondLst>
                                        </p:cTn>
                                        <p:tgtEl>
                                          <p:spTgt spid="4">
                                            <p:txEl>
                                              <p:pRg st="12" end="12"/>
                                            </p:txEl>
                                          </p:spTgt>
                                        </p:tgtEl>
                                        <p:attrNameLst>
                                          <p:attrName>style.visibility</p:attrName>
                                        </p:attrNameLst>
                                      </p:cBhvr>
                                      <p:to>
                                        <p:strVal val="hidden"/>
                                      </p:to>
                                    </p:set>
                                  </p:childTnLst>
                                </p:cTn>
                              </p:par>
                              <p:par>
                                <p:cTn id="188" presetID="0" presetClass="path" presetSubtype="0" accel="50000" decel="50000" fill="hold" nodeType="withEffect">
                                  <p:stCondLst>
                                    <p:cond delay="0"/>
                                  </p:stCondLst>
                                  <p:childTnLst>
                                    <p:animMotion origin="layout" path="M -1.66667E-6 3.7037E-6 L 0.13906 0.4287 " pathEditMode="relative" rAng="0" ptsTypes="AA">
                                      <p:cBhvr>
                                        <p:cTn id="189" dur="1750" fill="hold"/>
                                        <p:tgtEl>
                                          <p:spTgt spid="4">
                                            <p:txEl>
                                              <p:pRg st="0" end="0"/>
                                            </p:txEl>
                                          </p:spTgt>
                                        </p:tgtEl>
                                        <p:attrNameLst>
                                          <p:attrName>ppt_x</p:attrName>
                                          <p:attrName>ppt_y</p:attrName>
                                        </p:attrNameLst>
                                      </p:cBhvr>
                                      <p:rCtr x="6944" y="21435"/>
                                    </p:animMotion>
                                  </p:childTnLst>
                                </p:cTn>
                              </p:par>
                              <p:par>
                                <p:cTn id="190" presetID="0" presetClass="path" presetSubtype="0" accel="50000" decel="50000" fill="hold" nodeType="withEffect">
                                  <p:stCondLst>
                                    <p:cond delay="0"/>
                                  </p:stCondLst>
                                  <p:childTnLst>
                                    <p:animMotion origin="layout" path="M 2.77778E-7 -2.96296E-6 L 0.05729 0.36204 " pathEditMode="relative" rAng="0" ptsTypes="AA">
                                      <p:cBhvr>
                                        <p:cTn id="191" dur="1750" fill="hold"/>
                                        <p:tgtEl>
                                          <p:spTgt spid="4">
                                            <p:txEl>
                                              <p:pRg st="1" end="1"/>
                                            </p:txEl>
                                          </p:spTgt>
                                        </p:tgtEl>
                                        <p:attrNameLst>
                                          <p:attrName>ppt_x</p:attrName>
                                          <p:attrName>ppt_y</p:attrName>
                                        </p:attrNameLst>
                                      </p:cBhvr>
                                      <p:rCtr x="2865" y="18102"/>
                                    </p:animMotion>
                                  </p:childTnLst>
                                </p:cTn>
                              </p:par>
                              <p:par>
                                <p:cTn id="192" presetID="0" presetClass="path" presetSubtype="0" accel="50000" decel="50000" fill="hold" nodeType="withEffect">
                                  <p:stCondLst>
                                    <p:cond delay="0"/>
                                  </p:stCondLst>
                                  <p:childTnLst>
                                    <p:animMotion origin="layout" path="M 5.55556E-7 0.00023 L 0.03038 0.28773 " pathEditMode="relative" rAng="0" ptsTypes="AA">
                                      <p:cBhvr>
                                        <p:cTn id="193" dur="1750" fill="hold"/>
                                        <p:tgtEl>
                                          <p:spTgt spid="4">
                                            <p:txEl>
                                              <p:pRg st="2" end="2"/>
                                            </p:txEl>
                                          </p:spTgt>
                                        </p:tgtEl>
                                        <p:attrNameLst>
                                          <p:attrName>ppt_x</p:attrName>
                                          <p:attrName>ppt_y</p:attrName>
                                        </p:attrNameLst>
                                      </p:cBhvr>
                                      <p:rCtr x="1510" y="14375"/>
                                    </p:animMotion>
                                  </p:childTnLst>
                                </p:cTn>
                              </p:par>
                              <p:par>
                                <p:cTn id="194" presetID="0" presetClass="path" presetSubtype="0" accel="50000" decel="50000" fill="hold" nodeType="withEffect">
                                  <p:stCondLst>
                                    <p:cond delay="0"/>
                                  </p:stCondLst>
                                  <p:childTnLst>
                                    <p:animMotion origin="layout" path="M -2.77778E-6 0.00023 L 0.05955 0.21459 " pathEditMode="relative" rAng="0" ptsTypes="AA">
                                      <p:cBhvr>
                                        <p:cTn id="195" dur="1750" fill="hold"/>
                                        <p:tgtEl>
                                          <p:spTgt spid="4">
                                            <p:txEl>
                                              <p:pRg st="3" end="3"/>
                                            </p:txEl>
                                          </p:spTgt>
                                        </p:tgtEl>
                                        <p:attrNameLst>
                                          <p:attrName>ppt_x</p:attrName>
                                          <p:attrName>ppt_y</p:attrName>
                                        </p:attrNameLst>
                                      </p:cBhvr>
                                      <p:rCtr x="2969" y="10718"/>
                                    </p:animMotion>
                                  </p:childTnLst>
                                </p:cTn>
                              </p:par>
                              <p:par>
                                <p:cTn id="196" presetID="0" presetClass="path" presetSubtype="0" accel="50000" decel="50000" fill="hold" nodeType="withEffect">
                                  <p:stCondLst>
                                    <p:cond delay="0"/>
                                  </p:stCondLst>
                                  <p:childTnLst>
                                    <p:animMotion origin="layout" path="M 8.33333E-7 0.00093 L 0.07847 0.1412 " pathEditMode="relative" rAng="0" ptsTypes="AA">
                                      <p:cBhvr>
                                        <p:cTn id="197" dur="1750" fill="hold"/>
                                        <p:tgtEl>
                                          <p:spTgt spid="4">
                                            <p:txEl>
                                              <p:pRg st="4" end="4"/>
                                            </p:txEl>
                                          </p:spTgt>
                                        </p:tgtEl>
                                        <p:attrNameLst>
                                          <p:attrName>ppt_x</p:attrName>
                                          <p:attrName>ppt_y</p:attrName>
                                        </p:attrNameLst>
                                      </p:cBhvr>
                                      <p:rCtr x="3924" y="7014"/>
                                    </p:animMotion>
                                  </p:childTnLst>
                                </p:cTn>
                              </p:par>
                              <p:par>
                                <p:cTn id="198" presetID="0" presetClass="path" presetSubtype="0" accel="50000" decel="50000" fill="hold" nodeType="withEffect">
                                  <p:stCondLst>
                                    <p:cond delay="0"/>
                                  </p:stCondLst>
                                  <p:childTnLst>
                                    <p:animMotion origin="layout" path="M 8.33333E-7 0.00069 L 0.19045 0.06736 " pathEditMode="relative" rAng="0" ptsTypes="AA">
                                      <p:cBhvr>
                                        <p:cTn id="199" dur="1750" fill="hold"/>
                                        <p:tgtEl>
                                          <p:spTgt spid="4">
                                            <p:txEl>
                                              <p:pRg st="5" end="5"/>
                                            </p:txEl>
                                          </p:spTgt>
                                        </p:tgtEl>
                                        <p:attrNameLst>
                                          <p:attrName>ppt_x</p:attrName>
                                          <p:attrName>ppt_y</p:attrName>
                                        </p:attrNameLst>
                                      </p:cBhvr>
                                      <p:rCtr x="9514" y="3333"/>
                                    </p:animMotion>
                                  </p:childTnLst>
                                </p:cTn>
                              </p:par>
                              <p:par>
                                <p:cTn id="200" presetID="0" presetClass="path" presetSubtype="0" accel="50000" decel="50000" fill="hold" nodeType="withEffect">
                                  <p:stCondLst>
                                    <p:cond delay="0"/>
                                  </p:stCondLst>
                                  <p:childTnLst>
                                    <p:animMotion origin="layout" path="M 8.33333E-7 0.00046 L 0.12812 -0.00602 " pathEditMode="relative" rAng="0" ptsTypes="AA">
                                      <p:cBhvr>
                                        <p:cTn id="201" dur="1750" fill="hold"/>
                                        <p:tgtEl>
                                          <p:spTgt spid="4">
                                            <p:txEl>
                                              <p:pRg st="6" end="6"/>
                                            </p:txEl>
                                          </p:spTgt>
                                        </p:tgtEl>
                                        <p:attrNameLst>
                                          <p:attrName>ppt_x</p:attrName>
                                          <p:attrName>ppt_y</p:attrName>
                                        </p:attrNameLst>
                                      </p:cBhvr>
                                      <p:rCtr x="6406" y="-324"/>
                                    </p:animMotion>
                                  </p:childTnLst>
                                </p:cTn>
                              </p:par>
                              <p:par>
                                <p:cTn id="202" presetID="0" presetClass="path" presetSubtype="0" accel="50000" decel="50000" fill="hold" nodeType="withEffect">
                                  <p:stCondLst>
                                    <p:cond delay="0"/>
                                  </p:stCondLst>
                                  <p:childTnLst>
                                    <p:animMotion origin="layout" path="M 1.11111E-6 0.00069 L 0.10746 -0.0794 " pathEditMode="relative" rAng="0" ptsTypes="AA">
                                      <p:cBhvr>
                                        <p:cTn id="203" dur="1750" fill="hold"/>
                                        <p:tgtEl>
                                          <p:spTgt spid="4">
                                            <p:txEl>
                                              <p:pRg st="7" end="7"/>
                                            </p:txEl>
                                          </p:spTgt>
                                        </p:tgtEl>
                                        <p:attrNameLst>
                                          <p:attrName>ppt_x</p:attrName>
                                          <p:attrName>ppt_y</p:attrName>
                                        </p:attrNameLst>
                                      </p:cBhvr>
                                      <p:rCtr x="5365" y="-4005"/>
                                    </p:animMotion>
                                  </p:childTnLst>
                                </p:cTn>
                              </p:par>
                              <p:par>
                                <p:cTn id="204" presetID="0" presetClass="path" presetSubtype="0" accel="50000" decel="50000" fill="hold" nodeType="withEffect">
                                  <p:stCondLst>
                                    <p:cond delay="0"/>
                                  </p:stCondLst>
                                  <p:childTnLst>
                                    <p:animMotion origin="layout" path="M -2.77778E-7 0.00092 L 0.06684 -0.15301 " pathEditMode="relative" rAng="0" ptsTypes="AA">
                                      <p:cBhvr>
                                        <p:cTn id="205" dur="1750" fill="hold"/>
                                        <p:tgtEl>
                                          <p:spTgt spid="4">
                                            <p:txEl>
                                              <p:pRg st="8" end="8"/>
                                            </p:txEl>
                                          </p:spTgt>
                                        </p:tgtEl>
                                        <p:attrNameLst>
                                          <p:attrName>ppt_x</p:attrName>
                                          <p:attrName>ppt_y</p:attrName>
                                        </p:attrNameLst>
                                      </p:cBhvr>
                                      <p:rCtr x="3333" y="-7708"/>
                                    </p:animMotion>
                                  </p:childTnLst>
                                </p:cTn>
                              </p:par>
                              <p:par>
                                <p:cTn id="206" presetID="0" presetClass="path" presetSubtype="0" accel="50000" decel="50000" fill="hold" nodeType="withEffect">
                                  <p:stCondLst>
                                    <p:cond delay="0"/>
                                  </p:stCondLst>
                                  <p:childTnLst>
                                    <p:animMotion origin="layout" path="M 1.11111E-6 0.00046 L 0.03246 -0.22547 " pathEditMode="relative" rAng="0" ptsTypes="AA">
                                      <p:cBhvr>
                                        <p:cTn id="207" dur="1750" fill="hold"/>
                                        <p:tgtEl>
                                          <p:spTgt spid="4">
                                            <p:txEl>
                                              <p:pRg st="9" end="9"/>
                                            </p:txEl>
                                          </p:spTgt>
                                        </p:tgtEl>
                                        <p:attrNameLst>
                                          <p:attrName>ppt_x</p:attrName>
                                          <p:attrName>ppt_y</p:attrName>
                                        </p:attrNameLst>
                                      </p:cBhvr>
                                      <p:rCtr x="1615" y="-11296"/>
                                    </p:animMotion>
                                  </p:childTnLst>
                                </p:cTn>
                              </p:par>
                              <p:par>
                                <p:cTn id="208" presetID="0" presetClass="path" presetSubtype="0" accel="50000" decel="50000" fill="hold" nodeType="withEffect">
                                  <p:stCondLst>
                                    <p:cond delay="0"/>
                                  </p:stCondLst>
                                  <p:childTnLst>
                                    <p:animMotion origin="layout" path="M 3.33333E-6 0.00046 L 0.09218 -0.29861 " pathEditMode="relative" rAng="0" ptsTypes="AA">
                                      <p:cBhvr>
                                        <p:cTn id="209" dur="1750" fill="hold"/>
                                        <p:tgtEl>
                                          <p:spTgt spid="4">
                                            <p:txEl>
                                              <p:pRg st="10" end="10"/>
                                            </p:txEl>
                                          </p:spTgt>
                                        </p:tgtEl>
                                        <p:attrNameLst>
                                          <p:attrName>ppt_x</p:attrName>
                                          <p:attrName>ppt_y</p:attrName>
                                        </p:attrNameLst>
                                      </p:cBhvr>
                                      <p:rCtr x="4601" y="-14954"/>
                                    </p:animMotion>
                                  </p:childTnLst>
                                </p:cTn>
                              </p:par>
                              <p:par>
                                <p:cTn id="210" presetID="0" presetClass="path" presetSubtype="0" accel="50000" decel="50000" fill="hold" nodeType="withEffect">
                                  <p:stCondLst>
                                    <p:cond delay="0"/>
                                  </p:stCondLst>
                                  <p:childTnLst>
                                    <p:animMotion origin="layout" path="M 2.77778E-6 0.00092 L 0.16475 -0.37269 " pathEditMode="relative" rAng="0" ptsTypes="AA">
                                      <p:cBhvr>
                                        <p:cTn id="211" dur="1750" fill="hold"/>
                                        <p:tgtEl>
                                          <p:spTgt spid="4">
                                            <p:txEl>
                                              <p:pRg st="11" end="11"/>
                                            </p:txEl>
                                          </p:spTgt>
                                        </p:tgtEl>
                                        <p:attrNameLst>
                                          <p:attrName>ppt_x</p:attrName>
                                          <p:attrName>ppt_y</p:attrName>
                                        </p:attrNameLst>
                                      </p:cBhvr>
                                      <p:rCtr x="8229" y="-18681"/>
                                    </p:animMotion>
                                  </p:childTnLst>
                                </p:cTn>
                              </p:par>
                              <p:par>
                                <p:cTn id="212" presetID="0" presetClass="path" presetSubtype="0" accel="50000" decel="50000" fill="hold" nodeType="withEffect">
                                  <p:stCondLst>
                                    <p:cond delay="0"/>
                                  </p:stCondLst>
                                  <p:childTnLst>
                                    <p:animMotion origin="layout" path="M 2.77778E-6 0.00092 L 0.07725 -0.44561 " pathEditMode="relative" rAng="0" ptsTypes="AA">
                                      <p:cBhvr>
                                        <p:cTn id="213" dur="1750" fill="hold"/>
                                        <p:tgtEl>
                                          <p:spTgt spid="4">
                                            <p:txEl>
                                              <p:pRg st="12" end="12"/>
                                            </p:txEl>
                                          </p:spTgt>
                                        </p:tgtEl>
                                        <p:attrNameLst>
                                          <p:attrName>ppt_x</p:attrName>
                                          <p:attrName>ppt_y</p:attrName>
                                        </p:attrNameLst>
                                      </p:cBhvr>
                                      <p:rCtr x="3854" y="-2233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allAtOnce"/>
      <p:bldP spid="5" grpId="0"/>
      <p:bldP spid="5" grpId="1"/>
    </p:bld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241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88913"/>
            <a:ext cx="8686800" cy="2849562"/>
          </a:xfrm>
        </p:spPr>
        <p:txBody>
          <a:bodyPr>
            <a:normAutofit/>
          </a:bodyPr>
          <a:lstStyle/>
          <a:p>
            <a:r>
              <a:rPr lang="en-US" sz="5400" b="1" dirty="0">
                <a:solidFill>
                  <a:srgbClr val="FF0000"/>
                </a:solidFill>
              </a:rPr>
              <a:t>Please visit </a:t>
            </a:r>
            <a:br>
              <a:rPr lang="en-US" b="1" dirty="0"/>
            </a:br>
            <a:r>
              <a:rPr lang="en-US" b="1" u="sng" dirty="0">
                <a:solidFill>
                  <a:srgbClr val="3333FF"/>
                </a:solidFill>
              </a:rPr>
              <a:t>http://www.LoveFromGod.com</a:t>
            </a:r>
            <a:br>
              <a:rPr lang="en-US" b="1" dirty="0"/>
            </a:br>
            <a:r>
              <a:rPr lang="en-US" sz="4800" b="1" dirty="0">
                <a:solidFill>
                  <a:srgbClr val="FF0000"/>
                </a:solidFill>
              </a:rPr>
              <a:t>to explore further</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5292" y="4649412"/>
            <a:ext cx="2257058" cy="1404457"/>
          </a:xfrm>
          <a:prstGeom prst="rect">
            <a:avLst/>
          </a:prstGeom>
        </p:spPr>
      </p:pic>
      <p:sp>
        <p:nvSpPr>
          <p:cNvPr id="4" name="TextBox 3"/>
          <p:cNvSpPr txBox="1"/>
          <p:nvPr/>
        </p:nvSpPr>
        <p:spPr>
          <a:xfrm>
            <a:off x="756143" y="4888523"/>
            <a:ext cx="5996352" cy="830997"/>
          </a:xfrm>
          <a:prstGeom prst="rect">
            <a:avLst/>
          </a:prstGeom>
          <a:noFill/>
        </p:spPr>
        <p:txBody>
          <a:bodyPr wrap="square" rtlCol="0" anchor="t">
            <a:spAutoFit/>
          </a:bodyPr>
          <a:lstStyle/>
          <a:p>
            <a:r>
              <a:rPr lang="en-US" sz="4800" b="1" dirty="0">
                <a:solidFill>
                  <a:srgbClr val="0070C0"/>
                </a:solidFill>
              </a:rPr>
              <a:t>Ronald Bert </a:t>
            </a:r>
            <a:r>
              <a:rPr lang="en-US" sz="3200" dirty="0"/>
              <a:t>Channel on</a:t>
            </a:r>
          </a:p>
        </p:txBody>
      </p:sp>
    </p:spTree>
    <p:extLst>
      <p:ext uri="{BB962C8B-B14F-4D97-AF65-F5344CB8AC3E}">
        <p14:creationId xmlns:p14="http://schemas.microsoft.com/office/powerpoint/2010/main" val="15513804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39" presetClass="entr" presetSubtype="0" accel="10000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14" dur="10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15" dur="10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
                                          </p:val>
                                        </p:tav>
                                        <p:tav tm="100000">
                                          <p:val>
                                            <p:strVal val="#ppt_y"/>
                                          </p:val>
                                        </p:tav>
                                      </p:tavLst>
                                    </p:anim>
                                  </p:childTnLst>
                                </p:cTn>
                              </p:par>
                              <p:par>
                                <p:cTn id="17" presetID="39" presetClass="entr" presetSubtype="0" accel="100000" fill="hold" grpId="0" nodeType="withEffect">
                                  <p:stCondLst>
                                    <p:cond delay="50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20" dur="10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21" dur="10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B35121-CFD6-4E5F-BC1A-76C606BD43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485592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B571E8-9D31-445F-BC80-CC7E122C72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1872" y="-43056"/>
            <a:ext cx="11095872" cy="6901056"/>
          </a:xfrm>
          <a:prstGeom prst="rect">
            <a:avLst/>
          </a:prstGeom>
        </p:spPr>
      </p:pic>
    </p:spTree>
    <p:extLst>
      <p:ext uri="{BB962C8B-B14F-4D97-AF65-F5344CB8AC3E}">
        <p14:creationId xmlns:p14="http://schemas.microsoft.com/office/powerpoint/2010/main" val="3768613490"/>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50052C-647F-4957-946A-0CA0A5CBE4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95" y="725214"/>
            <a:ext cx="9209389" cy="5654565"/>
          </a:xfrm>
          <a:prstGeom prst="rect">
            <a:avLst/>
          </a:prstGeom>
        </p:spPr>
      </p:pic>
    </p:spTree>
    <p:extLst>
      <p:ext uri="{BB962C8B-B14F-4D97-AF65-F5344CB8AC3E}">
        <p14:creationId xmlns:p14="http://schemas.microsoft.com/office/powerpoint/2010/main" val="917858233"/>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4279</TotalTime>
  <Words>2468</Words>
  <Application>Microsoft Office PowerPoint</Application>
  <PresentationFormat>On-screen Show (4:3)</PresentationFormat>
  <Paragraphs>151</Paragraphs>
  <Slides>63</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63</vt:i4>
      </vt:variant>
    </vt:vector>
  </HeadingPairs>
  <TitlesOfParts>
    <vt:vector size="67" baseType="lpstr">
      <vt:lpstr>Arial</vt:lpstr>
      <vt:lpstr>Calibri</vt:lpstr>
      <vt:lpstr>Franklin Gothic Demi</vt:lpstr>
      <vt:lpstr>Default Design</vt:lpstr>
      <vt:lpstr>PowerPoint Presentation</vt:lpstr>
      <vt:lpstr>PowerPoint Presentation</vt:lpstr>
      <vt:lpstr>16. Abraham Lincoln (1861-1865)</vt:lpstr>
      <vt:lpstr>“When I left Springfield [to become President] I asked the people to pray for me. I was not a Christian. When I buried my son, the severest trial of my life, I was not a Christian. But when I went to Gettysburg and saw the graves of thousands of    our soldiers, I then and there consecrated myself to Christ.”</vt:lpstr>
      <vt:lpstr>“Young man, if God gives me four years more to rule this country, I believe it will become what it ought to be - what its Divine Author intended it to be - no longer one vast plantation for breeding human beings for the purpose of lust and bondage. But it will become a new Valley of Jehoshaphat, where all the nations of the earth will assemble together under one flag, worshipping a common God, and they will celebrate the resurrection of human freedom.”</vt:lpstr>
      <vt:lpstr>PowerPoint Presentation</vt:lpstr>
      <vt:lpstr>PowerPoint Presentation</vt:lpstr>
      <vt:lpstr>PowerPoint Presentation</vt:lpstr>
      <vt:lpstr>PowerPoint Presentation</vt:lpstr>
      <vt:lpstr>PowerPoint Presentation</vt:lpstr>
      <vt:lpstr>For all that is in the world     - the lust of the flesh,         the lust of the eyes,         and the pride of life      - is not of the Father         but of the world.              — 1st John 2:16  </vt:lpstr>
      <vt:lpstr>"Let the nations be wakened,  and come up to the Valley of Jehoshaphat; For there I will sit to judge all the surrounding nations." — Joel 3:12</vt:lpstr>
      <vt:lpstr>“And having thus chosen our course, without guile, and with pure purpose, let us renew our trust in God, and go forward without fear, and with           manly hearts.”</vt:lpstr>
      <vt:lpstr>For God has not given us a spirit  of fear, but of power and of love and of a sound mind. — 2nd Timothy 1:7</vt:lpstr>
      <vt:lpstr>“But I must add that the U.S. government must not, as by this order, undertake to run the churches. When an individual, in a church or out of it, becomes dangerous to the public interest, he must be checked; but let the churches, as such take care of themselves. It will not do for the U.S. to appoint Trustees, Supervisors, or other agents for the churches.”</vt:lpstr>
      <vt:lpstr>“God bless the Methodist Church - bless all the churches -              and blessed be God, Who,             in this our great trial,                           giveth us the churches.”</vt:lpstr>
      <vt:lpstr>“The written word may be man's greatest invention. It allows us to converse with the dead, the absent, and the unborn.”</vt:lpstr>
      <vt:lpstr>Your word is a lamp to my feet And a light to my path. — Psalms 119:105 </vt:lpstr>
      <vt:lpstr>“I am profitably engaged in reading the Bible. Take all of this Book upon reason that you can, and the balance by faith, and you will live and die a better man (When a skeptic expressed surprise to see him reading a Bible).” </vt:lpstr>
      <vt:lpstr>“If we believe the Bible, we must accept the fact that, in the old days, God and his angels came to humans in their sleep and made themselves known in dreams.”</vt:lpstr>
      <vt:lpstr>God, who at various times and in various ways spoke in time past to the fathers by the prophets, ...       — Hebrews 1:1 </vt:lpstr>
      <vt:lpstr>“In regard to this Great Book,                     I have but to say, it is the best gift   God has given to man. All the good    the Savior gave to the world was communicated through this book.    But for it we could not know right from wrong. All things most desirable for man's welfare, here and hereafter, are to be found portrayed in it.”</vt:lpstr>
      <vt:lpstr>“All things desirable to men are contained in the Bible.”</vt:lpstr>
      <vt:lpstr>“The judgments of the Lord are true and righteous altogether.”</vt:lpstr>
      <vt:lpstr>The fear of the LORD                        is clean, enduring forever;                         The judgments of the LORD are true and righteous altogether.          — Psalms 19:9 </vt:lpstr>
      <vt:lpstr>“The good old maxims of the Bible are applicable, and truly applicable to human affairs, and in this as in other things, we may say here that he who is not for us is against us; he would gathereth not with us scattereth.”</vt:lpstr>
      <vt:lpstr>"He who is not with Me is against Me, and he who does not gather with Me scatters abroad."                 — Matthew 12:30 </vt:lpstr>
      <vt:lpstr>… in flaming fire taking vengeance on those who do not know God, and on those who do not obey the gospel of our Lord Jesus Christ. These shall be punished with everlasting destruction from           the presence of the Lord and         from the glory of His power,                   … — 2nd Thessalonians 1:8-9</vt:lpstr>
      <vt:lpstr>“If there is anything that links the human to the divine, it is the courage to stand by a principle when everybody else rejects it.”</vt:lpstr>
      <vt:lpstr>“I can only say that I have        acted upon my best convictions, without selfishness or malice,   and that by the help of God            I shall continue to do so.”</vt:lpstr>
      <vt:lpstr>Commit your works to the LORD, And your thoughts will be established. — Proverbs 16:3</vt:lpstr>
      <vt:lpstr>PowerPoint Presentation</vt:lpstr>
      <vt:lpstr>PowerPoint Presentation</vt:lpstr>
      <vt:lpstr>PowerPoint Presentation</vt:lpstr>
      <vt:lpstr>16. Abraham Lincoln (1861-1865)</vt:lpstr>
      <vt:lpstr>“I have had so many evidences    of [God's] direction, so many instances when I have been controlled by some other power than my own will, that I cannot doubt that this power comes  from above.”</vt:lpstr>
      <vt:lpstr>... as His divine power has given to us all things that pertain to life and godliness, through the knowledge of Him who called us by glory and virtue, ... — 2nd Peter 1:3</vt:lpstr>
      <vt:lpstr>“No man ever got lost on a straight road.”</vt:lpstr>
      <vt:lpstr>“Teach hope to all, despair to none.”</vt:lpstr>
      <vt:lpstr>Now may the God of hope fill you with all joy and peace in believing, that you may abound in hope by the power of the Holy Spirit.         — Romans 15:13 </vt:lpstr>
      <vt:lpstr>“Allow me to assure you, that suspicion and jealousy never did help any man in any situation.”</vt:lpstr>
      <vt:lpstr>A sound heart is life to the body, But envy is rottenness to the bones.  — Proverbs 14:30</vt:lpstr>
      <vt:lpstr>“I desire to see the time when education, and by its means, morality, sobriety, enterprise and industry shall become much more general than at present.”</vt:lpstr>
      <vt:lpstr>Therefore my people have gone into captivity, Because they have no knowledge; Their honorable men are famished, And their multitude dried up with thirst.     — Isaiah 5:13 </vt:lpstr>
      <vt:lpstr>“And in the end, it's not              the years in your life that count.                             It's the life in your years.”</vt:lpstr>
      <vt:lpstr>... whereas you do not know what will happen tomorrow. For what is your life? It is even a vapor that appears for a little time and then vanishes away. Instead you ought to say, "If the Lord wills, we shall live and do this or that."                 — James 4:14-15 </vt:lpstr>
      <vt:lpstr>“Don't kneel to me, that is not right. You must kneel to God only, and thank Him for the liberty you will hereafter enjoy.”</vt:lpstr>
      <vt:lpstr>And I fell at his feet to worship him. But he said to me, "See that you do not do that! I am your fellow servant, and of your brethren who have the testimony of Jesus. Worship God! For the testimony of Jesus is the spirit of prophecy."  — Revelation 19:10</vt:lpstr>
      <vt:lpstr>“Life may not always be a bed of roses.              All of us are aware of this fact. There are numerous times in life when we have to face disappointments. These quotes and sayings surely do inspire and help us to look forward and enjoy the new pathways coming our way. These quotes also lend a different perspective to life, which makes moving forward not a very difficult task. I hope to stand firm enough to not go backward, and yet not go forward fast enough to wreck the country's cause.”</vt:lpstr>
      <vt:lpstr>“The evacuation of Petersburg and Richmond, and the surrender of the principal insurgent army, give hope of a righteous and speedy peace whose joyous expression cannot be restrained. In the midst of this, however, He, from Whom all blessings flow, must not be forgotten. A call for a national thanksgiving is being prepared,           and will be duly promulgated.”</vt:lpstr>
      <vt:lpstr>“While we are grateful to all the brave men and officers for the events of the past few days, we should, above all, be very grateful to Almighty God, who gives us victory.”</vt:lpstr>
      <vt:lpstr>But thanks be to God, who gives us the victory through our Lord Jesus Christ. — 1st Corinthians 15:57</vt:lpstr>
      <vt:lpstr>“We can succeed only by concert. It is not 'can any of us imagine better?, but 'can we all do better?”</vt:lpstr>
      <vt:lpstr>Finally, all of you be of one mind, having compassion for one another; love as brothers, be tenderhearted, be courteous; ...    — 1st Peter 3:8  </vt:lpstr>
      <vt:lpstr>“If God now wills the removal of a great wrong, and wills also that we of the North as well as you of the South, shall pay fairly for our complicity in that wrong, impartial history will find therein new cause to attest and revere the justice and goodness of God.”</vt:lpstr>
      <vt:lpstr>“From these honored dead we take increased devotion to that cause for which they gave the last full measure of devotion. That we here highly resolve that these dead shall not have died in vain. That this nation, under God, shall have a new birth of freedom, and that government of the people, by the people, for the people, shall not perish from the earth.”</vt:lpstr>
      <vt:lpstr>“I do, therefore, invite my fellow citizens . . . to set apart and observe the last Thursday of November next, as a day of Thanksgiving and Praise to our beneficent Father who dwelleth in the Heavens.”</vt:lpstr>
      <vt:lpstr>... in everything give thanks; for this is the will of God in Christ Jesus for you. — 1st Thessalonians 5:18</vt:lpstr>
      <vt:lpstr>PowerPoint Presentation</vt:lpstr>
      <vt:lpstr>"And this is the condemnation, that the light has come into the world, and men loved darkness rather than light, because their deeds were evil." — John 3:19</vt:lpstr>
      <vt:lpstr>PowerPoint Presentation</vt:lpstr>
      <vt:lpstr>PowerPoint Presentation</vt:lpstr>
      <vt:lpstr>Please visit  http://www.LoveFromGod.com to explore further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Ronald Bert</dc:creator>
  <cp:lastModifiedBy>Ron Bert</cp:lastModifiedBy>
  <cp:revision>382</cp:revision>
  <dcterms:created xsi:type="dcterms:W3CDTF">2014-04-12T23:55:49Z</dcterms:created>
  <dcterms:modified xsi:type="dcterms:W3CDTF">2018-11-05T21:26:36Z</dcterms:modified>
</cp:coreProperties>
</file>