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2" r:id="rId5"/>
  </p:sldMasterIdLst>
  <p:notesMasterIdLst>
    <p:notesMasterId r:id="rId13"/>
  </p:notesMasterIdLst>
  <p:handoutMasterIdLst>
    <p:handoutMasterId r:id="rId14"/>
  </p:handoutMasterIdLst>
  <p:sldIdLst>
    <p:sldId id="265" r:id="rId6"/>
    <p:sldId id="310" r:id="rId7"/>
    <p:sldId id="311" r:id="rId8"/>
    <p:sldId id="312" r:id="rId9"/>
    <p:sldId id="313" r:id="rId10"/>
    <p:sldId id="314" r:id="rId11"/>
    <p:sldId id="322" r:id="rId12"/>
  </p:sldIdLst>
  <p:sldSz cx="12188825"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5899" autoAdjust="0"/>
  </p:normalViewPr>
  <p:slideViewPr>
    <p:cSldViewPr snapToGrid="0" showGuides="1">
      <p:cViewPr varScale="1">
        <p:scale>
          <a:sx n="64" d="100"/>
          <a:sy n="64" d="100"/>
        </p:scale>
        <p:origin x="581" y="67"/>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56" d="100"/>
          <a:sy n="56" d="100"/>
        </p:scale>
        <p:origin x="-2621"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Frequency (s)</c:v>
                </c:pt>
              </c:strCache>
            </c:strRef>
          </c:tx>
          <c:spPr>
            <a:solidFill>
              <a:schemeClr val="accent1"/>
            </a:solidFill>
            <a:ln>
              <a:noFill/>
            </a:ln>
            <a:effectLst/>
          </c:spPr>
          <c:invertIfNegative val="0"/>
          <c:cat>
            <c:strRef>
              <c:f>Sheet1!$A$2:$A$8</c:f>
              <c:strCache>
                <c:ptCount val="7"/>
                <c:pt idx="0">
                  <c:v>Gamma Rays</c:v>
                </c:pt>
                <c:pt idx="1">
                  <c:v>X-Rays</c:v>
                </c:pt>
                <c:pt idx="2">
                  <c:v>Ultraviolet</c:v>
                </c:pt>
                <c:pt idx="3">
                  <c:v>Visible</c:v>
                </c:pt>
                <c:pt idx="4">
                  <c:v>Infared</c:v>
                </c:pt>
                <c:pt idx="5">
                  <c:v>Microwave</c:v>
                </c:pt>
                <c:pt idx="6">
                  <c:v>Radio</c:v>
                </c:pt>
              </c:strCache>
            </c:strRef>
          </c:cat>
          <c:val>
            <c:numRef>
              <c:f>Sheet1!$B$2:$B$8</c:f>
              <c:numCache>
                <c:formatCode>General</c:formatCode>
                <c:ptCount val="7"/>
                <c:pt idx="0">
                  <c:v>20</c:v>
                </c:pt>
                <c:pt idx="1">
                  <c:v>18</c:v>
                </c:pt>
                <c:pt idx="2">
                  <c:v>15</c:v>
                </c:pt>
                <c:pt idx="3">
                  <c:v>13</c:v>
                </c:pt>
                <c:pt idx="4">
                  <c:v>12</c:v>
                </c:pt>
                <c:pt idx="5">
                  <c:v>8</c:v>
                </c:pt>
                <c:pt idx="6">
                  <c:v>4</c:v>
                </c:pt>
              </c:numCache>
            </c:numRef>
          </c:val>
          <c:extLst xmlns:c16r2="http://schemas.microsoft.com/office/drawing/2015/06/chart">
            <c:ext xmlns:c16="http://schemas.microsoft.com/office/drawing/2014/chart" uri="{C3380CC4-5D6E-409C-BE32-E72D297353CC}">
              <c16:uniqueId val="{00000000-D43E-4636-9268-2214CA86F52A}"/>
            </c:ext>
          </c:extLst>
        </c:ser>
        <c:ser>
          <c:idx val="1"/>
          <c:order val="1"/>
          <c:tx>
            <c:strRef>
              <c:f>Sheet1!$C$1</c:f>
              <c:strCache>
                <c:ptCount val="1"/>
                <c:pt idx="0">
                  <c:v>Wavelength (m)</c:v>
                </c:pt>
              </c:strCache>
            </c:strRef>
          </c:tx>
          <c:spPr>
            <a:solidFill>
              <a:schemeClr val="accent2"/>
            </a:solidFill>
            <a:ln>
              <a:noFill/>
            </a:ln>
            <a:effectLst/>
          </c:spPr>
          <c:invertIfNegative val="0"/>
          <c:cat>
            <c:strRef>
              <c:f>Sheet1!$A$2:$A$8</c:f>
              <c:strCache>
                <c:ptCount val="7"/>
                <c:pt idx="0">
                  <c:v>Gamma Rays</c:v>
                </c:pt>
                <c:pt idx="1">
                  <c:v>X-Rays</c:v>
                </c:pt>
                <c:pt idx="2">
                  <c:v>Ultraviolet</c:v>
                </c:pt>
                <c:pt idx="3">
                  <c:v>Visible</c:v>
                </c:pt>
                <c:pt idx="4">
                  <c:v>Infared</c:v>
                </c:pt>
                <c:pt idx="5">
                  <c:v>Microwave</c:v>
                </c:pt>
                <c:pt idx="6">
                  <c:v>Radio</c:v>
                </c:pt>
              </c:strCache>
            </c:strRef>
          </c:cat>
          <c:val>
            <c:numRef>
              <c:f>Sheet1!$C$2:$C$8</c:f>
              <c:numCache>
                <c:formatCode>General</c:formatCode>
                <c:ptCount val="7"/>
                <c:pt idx="0">
                  <c:v>-12</c:v>
                </c:pt>
                <c:pt idx="1">
                  <c:v>-10</c:v>
                </c:pt>
                <c:pt idx="2">
                  <c:v>-8</c:v>
                </c:pt>
                <c:pt idx="3">
                  <c:v>-6</c:v>
                </c:pt>
                <c:pt idx="4">
                  <c:v>-5</c:v>
                </c:pt>
                <c:pt idx="5">
                  <c:v>-2</c:v>
                </c:pt>
                <c:pt idx="6">
                  <c:v>3</c:v>
                </c:pt>
              </c:numCache>
            </c:numRef>
          </c:val>
          <c:extLst xmlns:c16r2="http://schemas.microsoft.com/office/drawing/2015/06/chart">
            <c:ext xmlns:c16="http://schemas.microsoft.com/office/drawing/2014/chart" uri="{C3380CC4-5D6E-409C-BE32-E72D297353CC}">
              <c16:uniqueId val="{00000001-D43E-4636-9268-2214CA86F52A}"/>
            </c:ext>
          </c:extLst>
        </c:ser>
        <c:dLbls>
          <c:showLegendKey val="0"/>
          <c:showVal val="0"/>
          <c:showCatName val="0"/>
          <c:showSerName val="0"/>
          <c:showPercent val="0"/>
          <c:showBubbleSize val="0"/>
        </c:dLbls>
        <c:gapWidth val="219"/>
        <c:overlap val="-27"/>
        <c:axId val="160508624"/>
        <c:axId val="160501960"/>
      </c:barChart>
      <c:catAx>
        <c:axId val="160508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effectLst>
                  <a:glow rad="127000">
                    <a:srgbClr val="FF0000"/>
                  </a:glow>
                </a:effectLst>
                <a:latin typeface="+mn-lt"/>
                <a:ea typeface="+mn-ea"/>
                <a:cs typeface="+mn-cs"/>
              </a:defRPr>
            </a:pPr>
            <a:endParaRPr lang="en-US"/>
          </a:p>
        </c:txPr>
        <c:crossAx val="160501960"/>
        <c:crosses val="autoZero"/>
        <c:auto val="1"/>
        <c:lblAlgn val="ctr"/>
        <c:lblOffset val="100"/>
        <c:noMultiLvlLbl val="0"/>
      </c:catAx>
      <c:valAx>
        <c:axId val="160501960"/>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10 x Exponential  Value </a:t>
                </a:r>
                <a:endParaRPr lang="en-US" dirty="0"/>
              </a:p>
            </c:rich>
          </c:tx>
          <c:layout>
            <c:manualLayout>
              <c:xMode val="edge"/>
              <c:yMode val="edge"/>
              <c:x val="1.1122697254084116E-2"/>
              <c:y val="0.3432090328331600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5086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9DE493-19D7-4EC9-97C9-5F26233F1106}" type="doc">
      <dgm:prSet loTypeId="urn:microsoft.com/office/officeart/2005/8/layout/hProcess4" loCatId="process" qsTypeId="urn:microsoft.com/office/officeart/2005/8/quickstyle/simple2" qsCatId="simple" csTypeId="urn:microsoft.com/office/officeart/2005/8/colors/accent0_3" csCatId="mainScheme" phldr="1"/>
      <dgm:spPr/>
      <dgm:t>
        <a:bodyPr/>
        <a:lstStyle/>
        <a:p>
          <a:endParaRPr lang="en-US"/>
        </a:p>
      </dgm:t>
    </dgm:pt>
    <dgm:pt modelId="{FB986F71-3126-4196-BD30-74AEDC39A1CA}">
      <dgm:prSet phldrT="[Text]"/>
      <dgm:spPr/>
      <dgm:t>
        <a:bodyPr/>
        <a:lstStyle/>
        <a:p>
          <a:r>
            <a:rPr lang="en-US" dirty="0" smtClean="0"/>
            <a:t>World is Flat</a:t>
          </a:r>
          <a:endParaRPr lang="en-US" dirty="0"/>
        </a:p>
      </dgm:t>
    </dgm:pt>
    <dgm:pt modelId="{9B3CE34A-9B3E-4D5F-94E0-DFBB94FF5A03}" type="parTrans" cxnId="{1423FC72-83C7-4510-8021-28EAEA493E68}">
      <dgm:prSet/>
      <dgm:spPr/>
      <dgm:t>
        <a:bodyPr/>
        <a:lstStyle/>
        <a:p>
          <a:endParaRPr lang="en-US"/>
        </a:p>
      </dgm:t>
    </dgm:pt>
    <dgm:pt modelId="{D0B150DF-3AA4-454C-8652-25880449C422}" type="sibTrans" cxnId="{1423FC72-83C7-4510-8021-28EAEA493E68}">
      <dgm:prSet/>
      <dgm:spPr/>
      <dgm:t>
        <a:bodyPr/>
        <a:lstStyle/>
        <a:p>
          <a:endParaRPr lang="en-US"/>
        </a:p>
      </dgm:t>
    </dgm:pt>
    <dgm:pt modelId="{AB2E8498-CC81-452F-A895-08F3845AA347}">
      <dgm:prSet phldrT="[Text]"/>
      <dgm:spPr/>
      <dgm:t>
        <a:bodyPr/>
        <a:lstStyle/>
        <a:p>
          <a:r>
            <a:rPr lang="en-US" sz="2300" dirty="0" smtClean="0"/>
            <a:t>Dark Ages</a:t>
          </a:r>
          <a:endParaRPr lang="en-US" sz="2300" dirty="0"/>
        </a:p>
      </dgm:t>
    </dgm:pt>
    <dgm:pt modelId="{4C65E2C8-0CBB-4D8C-AD60-6B0105C62B84}" type="parTrans" cxnId="{2D5B3E3B-3EE5-4072-933E-27DF5400591C}">
      <dgm:prSet/>
      <dgm:spPr/>
      <dgm:t>
        <a:bodyPr/>
        <a:lstStyle/>
        <a:p>
          <a:endParaRPr lang="en-US"/>
        </a:p>
      </dgm:t>
    </dgm:pt>
    <dgm:pt modelId="{9A1F3304-AA9E-4FBC-89BA-9095C80E47C9}" type="sibTrans" cxnId="{2D5B3E3B-3EE5-4072-933E-27DF5400591C}">
      <dgm:prSet/>
      <dgm:spPr/>
      <dgm:t>
        <a:bodyPr/>
        <a:lstStyle/>
        <a:p>
          <a:endParaRPr lang="en-US"/>
        </a:p>
      </dgm:t>
    </dgm:pt>
    <dgm:pt modelId="{BF381BD4-48DC-48BF-8C18-C307CDD4D490}">
      <dgm:prSet phldrT="[Text]"/>
      <dgm:spPr/>
      <dgm:t>
        <a:bodyPr/>
        <a:lstStyle/>
        <a:p>
          <a:r>
            <a:rPr lang="en-US" sz="2300" dirty="0" smtClean="0"/>
            <a:t>Ignorance of Mankind</a:t>
          </a:r>
          <a:endParaRPr lang="en-US" sz="2300" dirty="0"/>
        </a:p>
      </dgm:t>
    </dgm:pt>
    <dgm:pt modelId="{5D881325-883F-44A1-A5FB-E01856D07A5B}" type="parTrans" cxnId="{5F9EDECD-FB20-4615-B5EC-47255B2B532F}">
      <dgm:prSet/>
      <dgm:spPr/>
      <dgm:t>
        <a:bodyPr/>
        <a:lstStyle/>
        <a:p>
          <a:endParaRPr lang="en-US"/>
        </a:p>
      </dgm:t>
    </dgm:pt>
    <dgm:pt modelId="{2C645F98-BC4B-4797-BC42-0872EA7B0575}" type="sibTrans" cxnId="{5F9EDECD-FB20-4615-B5EC-47255B2B532F}">
      <dgm:prSet/>
      <dgm:spPr/>
      <dgm:t>
        <a:bodyPr/>
        <a:lstStyle/>
        <a:p>
          <a:endParaRPr lang="en-US"/>
        </a:p>
      </dgm:t>
    </dgm:pt>
    <dgm:pt modelId="{0B00F5A8-A0EF-4111-9D86-004317B4F49E}">
      <dgm:prSet phldrT="[Text]"/>
      <dgm:spPr/>
      <dgm:t>
        <a:bodyPr/>
        <a:lstStyle/>
        <a:p>
          <a:r>
            <a:rPr lang="en-US" dirty="0" smtClean="0"/>
            <a:t>Copernican System</a:t>
          </a:r>
          <a:endParaRPr lang="en-US" dirty="0"/>
        </a:p>
      </dgm:t>
    </dgm:pt>
    <dgm:pt modelId="{EC916B99-8D26-4265-B7BE-BB461C68DA5C}" type="parTrans" cxnId="{86F910E7-C9D0-48E5-A3A3-C70127E96FC1}">
      <dgm:prSet/>
      <dgm:spPr/>
      <dgm:t>
        <a:bodyPr/>
        <a:lstStyle/>
        <a:p>
          <a:endParaRPr lang="en-US"/>
        </a:p>
      </dgm:t>
    </dgm:pt>
    <dgm:pt modelId="{CE48C676-980A-4BAC-A3C8-9ABC315DAE51}" type="sibTrans" cxnId="{86F910E7-C9D0-48E5-A3A3-C70127E96FC1}">
      <dgm:prSet/>
      <dgm:spPr/>
      <dgm:t>
        <a:bodyPr/>
        <a:lstStyle/>
        <a:p>
          <a:endParaRPr lang="en-US"/>
        </a:p>
      </dgm:t>
    </dgm:pt>
    <dgm:pt modelId="{58828492-5CEF-4AFE-95CB-5D7E6A18158B}">
      <dgm:prSet phldrT="[Text]"/>
      <dgm:spPr/>
      <dgm:t>
        <a:bodyPr/>
        <a:lstStyle/>
        <a:p>
          <a:r>
            <a:rPr lang="en-US" dirty="0" smtClean="0"/>
            <a:t>Sun Centered</a:t>
          </a:r>
          <a:endParaRPr lang="en-US" dirty="0"/>
        </a:p>
      </dgm:t>
    </dgm:pt>
    <dgm:pt modelId="{F664BA43-1B81-496F-A04E-CE4B4A525697}" type="parTrans" cxnId="{ECE9152A-59A8-4A3A-9D34-DB38A074F636}">
      <dgm:prSet/>
      <dgm:spPr/>
      <dgm:t>
        <a:bodyPr/>
        <a:lstStyle/>
        <a:p>
          <a:endParaRPr lang="en-US"/>
        </a:p>
      </dgm:t>
    </dgm:pt>
    <dgm:pt modelId="{2D386477-EC66-449A-8D41-5F8A212C3D8E}" type="sibTrans" cxnId="{ECE9152A-59A8-4A3A-9D34-DB38A074F636}">
      <dgm:prSet/>
      <dgm:spPr/>
      <dgm:t>
        <a:bodyPr/>
        <a:lstStyle/>
        <a:p>
          <a:endParaRPr lang="en-US"/>
        </a:p>
      </dgm:t>
    </dgm:pt>
    <dgm:pt modelId="{68838C34-4D02-49F8-ADD7-BFA90D87B7EA}">
      <dgm:prSet phldrT="[Text]"/>
      <dgm:spPr/>
      <dgm:t>
        <a:bodyPr/>
        <a:lstStyle/>
        <a:p>
          <a:r>
            <a:rPr lang="en-US" sz="2300" dirty="0" smtClean="0"/>
            <a:t>Galileo's persecution</a:t>
          </a:r>
          <a:endParaRPr lang="en-US" sz="2300" dirty="0"/>
        </a:p>
      </dgm:t>
    </dgm:pt>
    <dgm:pt modelId="{F2AD00AD-6A23-4C89-A107-68EF5D1F0B94}" type="parTrans" cxnId="{4143D757-8617-4C89-8322-E3B29A1874AF}">
      <dgm:prSet/>
      <dgm:spPr/>
      <dgm:t>
        <a:bodyPr/>
        <a:lstStyle/>
        <a:p>
          <a:endParaRPr lang="en-US"/>
        </a:p>
      </dgm:t>
    </dgm:pt>
    <dgm:pt modelId="{FFC4FCE7-6F2F-4F91-A74A-7C4C32A81657}" type="sibTrans" cxnId="{4143D757-8617-4C89-8322-E3B29A1874AF}">
      <dgm:prSet/>
      <dgm:spPr/>
      <dgm:t>
        <a:bodyPr/>
        <a:lstStyle/>
        <a:p>
          <a:endParaRPr lang="en-US"/>
        </a:p>
      </dgm:t>
    </dgm:pt>
    <dgm:pt modelId="{65B6D8B9-E558-4264-B37F-7B4B2A8896DF}">
      <dgm:prSet phldrT="[Text]"/>
      <dgm:spPr/>
      <dgm:t>
        <a:bodyPr/>
        <a:lstStyle/>
        <a:p>
          <a:r>
            <a:rPr lang="en-US" dirty="0" smtClean="0"/>
            <a:t>Pride of Mankind</a:t>
          </a:r>
          <a:endParaRPr lang="en-US" dirty="0"/>
        </a:p>
      </dgm:t>
    </dgm:pt>
    <dgm:pt modelId="{04F5A724-3AA7-4E78-B992-BCB3E916993F}" type="parTrans" cxnId="{CA96E113-7151-48C8-B4D5-7AA211772CC8}">
      <dgm:prSet/>
      <dgm:spPr/>
      <dgm:t>
        <a:bodyPr/>
        <a:lstStyle/>
        <a:p>
          <a:endParaRPr lang="en-US"/>
        </a:p>
      </dgm:t>
    </dgm:pt>
    <dgm:pt modelId="{370A79FF-9957-49E1-811F-78AB198DD9E0}" type="sibTrans" cxnId="{CA96E113-7151-48C8-B4D5-7AA211772CC8}">
      <dgm:prSet/>
      <dgm:spPr/>
      <dgm:t>
        <a:bodyPr/>
        <a:lstStyle/>
        <a:p>
          <a:endParaRPr lang="en-US"/>
        </a:p>
      </dgm:t>
    </dgm:pt>
    <dgm:pt modelId="{6E7DBE00-7E5B-46F8-BBA0-CF0079A58E82}">
      <dgm:prSet phldrT="[Text]"/>
      <dgm:spPr/>
      <dgm:t>
        <a:bodyPr/>
        <a:lstStyle/>
        <a:p>
          <a:r>
            <a:rPr lang="en-US" sz="2300" dirty="0" smtClean="0"/>
            <a:t>Higher truths</a:t>
          </a:r>
          <a:endParaRPr lang="en-US" sz="2300" dirty="0"/>
        </a:p>
      </dgm:t>
    </dgm:pt>
    <dgm:pt modelId="{6FAC7821-43C2-4A12-9638-E9B1BDE7C8D8}" type="parTrans" cxnId="{3D080EE7-BDF0-495B-A4FB-103A296CD73B}">
      <dgm:prSet/>
      <dgm:spPr/>
      <dgm:t>
        <a:bodyPr/>
        <a:lstStyle/>
        <a:p>
          <a:endParaRPr lang="en-US"/>
        </a:p>
      </dgm:t>
    </dgm:pt>
    <dgm:pt modelId="{65147ED7-18A4-49A5-9AEE-066FB0363316}" type="sibTrans" cxnId="{3D080EE7-BDF0-495B-A4FB-103A296CD73B}">
      <dgm:prSet/>
      <dgm:spPr/>
      <dgm:t>
        <a:bodyPr/>
        <a:lstStyle/>
        <a:p>
          <a:endParaRPr lang="en-US"/>
        </a:p>
      </dgm:t>
    </dgm:pt>
    <dgm:pt modelId="{F6D27D1B-CDCB-481F-B8FA-AB31B2A119DE}">
      <dgm:prSet phldrT="[Text]"/>
      <dgm:spPr/>
      <dgm:t>
        <a:bodyPr/>
        <a:lstStyle/>
        <a:p>
          <a:r>
            <a:rPr lang="en-US" dirty="0" smtClean="0"/>
            <a:t>World is at the Center</a:t>
          </a:r>
          <a:endParaRPr lang="en-US" dirty="0"/>
        </a:p>
      </dgm:t>
    </dgm:pt>
    <dgm:pt modelId="{7AEB6639-3258-49E8-8B1F-B4A9C61922BE}" type="sibTrans" cxnId="{A63D53AC-541A-4D09-9620-8B1C8D7B91DE}">
      <dgm:prSet/>
      <dgm:spPr/>
      <dgm:t>
        <a:bodyPr/>
        <a:lstStyle/>
        <a:p>
          <a:endParaRPr lang="en-US"/>
        </a:p>
      </dgm:t>
    </dgm:pt>
    <dgm:pt modelId="{8A7BF306-8E53-4B16-9E7E-A79AE3DF6BE2}" type="parTrans" cxnId="{A63D53AC-541A-4D09-9620-8B1C8D7B91DE}">
      <dgm:prSet/>
      <dgm:spPr/>
      <dgm:t>
        <a:bodyPr/>
        <a:lstStyle/>
        <a:p>
          <a:endParaRPr lang="en-US"/>
        </a:p>
      </dgm:t>
    </dgm:pt>
    <dgm:pt modelId="{FA630008-679E-413D-B1C8-2206E7071731}">
      <dgm:prSet phldrT="[Text]" custT="1"/>
      <dgm:spPr/>
      <dgm:t>
        <a:bodyPr/>
        <a:lstStyle/>
        <a:p>
          <a:endParaRPr lang="en-US" sz="1200" dirty="0"/>
        </a:p>
      </dgm:t>
    </dgm:pt>
    <dgm:pt modelId="{6DA39251-146C-4617-95C4-39DFB81E6426}" type="parTrans" cxnId="{2F3FB041-6D24-405E-B060-4889BD73F1A1}">
      <dgm:prSet/>
      <dgm:spPr/>
      <dgm:t>
        <a:bodyPr/>
        <a:lstStyle/>
        <a:p>
          <a:endParaRPr lang="en-US"/>
        </a:p>
      </dgm:t>
    </dgm:pt>
    <dgm:pt modelId="{BD65DDBC-5A49-46FE-A0FF-057F6DCDC96B}" type="sibTrans" cxnId="{2F3FB041-6D24-405E-B060-4889BD73F1A1}">
      <dgm:prSet/>
      <dgm:spPr/>
      <dgm:t>
        <a:bodyPr/>
        <a:lstStyle/>
        <a:p>
          <a:endParaRPr lang="en-US"/>
        </a:p>
      </dgm:t>
    </dgm:pt>
    <dgm:pt modelId="{944B10B9-1311-4F99-BFAE-949E1A7D53BD}">
      <dgm:prSet phldrT="[Text]" custT="1"/>
      <dgm:spPr/>
      <dgm:t>
        <a:bodyPr/>
        <a:lstStyle/>
        <a:p>
          <a:endParaRPr lang="en-US" sz="1200" dirty="0"/>
        </a:p>
      </dgm:t>
    </dgm:pt>
    <dgm:pt modelId="{348D715B-12F5-46A1-91B5-DFADF14B53B6}" type="parTrans" cxnId="{C88E393F-8B82-4F7F-9913-46473F7AED20}">
      <dgm:prSet/>
      <dgm:spPr/>
      <dgm:t>
        <a:bodyPr/>
        <a:lstStyle/>
        <a:p>
          <a:endParaRPr lang="en-US"/>
        </a:p>
      </dgm:t>
    </dgm:pt>
    <dgm:pt modelId="{EDD9C5DB-D8E9-4D20-B4BB-1538FA0E0639}" type="sibTrans" cxnId="{C88E393F-8B82-4F7F-9913-46473F7AED20}">
      <dgm:prSet/>
      <dgm:spPr/>
      <dgm:t>
        <a:bodyPr/>
        <a:lstStyle/>
        <a:p>
          <a:endParaRPr lang="en-US"/>
        </a:p>
      </dgm:t>
    </dgm:pt>
    <dgm:pt modelId="{3960CFF8-4383-4382-8D6D-F2A00F508E8D}" type="pres">
      <dgm:prSet presAssocID="{0E9DE493-19D7-4EC9-97C9-5F26233F1106}" presName="Name0" presStyleCnt="0">
        <dgm:presLayoutVars>
          <dgm:dir/>
          <dgm:animLvl val="lvl"/>
          <dgm:resizeHandles val="exact"/>
        </dgm:presLayoutVars>
      </dgm:prSet>
      <dgm:spPr/>
      <dgm:t>
        <a:bodyPr/>
        <a:lstStyle/>
        <a:p>
          <a:endParaRPr lang="en-US"/>
        </a:p>
      </dgm:t>
    </dgm:pt>
    <dgm:pt modelId="{366CFF54-5C8F-47F9-BFD8-D9AF3EADDA3E}" type="pres">
      <dgm:prSet presAssocID="{0E9DE493-19D7-4EC9-97C9-5F26233F1106}" presName="tSp" presStyleCnt="0"/>
      <dgm:spPr/>
    </dgm:pt>
    <dgm:pt modelId="{13688FBD-4079-41FE-A6A2-B5B0F293E6BF}" type="pres">
      <dgm:prSet presAssocID="{0E9DE493-19D7-4EC9-97C9-5F26233F1106}" presName="bSp" presStyleCnt="0"/>
      <dgm:spPr/>
    </dgm:pt>
    <dgm:pt modelId="{224851B6-C14D-49DE-883B-A13003DA4601}" type="pres">
      <dgm:prSet presAssocID="{0E9DE493-19D7-4EC9-97C9-5F26233F1106}" presName="process" presStyleCnt="0"/>
      <dgm:spPr/>
    </dgm:pt>
    <dgm:pt modelId="{1439717B-283C-48FF-AF62-1990F52B6512}" type="pres">
      <dgm:prSet presAssocID="{FB986F71-3126-4196-BD30-74AEDC39A1CA}" presName="composite1" presStyleCnt="0"/>
      <dgm:spPr/>
    </dgm:pt>
    <dgm:pt modelId="{BCCE6711-D1D8-4B2C-917E-41AB5A6114A8}" type="pres">
      <dgm:prSet presAssocID="{FB986F71-3126-4196-BD30-74AEDC39A1CA}" presName="dummyNode1" presStyleLbl="node1" presStyleIdx="0" presStyleCnt="3"/>
      <dgm:spPr/>
    </dgm:pt>
    <dgm:pt modelId="{96015622-8A46-45CF-A72A-2856B699B374}" type="pres">
      <dgm:prSet presAssocID="{FB986F71-3126-4196-BD30-74AEDC39A1CA}" presName="childNode1" presStyleLbl="bgAcc1" presStyleIdx="0" presStyleCnt="3">
        <dgm:presLayoutVars>
          <dgm:bulletEnabled val="1"/>
        </dgm:presLayoutVars>
      </dgm:prSet>
      <dgm:spPr/>
      <dgm:t>
        <a:bodyPr/>
        <a:lstStyle/>
        <a:p>
          <a:endParaRPr lang="en-US"/>
        </a:p>
      </dgm:t>
    </dgm:pt>
    <dgm:pt modelId="{BFE859F2-A9E8-4F95-9161-8EC68F2D30C4}" type="pres">
      <dgm:prSet presAssocID="{FB986F71-3126-4196-BD30-74AEDC39A1CA}" presName="childNode1tx" presStyleLbl="bgAcc1" presStyleIdx="0" presStyleCnt="3">
        <dgm:presLayoutVars>
          <dgm:bulletEnabled val="1"/>
        </dgm:presLayoutVars>
      </dgm:prSet>
      <dgm:spPr/>
      <dgm:t>
        <a:bodyPr/>
        <a:lstStyle/>
        <a:p>
          <a:endParaRPr lang="en-US"/>
        </a:p>
      </dgm:t>
    </dgm:pt>
    <dgm:pt modelId="{E18C6CF4-EDEB-4539-A36D-E0355B626199}" type="pres">
      <dgm:prSet presAssocID="{FB986F71-3126-4196-BD30-74AEDC39A1CA}" presName="parentNode1" presStyleLbl="node1" presStyleIdx="0" presStyleCnt="3">
        <dgm:presLayoutVars>
          <dgm:chMax val="1"/>
          <dgm:bulletEnabled val="1"/>
        </dgm:presLayoutVars>
      </dgm:prSet>
      <dgm:spPr/>
      <dgm:t>
        <a:bodyPr/>
        <a:lstStyle/>
        <a:p>
          <a:endParaRPr lang="en-US"/>
        </a:p>
      </dgm:t>
    </dgm:pt>
    <dgm:pt modelId="{D9FCD5E9-9E94-4534-BAB4-3DB8EB44E7D0}" type="pres">
      <dgm:prSet presAssocID="{FB986F71-3126-4196-BD30-74AEDC39A1CA}" presName="connSite1" presStyleCnt="0"/>
      <dgm:spPr/>
    </dgm:pt>
    <dgm:pt modelId="{6A63D16E-EEE6-4267-97EA-5AD7D2BC4E84}" type="pres">
      <dgm:prSet presAssocID="{D0B150DF-3AA4-454C-8652-25880449C422}" presName="Name9" presStyleLbl="sibTrans2D1" presStyleIdx="0" presStyleCnt="2"/>
      <dgm:spPr/>
      <dgm:t>
        <a:bodyPr/>
        <a:lstStyle/>
        <a:p>
          <a:endParaRPr lang="en-US"/>
        </a:p>
      </dgm:t>
    </dgm:pt>
    <dgm:pt modelId="{59BAED1E-A4FE-4FA3-8716-57917AF47F38}" type="pres">
      <dgm:prSet presAssocID="{F6D27D1B-CDCB-481F-B8FA-AB31B2A119DE}" presName="composite2" presStyleCnt="0"/>
      <dgm:spPr/>
    </dgm:pt>
    <dgm:pt modelId="{5C833856-7FAF-4B27-932C-67C7D08339F2}" type="pres">
      <dgm:prSet presAssocID="{F6D27D1B-CDCB-481F-B8FA-AB31B2A119DE}" presName="dummyNode2" presStyleLbl="node1" presStyleIdx="0" presStyleCnt="3"/>
      <dgm:spPr/>
    </dgm:pt>
    <dgm:pt modelId="{E83793B4-2C5C-4D90-82FA-E5EE4745664D}" type="pres">
      <dgm:prSet presAssocID="{F6D27D1B-CDCB-481F-B8FA-AB31B2A119DE}" presName="childNode2" presStyleLbl="bgAcc1" presStyleIdx="1" presStyleCnt="3">
        <dgm:presLayoutVars>
          <dgm:bulletEnabled val="1"/>
        </dgm:presLayoutVars>
      </dgm:prSet>
      <dgm:spPr/>
      <dgm:t>
        <a:bodyPr/>
        <a:lstStyle/>
        <a:p>
          <a:endParaRPr lang="en-US"/>
        </a:p>
      </dgm:t>
    </dgm:pt>
    <dgm:pt modelId="{67FFE978-6FBE-4424-80BE-B9E4B4DD0695}" type="pres">
      <dgm:prSet presAssocID="{F6D27D1B-CDCB-481F-B8FA-AB31B2A119DE}" presName="childNode2tx" presStyleLbl="bgAcc1" presStyleIdx="1" presStyleCnt="3">
        <dgm:presLayoutVars>
          <dgm:bulletEnabled val="1"/>
        </dgm:presLayoutVars>
      </dgm:prSet>
      <dgm:spPr/>
      <dgm:t>
        <a:bodyPr/>
        <a:lstStyle/>
        <a:p>
          <a:endParaRPr lang="en-US"/>
        </a:p>
      </dgm:t>
    </dgm:pt>
    <dgm:pt modelId="{029D1FDE-4DD7-4FA5-8C70-0C747477B66C}" type="pres">
      <dgm:prSet presAssocID="{F6D27D1B-CDCB-481F-B8FA-AB31B2A119DE}" presName="parentNode2" presStyleLbl="node1" presStyleIdx="1" presStyleCnt="3" custScaleX="94668">
        <dgm:presLayoutVars>
          <dgm:chMax val="0"/>
          <dgm:bulletEnabled val="1"/>
        </dgm:presLayoutVars>
      </dgm:prSet>
      <dgm:spPr/>
      <dgm:t>
        <a:bodyPr/>
        <a:lstStyle/>
        <a:p>
          <a:endParaRPr lang="en-US"/>
        </a:p>
      </dgm:t>
    </dgm:pt>
    <dgm:pt modelId="{C2556EF6-41FF-46C6-8829-911BFA533FFE}" type="pres">
      <dgm:prSet presAssocID="{F6D27D1B-CDCB-481F-B8FA-AB31B2A119DE}" presName="connSite2" presStyleCnt="0"/>
      <dgm:spPr/>
    </dgm:pt>
    <dgm:pt modelId="{DC2A0ADB-DCE3-4BF4-9952-0394865777AC}" type="pres">
      <dgm:prSet presAssocID="{7AEB6639-3258-49E8-8B1F-B4A9C61922BE}" presName="Name18" presStyleLbl="sibTrans2D1" presStyleIdx="1" presStyleCnt="2"/>
      <dgm:spPr/>
      <dgm:t>
        <a:bodyPr/>
        <a:lstStyle/>
        <a:p>
          <a:endParaRPr lang="en-US"/>
        </a:p>
      </dgm:t>
    </dgm:pt>
    <dgm:pt modelId="{A874A3A3-A340-4ABC-99B5-7529D4415335}" type="pres">
      <dgm:prSet presAssocID="{58828492-5CEF-4AFE-95CB-5D7E6A18158B}" presName="composite1" presStyleCnt="0"/>
      <dgm:spPr/>
    </dgm:pt>
    <dgm:pt modelId="{14032C0B-60AE-432B-A713-F993D1C4BA8F}" type="pres">
      <dgm:prSet presAssocID="{58828492-5CEF-4AFE-95CB-5D7E6A18158B}" presName="dummyNode1" presStyleLbl="node1" presStyleIdx="1" presStyleCnt="3"/>
      <dgm:spPr/>
    </dgm:pt>
    <dgm:pt modelId="{69C28D3B-E083-42DF-9EA0-916CA12125A9}" type="pres">
      <dgm:prSet presAssocID="{58828492-5CEF-4AFE-95CB-5D7E6A18158B}" presName="childNode1" presStyleLbl="bgAcc1" presStyleIdx="2" presStyleCnt="3">
        <dgm:presLayoutVars>
          <dgm:bulletEnabled val="1"/>
        </dgm:presLayoutVars>
      </dgm:prSet>
      <dgm:spPr/>
      <dgm:t>
        <a:bodyPr/>
        <a:lstStyle/>
        <a:p>
          <a:endParaRPr lang="en-US"/>
        </a:p>
      </dgm:t>
    </dgm:pt>
    <dgm:pt modelId="{843715D2-C2C2-41EB-BDA3-21230FBA46DB}" type="pres">
      <dgm:prSet presAssocID="{58828492-5CEF-4AFE-95CB-5D7E6A18158B}" presName="childNode1tx" presStyleLbl="bgAcc1" presStyleIdx="2" presStyleCnt="3">
        <dgm:presLayoutVars>
          <dgm:bulletEnabled val="1"/>
        </dgm:presLayoutVars>
      </dgm:prSet>
      <dgm:spPr/>
      <dgm:t>
        <a:bodyPr/>
        <a:lstStyle/>
        <a:p>
          <a:endParaRPr lang="en-US"/>
        </a:p>
      </dgm:t>
    </dgm:pt>
    <dgm:pt modelId="{047F5837-10E2-4FFC-A492-DB8A19EF48CA}" type="pres">
      <dgm:prSet presAssocID="{58828492-5CEF-4AFE-95CB-5D7E6A18158B}" presName="parentNode1" presStyleLbl="node1" presStyleIdx="2" presStyleCnt="3">
        <dgm:presLayoutVars>
          <dgm:chMax val="1"/>
          <dgm:bulletEnabled val="1"/>
        </dgm:presLayoutVars>
      </dgm:prSet>
      <dgm:spPr/>
      <dgm:t>
        <a:bodyPr/>
        <a:lstStyle/>
        <a:p>
          <a:endParaRPr lang="en-US"/>
        </a:p>
      </dgm:t>
    </dgm:pt>
    <dgm:pt modelId="{7D6A154D-27BB-4CCE-9250-BCDD2CD5C383}" type="pres">
      <dgm:prSet presAssocID="{58828492-5CEF-4AFE-95CB-5D7E6A18158B}" presName="connSite1" presStyleCnt="0"/>
      <dgm:spPr/>
    </dgm:pt>
  </dgm:ptLst>
  <dgm:cxnLst>
    <dgm:cxn modelId="{4E74EABF-20DE-46D5-9BE9-0F84CEAF66AB}" type="presOf" srcId="{D0B150DF-3AA4-454C-8652-25880449C422}" destId="{6A63D16E-EEE6-4267-97EA-5AD7D2BC4E84}" srcOrd="0" destOrd="0" presId="urn:microsoft.com/office/officeart/2005/8/layout/hProcess4"/>
    <dgm:cxn modelId="{1423FC72-83C7-4510-8021-28EAEA493E68}" srcId="{0E9DE493-19D7-4EC9-97C9-5F26233F1106}" destId="{FB986F71-3126-4196-BD30-74AEDC39A1CA}" srcOrd="0" destOrd="0" parTransId="{9B3CE34A-9B3E-4D5F-94E0-DFBB94FF5A03}" sibTransId="{D0B150DF-3AA4-454C-8652-25880449C422}"/>
    <dgm:cxn modelId="{550EC38B-566A-4081-A7BE-0E49BE02764D}" type="presOf" srcId="{AB2E8498-CC81-452F-A895-08F3845AA347}" destId="{BFE859F2-A9E8-4F95-9161-8EC68F2D30C4}" srcOrd="1" destOrd="1" presId="urn:microsoft.com/office/officeart/2005/8/layout/hProcess4"/>
    <dgm:cxn modelId="{A507C8D3-A0BB-44E4-82F7-15D18D34238D}" type="presOf" srcId="{68838C34-4D02-49F8-ADD7-BFA90D87B7EA}" destId="{843715D2-C2C2-41EB-BDA3-21230FBA46DB}" srcOrd="1" destOrd="1" presId="urn:microsoft.com/office/officeart/2005/8/layout/hProcess4"/>
    <dgm:cxn modelId="{241A4F42-3815-4A3A-A31B-C5E11FFB5E6D}" type="presOf" srcId="{FB986F71-3126-4196-BD30-74AEDC39A1CA}" destId="{E18C6CF4-EDEB-4539-A36D-E0355B626199}" srcOrd="0" destOrd="0" presId="urn:microsoft.com/office/officeart/2005/8/layout/hProcess4"/>
    <dgm:cxn modelId="{402F9D43-6A91-4B87-83A0-426BC9CD76A6}" type="presOf" srcId="{0B00F5A8-A0EF-4111-9D86-004317B4F49E}" destId="{67FFE978-6FBE-4424-80BE-B9E4B4DD0695}" srcOrd="1" destOrd="0" presId="urn:microsoft.com/office/officeart/2005/8/layout/hProcess4"/>
    <dgm:cxn modelId="{FA45DADE-266F-4B82-B02F-D2732D8D9F51}" type="presOf" srcId="{58828492-5CEF-4AFE-95CB-5D7E6A18158B}" destId="{047F5837-10E2-4FFC-A492-DB8A19EF48CA}" srcOrd="0" destOrd="0" presId="urn:microsoft.com/office/officeart/2005/8/layout/hProcess4"/>
    <dgm:cxn modelId="{4143D757-8617-4C89-8322-E3B29A1874AF}" srcId="{58828492-5CEF-4AFE-95CB-5D7E6A18158B}" destId="{68838C34-4D02-49F8-ADD7-BFA90D87B7EA}" srcOrd="1" destOrd="0" parTransId="{F2AD00AD-6A23-4C89-A107-68EF5D1F0B94}" sibTransId="{FFC4FCE7-6F2F-4F91-A74A-7C4C32A81657}"/>
    <dgm:cxn modelId="{90D5F6C6-4E25-4C59-9DF6-6E2B25A59F46}" type="presOf" srcId="{68838C34-4D02-49F8-ADD7-BFA90D87B7EA}" destId="{69C28D3B-E083-42DF-9EA0-916CA12125A9}" srcOrd="0" destOrd="1" presId="urn:microsoft.com/office/officeart/2005/8/layout/hProcess4"/>
    <dgm:cxn modelId="{DED5F03A-CF7D-4845-A817-69BFF1523A0B}" type="presOf" srcId="{FA630008-679E-413D-B1C8-2206E7071731}" destId="{BFE859F2-A9E8-4F95-9161-8EC68F2D30C4}" srcOrd="1" destOrd="0" presId="urn:microsoft.com/office/officeart/2005/8/layout/hProcess4"/>
    <dgm:cxn modelId="{52C61AAD-D41A-40F0-AA84-E02799C0971A}" type="presOf" srcId="{944B10B9-1311-4F99-BFAE-949E1A7D53BD}" destId="{843715D2-C2C2-41EB-BDA3-21230FBA46DB}" srcOrd="1" destOrd="0" presId="urn:microsoft.com/office/officeart/2005/8/layout/hProcess4"/>
    <dgm:cxn modelId="{A08CE81F-A93E-429F-943D-3B3662A0C042}" type="presOf" srcId="{F6D27D1B-CDCB-481F-B8FA-AB31B2A119DE}" destId="{029D1FDE-4DD7-4FA5-8C70-0C747477B66C}" srcOrd="0" destOrd="0" presId="urn:microsoft.com/office/officeart/2005/8/layout/hProcess4"/>
    <dgm:cxn modelId="{2F3FB041-6D24-405E-B060-4889BD73F1A1}" srcId="{FB986F71-3126-4196-BD30-74AEDC39A1CA}" destId="{FA630008-679E-413D-B1C8-2206E7071731}" srcOrd="0" destOrd="0" parTransId="{6DA39251-146C-4617-95C4-39DFB81E6426}" sibTransId="{BD65DDBC-5A49-46FE-A0FF-057F6DCDC96B}"/>
    <dgm:cxn modelId="{8B37FE40-D7C8-473A-9D2D-D33173B003E6}" type="presOf" srcId="{6E7DBE00-7E5B-46F8-BBA0-CF0079A58E82}" destId="{843715D2-C2C2-41EB-BDA3-21230FBA46DB}" srcOrd="1" destOrd="2" presId="urn:microsoft.com/office/officeart/2005/8/layout/hProcess4"/>
    <dgm:cxn modelId="{5F9EDECD-FB20-4615-B5EC-47255B2B532F}" srcId="{FB986F71-3126-4196-BD30-74AEDC39A1CA}" destId="{BF381BD4-48DC-48BF-8C18-C307CDD4D490}" srcOrd="2" destOrd="0" parTransId="{5D881325-883F-44A1-A5FB-E01856D07A5B}" sibTransId="{2C645F98-BC4B-4797-BC42-0872EA7B0575}"/>
    <dgm:cxn modelId="{732F9AFA-01BF-4C18-A659-D951BF9FC05D}" type="presOf" srcId="{AB2E8498-CC81-452F-A895-08F3845AA347}" destId="{96015622-8A46-45CF-A72A-2856B699B374}" srcOrd="0" destOrd="1" presId="urn:microsoft.com/office/officeart/2005/8/layout/hProcess4"/>
    <dgm:cxn modelId="{E1602188-B573-41FF-9095-7B40F9CA44C2}" type="presOf" srcId="{6E7DBE00-7E5B-46F8-BBA0-CF0079A58E82}" destId="{69C28D3B-E083-42DF-9EA0-916CA12125A9}" srcOrd="0" destOrd="2" presId="urn:microsoft.com/office/officeart/2005/8/layout/hProcess4"/>
    <dgm:cxn modelId="{835CA1EF-8C73-4A92-AB14-7F18CFCB3BBE}" type="presOf" srcId="{65B6D8B9-E558-4264-B37F-7B4B2A8896DF}" destId="{67FFE978-6FBE-4424-80BE-B9E4B4DD0695}" srcOrd="1" destOrd="1" presId="urn:microsoft.com/office/officeart/2005/8/layout/hProcess4"/>
    <dgm:cxn modelId="{C88E393F-8B82-4F7F-9913-46473F7AED20}" srcId="{58828492-5CEF-4AFE-95CB-5D7E6A18158B}" destId="{944B10B9-1311-4F99-BFAE-949E1A7D53BD}" srcOrd="0" destOrd="0" parTransId="{348D715B-12F5-46A1-91B5-DFADF14B53B6}" sibTransId="{EDD9C5DB-D8E9-4D20-B4BB-1538FA0E0639}"/>
    <dgm:cxn modelId="{E95209FE-82B0-40EF-AFE6-D8CCCCEA50E1}" type="presOf" srcId="{7AEB6639-3258-49E8-8B1F-B4A9C61922BE}" destId="{DC2A0ADB-DCE3-4BF4-9952-0394865777AC}" srcOrd="0" destOrd="0" presId="urn:microsoft.com/office/officeart/2005/8/layout/hProcess4"/>
    <dgm:cxn modelId="{37119C33-D629-4418-9B76-86DB54E2D238}" type="presOf" srcId="{944B10B9-1311-4F99-BFAE-949E1A7D53BD}" destId="{69C28D3B-E083-42DF-9EA0-916CA12125A9}" srcOrd="0" destOrd="0" presId="urn:microsoft.com/office/officeart/2005/8/layout/hProcess4"/>
    <dgm:cxn modelId="{A63D53AC-541A-4D09-9620-8B1C8D7B91DE}" srcId="{0E9DE493-19D7-4EC9-97C9-5F26233F1106}" destId="{F6D27D1B-CDCB-481F-B8FA-AB31B2A119DE}" srcOrd="1" destOrd="0" parTransId="{8A7BF306-8E53-4B16-9E7E-A79AE3DF6BE2}" sibTransId="{7AEB6639-3258-49E8-8B1F-B4A9C61922BE}"/>
    <dgm:cxn modelId="{CA96E113-7151-48C8-B4D5-7AA211772CC8}" srcId="{F6D27D1B-CDCB-481F-B8FA-AB31B2A119DE}" destId="{65B6D8B9-E558-4264-B37F-7B4B2A8896DF}" srcOrd="1" destOrd="0" parTransId="{04F5A724-3AA7-4E78-B992-BCB3E916993F}" sibTransId="{370A79FF-9957-49E1-811F-78AB198DD9E0}"/>
    <dgm:cxn modelId="{FCC960F1-FFDB-446D-9C7D-06DB34FE036C}" type="presOf" srcId="{BF381BD4-48DC-48BF-8C18-C307CDD4D490}" destId="{96015622-8A46-45CF-A72A-2856B699B374}" srcOrd="0" destOrd="2" presId="urn:microsoft.com/office/officeart/2005/8/layout/hProcess4"/>
    <dgm:cxn modelId="{67D7DC65-0EBC-48F4-8A83-8B0E3DF7525A}" type="presOf" srcId="{FA630008-679E-413D-B1C8-2206E7071731}" destId="{96015622-8A46-45CF-A72A-2856B699B374}" srcOrd="0" destOrd="0" presId="urn:microsoft.com/office/officeart/2005/8/layout/hProcess4"/>
    <dgm:cxn modelId="{1FE4D618-724E-4829-BED3-DAA3C651B769}" type="presOf" srcId="{0B00F5A8-A0EF-4111-9D86-004317B4F49E}" destId="{E83793B4-2C5C-4D90-82FA-E5EE4745664D}" srcOrd="0" destOrd="0" presId="urn:microsoft.com/office/officeart/2005/8/layout/hProcess4"/>
    <dgm:cxn modelId="{3D080EE7-BDF0-495B-A4FB-103A296CD73B}" srcId="{58828492-5CEF-4AFE-95CB-5D7E6A18158B}" destId="{6E7DBE00-7E5B-46F8-BBA0-CF0079A58E82}" srcOrd="2" destOrd="0" parTransId="{6FAC7821-43C2-4A12-9638-E9B1BDE7C8D8}" sibTransId="{65147ED7-18A4-49A5-9AEE-066FB0363316}"/>
    <dgm:cxn modelId="{95276BC3-D2A9-422F-9390-BED3FD8C7BB0}" type="presOf" srcId="{0E9DE493-19D7-4EC9-97C9-5F26233F1106}" destId="{3960CFF8-4383-4382-8D6D-F2A00F508E8D}" srcOrd="0" destOrd="0" presId="urn:microsoft.com/office/officeart/2005/8/layout/hProcess4"/>
    <dgm:cxn modelId="{86F910E7-C9D0-48E5-A3A3-C70127E96FC1}" srcId="{F6D27D1B-CDCB-481F-B8FA-AB31B2A119DE}" destId="{0B00F5A8-A0EF-4111-9D86-004317B4F49E}" srcOrd="0" destOrd="0" parTransId="{EC916B99-8D26-4265-B7BE-BB461C68DA5C}" sibTransId="{CE48C676-980A-4BAC-A3C8-9ABC315DAE51}"/>
    <dgm:cxn modelId="{ECE9152A-59A8-4A3A-9D34-DB38A074F636}" srcId="{0E9DE493-19D7-4EC9-97C9-5F26233F1106}" destId="{58828492-5CEF-4AFE-95CB-5D7E6A18158B}" srcOrd="2" destOrd="0" parTransId="{F664BA43-1B81-496F-A04E-CE4B4A525697}" sibTransId="{2D386477-EC66-449A-8D41-5F8A212C3D8E}"/>
    <dgm:cxn modelId="{7EBBAEC4-0282-4F3E-860C-A6A26E3998F2}" type="presOf" srcId="{65B6D8B9-E558-4264-B37F-7B4B2A8896DF}" destId="{E83793B4-2C5C-4D90-82FA-E5EE4745664D}" srcOrd="0" destOrd="1" presId="urn:microsoft.com/office/officeart/2005/8/layout/hProcess4"/>
    <dgm:cxn modelId="{E33DA73B-C4A7-472D-88E9-D1B7FEC0C1F5}" type="presOf" srcId="{BF381BD4-48DC-48BF-8C18-C307CDD4D490}" destId="{BFE859F2-A9E8-4F95-9161-8EC68F2D30C4}" srcOrd="1" destOrd="2" presId="urn:microsoft.com/office/officeart/2005/8/layout/hProcess4"/>
    <dgm:cxn modelId="{2D5B3E3B-3EE5-4072-933E-27DF5400591C}" srcId="{FB986F71-3126-4196-BD30-74AEDC39A1CA}" destId="{AB2E8498-CC81-452F-A895-08F3845AA347}" srcOrd="1" destOrd="0" parTransId="{4C65E2C8-0CBB-4D8C-AD60-6B0105C62B84}" sibTransId="{9A1F3304-AA9E-4FBC-89BA-9095C80E47C9}"/>
    <dgm:cxn modelId="{89F19664-F574-44B4-924E-3D107B743F23}" type="presParOf" srcId="{3960CFF8-4383-4382-8D6D-F2A00F508E8D}" destId="{366CFF54-5C8F-47F9-BFD8-D9AF3EADDA3E}" srcOrd="0" destOrd="0" presId="urn:microsoft.com/office/officeart/2005/8/layout/hProcess4"/>
    <dgm:cxn modelId="{75C41B37-1CBE-4C45-8C4B-850855BD27C4}" type="presParOf" srcId="{3960CFF8-4383-4382-8D6D-F2A00F508E8D}" destId="{13688FBD-4079-41FE-A6A2-B5B0F293E6BF}" srcOrd="1" destOrd="0" presId="urn:microsoft.com/office/officeart/2005/8/layout/hProcess4"/>
    <dgm:cxn modelId="{3AA8FE4E-D0FB-4F4F-9F35-7B6B4E7D5E8D}" type="presParOf" srcId="{3960CFF8-4383-4382-8D6D-F2A00F508E8D}" destId="{224851B6-C14D-49DE-883B-A13003DA4601}" srcOrd="2" destOrd="0" presId="urn:microsoft.com/office/officeart/2005/8/layout/hProcess4"/>
    <dgm:cxn modelId="{A4DAABAE-FB49-4E79-80B0-1264A8E539FF}" type="presParOf" srcId="{224851B6-C14D-49DE-883B-A13003DA4601}" destId="{1439717B-283C-48FF-AF62-1990F52B6512}" srcOrd="0" destOrd="0" presId="urn:microsoft.com/office/officeart/2005/8/layout/hProcess4"/>
    <dgm:cxn modelId="{6FFC75D9-47EB-48FF-90CD-91F117AC22B7}" type="presParOf" srcId="{1439717B-283C-48FF-AF62-1990F52B6512}" destId="{BCCE6711-D1D8-4B2C-917E-41AB5A6114A8}" srcOrd="0" destOrd="0" presId="urn:microsoft.com/office/officeart/2005/8/layout/hProcess4"/>
    <dgm:cxn modelId="{FEE85E3F-72E5-4071-8EA1-3623F81173A1}" type="presParOf" srcId="{1439717B-283C-48FF-AF62-1990F52B6512}" destId="{96015622-8A46-45CF-A72A-2856B699B374}" srcOrd="1" destOrd="0" presId="urn:microsoft.com/office/officeart/2005/8/layout/hProcess4"/>
    <dgm:cxn modelId="{AC4982ED-AD83-45D0-AD2F-455F7901AF9F}" type="presParOf" srcId="{1439717B-283C-48FF-AF62-1990F52B6512}" destId="{BFE859F2-A9E8-4F95-9161-8EC68F2D30C4}" srcOrd="2" destOrd="0" presId="urn:microsoft.com/office/officeart/2005/8/layout/hProcess4"/>
    <dgm:cxn modelId="{565E0706-6737-49AB-A631-19EA6E16791C}" type="presParOf" srcId="{1439717B-283C-48FF-AF62-1990F52B6512}" destId="{E18C6CF4-EDEB-4539-A36D-E0355B626199}" srcOrd="3" destOrd="0" presId="urn:microsoft.com/office/officeart/2005/8/layout/hProcess4"/>
    <dgm:cxn modelId="{0F8395D2-489A-4650-9E19-52FEC57A410B}" type="presParOf" srcId="{1439717B-283C-48FF-AF62-1990F52B6512}" destId="{D9FCD5E9-9E94-4534-BAB4-3DB8EB44E7D0}" srcOrd="4" destOrd="0" presId="urn:microsoft.com/office/officeart/2005/8/layout/hProcess4"/>
    <dgm:cxn modelId="{9204B803-0CC8-4F9E-AC95-C709626A9F47}" type="presParOf" srcId="{224851B6-C14D-49DE-883B-A13003DA4601}" destId="{6A63D16E-EEE6-4267-97EA-5AD7D2BC4E84}" srcOrd="1" destOrd="0" presId="urn:microsoft.com/office/officeart/2005/8/layout/hProcess4"/>
    <dgm:cxn modelId="{DF63E90D-523A-4A3D-8E96-876C4878E690}" type="presParOf" srcId="{224851B6-C14D-49DE-883B-A13003DA4601}" destId="{59BAED1E-A4FE-4FA3-8716-57917AF47F38}" srcOrd="2" destOrd="0" presId="urn:microsoft.com/office/officeart/2005/8/layout/hProcess4"/>
    <dgm:cxn modelId="{ABC2BBAC-ABC6-4828-A656-FF0E45449B5D}" type="presParOf" srcId="{59BAED1E-A4FE-4FA3-8716-57917AF47F38}" destId="{5C833856-7FAF-4B27-932C-67C7D08339F2}" srcOrd="0" destOrd="0" presId="urn:microsoft.com/office/officeart/2005/8/layout/hProcess4"/>
    <dgm:cxn modelId="{57A8C77F-8539-4ED5-8B3E-AA69AEF39063}" type="presParOf" srcId="{59BAED1E-A4FE-4FA3-8716-57917AF47F38}" destId="{E83793B4-2C5C-4D90-82FA-E5EE4745664D}" srcOrd="1" destOrd="0" presId="urn:microsoft.com/office/officeart/2005/8/layout/hProcess4"/>
    <dgm:cxn modelId="{13C487BA-883D-4A71-9789-EB655F6279D7}" type="presParOf" srcId="{59BAED1E-A4FE-4FA3-8716-57917AF47F38}" destId="{67FFE978-6FBE-4424-80BE-B9E4B4DD0695}" srcOrd="2" destOrd="0" presId="urn:microsoft.com/office/officeart/2005/8/layout/hProcess4"/>
    <dgm:cxn modelId="{9DE711C0-DAD0-490A-8F9F-84EFF58B67F2}" type="presParOf" srcId="{59BAED1E-A4FE-4FA3-8716-57917AF47F38}" destId="{029D1FDE-4DD7-4FA5-8C70-0C747477B66C}" srcOrd="3" destOrd="0" presId="urn:microsoft.com/office/officeart/2005/8/layout/hProcess4"/>
    <dgm:cxn modelId="{7E60F800-B699-4C90-AE8B-FFA3C1DBAC2A}" type="presParOf" srcId="{59BAED1E-A4FE-4FA3-8716-57917AF47F38}" destId="{C2556EF6-41FF-46C6-8829-911BFA533FFE}" srcOrd="4" destOrd="0" presId="urn:microsoft.com/office/officeart/2005/8/layout/hProcess4"/>
    <dgm:cxn modelId="{15EEC923-9DD9-45F9-B1CE-E90ADC8BB3B2}" type="presParOf" srcId="{224851B6-C14D-49DE-883B-A13003DA4601}" destId="{DC2A0ADB-DCE3-4BF4-9952-0394865777AC}" srcOrd="3" destOrd="0" presId="urn:microsoft.com/office/officeart/2005/8/layout/hProcess4"/>
    <dgm:cxn modelId="{F83CC031-B411-4234-8023-6E45E782DC1B}" type="presParOf" srcId="{224851B6-C14D-49DE-883B-A13003DA4601}" destId="{A874A3A3-A340-4ABC-99B5-7529D4415335}" srcOrd="4" destOrd="0" presId="urn:microsoft.com/office/officeart/2005/8/layout/hProcess4"/>
    <dgm:cxn modelId="{7B362966-E9AB-40B9-8761-1F07E738ED93}" type="presParOf" srcId="{A874A3A3-A340-4ABC-99B5-7529D4415335}" destId="{14032C0B-60AE-432B-A713-F993D1C4BA8F}" srcOrd="0" destOrd="0" presId="urn:microsoft.com/office/officeart/2005/8/layout/hProcess4"/>
    <dgm:cxn modelId="{7577A14F-C73F-4E1A-8760-544ED1967544}" type="presParOf" srcId="{A874A3A3-A340-4ABC-99B5-7529D4415335}" destId="{69C28D3B-E083-42DF-9EA0-916CA12125A9}" srcOrd="1" destOrd="0" presId="urn:microsoft.com/office/officeart/2005/8/layout/hProcess4"/>
    <dgm:cxn modelId="{1637F8A1-F9FA-4AC7-AA80-AC52DBF6427F}" type="presParOf" srcId="{A874A3A3-A340-4ABC-99B5-7529D4415335}" destId="{843715D2-C2C2-41EB-BDA3-21230FBA46DB}" srcOrd="2" destOrd="0" presId="urn:microsoft.com/office/officeart/2005/8/layout/hProcess4"/>
    <dgm:cxn modelId="{C3A1CE6A-C0A2-460E-AEC5-91898FCAB7C6}" type="presParOf" srcId="{A874A3A3-A340-4ABC-99B5-7529D4415335}" destId="{047F5837-10E2-4FFC-A492-DB8A19EF48CA}" srcOrd="3" destOrd="0" presId="urn:microsoft.com/office/officeart/2005/8/layout/hProcess4"/>
    <dgm:cxn modelId="{B0B35EFC-EC0D-408D-96C0-AAE23E559E96}" type="presParOf" srcId="{A874A3A3-A340-4ABC-99B5-7529D4415335}" destId="{7D6A154D-27BB-4CCE-9250-BCDD2CD5C383}"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15622-8A46-45CF-A72A-2856B699B374}">
      <dsp:nvSpPr>
        <dsp:cNvPr id="0" name=""/>
        <dsp:cNvSpPr/>
      </dsp:nvSpPr>
      <dsp:spPr>
        <a:xfrm>
          <a:off x="36244" y="1049273"/>
          <a:ext cx="2444561" cy="2016252"/>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p>
        <a:p>
          <a:pPr marL="228600" lvl="1" indent="-228600" algn="l" defTabSz="1022350">
            <a:lnSpc>
              <a:spcPct val="90000"/>
            </a:lnSpc>
            <a:spcBef>
              <a:spcPct val="0"/>
            </a:spcBef>
            <a:spcAft>
              <a:spcPct val="15000"/>
            </a:spcAft>
            <a:buChar char="••"/>
          </a:pPr>
          <a:r>
            <a:rPr lang="en-US" sz="2300" kern="1200" dirty="0" smtClean="0"/>
            <a:t>Dark Ages</a:t>
          </a:r>
          <a:endParaRPr lang="en-US" sz="2300" kern="1200" dirty="0"/>
        </a:p>
        <a:p>
          <a:pPr marL="228600" lvl="1" indent="-228600" algn="l" defTabSz="1022350">
            <a:lnSpc>
              <a:spcPct val="90000"/>
            </a:lnSpc>
            <a:spcBef>
              <a:spcPct val="0"/>
            </a:spcBef>
            <a:spcAft>
              <a:spcPct val="15000"/>
            </a:spcAft>
            <a:buChar char="••"/>
          </a:pPr>
          <a:r>
            <a:rPr lang="en-US" sz="2300" kern="1200" dirty="0" smtClean="0"/>
            <a:t>Ignorance of Mankind</a:t>
          </a:r>
          <a:endParaRPr lang="en-US" sz="2300" kern="1200" dirty="0"/>
        </a:p>
      </dsp:txBody>
      <dsp:txXfrm>
        <a:off x="82644" y="1095673"/>
        <a:ext cx="2351761" cy="1491398"/>
      </dsp:txXfrm>
    </dsp:sp>
    <dsp:sp modelId="{6A63D16E-EEE6-4267-97EA-5AD7D2BC4E84}">
      <dsp:nvSpPr>
        <dsp:cNvPr id="0" name=""/>
        <dsp:cNvSpPr/>
      </dsp:nvSpPr>
      <dsp:spPr>
        <a:xfrm>
          <a:off x="1394360" y="1473226"/>
          <a:ext cx="2779003" cy="2779003"/>
        </a:xfrm>
        <a:prstGeom prst="leftCircularArrow">
          <a:avLst>
            <a:gd name="adj1" fmla="val 3451"/>
            <a:gd name="adj2" fmla="val 427731"/>
            <a:gd name="adj3" fmla="val 2203242"/>
            <a:gd name="adj4" fmla="val 9024489"/>
            <a:gd name="adj5" fmla="val 4027"/>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18C6CF4-EDEB-4539-A36D-E0355B626199}">
      <dsp:nvSpPr>
        <dsp:cNvPr id="0" name=""/>
        <dsp:cNvSpPr/>
      </dsp:nvSpPr>
      <dsp:spPr>
        <a:xfrm>
          <a:off x="579480" y="2633472"/>
          <a:ext cx="2172943" cy="864108"/>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kern="1200" dirty="0" smtClean="0"/>
            <a:t>World is Flat</a:t>
          </a:r>
          <a:endParaRPr lang="en-US" sz="2600" kern="1200" dirty="0"/>
        </a:p>
      </dsp:txBody>
      <dsp:txXfrm>
        <a:off x="604789" y="2658781"/>
        <a:ext cx="2122325" cy="813490"/>
      </dsp:txXfrm>
    </dsp:sp>
    <dsp:sp modelId="{E83793B4-2C5C-4D90-82FA-E5EE4745664D}">
      <dsp:nvSpPr>
        <dsp:cNvPr id="0" name=""/>
        <dsp:cNvSpPr/>
      </dsp:nvSpPr>
      <dsp:spPr>
        <a:xfrm>
          <a:off x="3209147" y="1049274"/>
          <a:ext cx="2444561" cy="2016252"/>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Copernican System</a:t>
          </a:r>
          <a:endParaRPr lang="en-US" sz="2400" kern="1200" dirty="0"/>
        </a:p>
        <a:p>
          <a:pPr marL="228600" lvl="1" indent="-228600" algn="l" defTabSz="1066800">
            <a:lnSpc>
              <a:spcPct val="90000"/>
            </a:lnSpc>
            <a:spcBef>
              <a:spcPct val="0"/>
            </a:spcBef>
            <a:spcAft>
              <a:spcPct val="15000"/>
            </a:spcAft>
            <a:buChar char="••"/>
          </a:pPr>
          <a:r>
            <a:rPr lang="en-US" sz="2400" kern="1200" dirty="0" smtClean="0"/>
            <a:t>Pride of Mankind</a:t>
          </a:r>
          <a:endParaRPr lang="en-US" sz="2400" kern="1200" dirty="0"/>
        </a:p>
      </dsp:txBody>
      <dsp:txXfrm>
        <a:off x="3255547" y="1527728"/>
        <a:ext cx="2351761" cy="1491398"/>
      </dsp:txXfrm>
    </dsp:sp>
    <dsp:sp modelId="{DC2A0ADB-DCE3-4BF4-9952-0394865777AC}">
      <dsp:nvSpPr>
        <dsp:cNvPr id="0" name=""/>
        <dsp:cNvSpPr/>
      </dsp:nvSpPr>
      <dsp:spPr>
        <a:xfrm>
          <a:off x="4546892" y="-216486"/>
          <a:ext cx="3091364" cy="3091364"/>
        </a:xfrm>
        <a:prstGeom prst="circularArrow">
          <a:avLst>
            <a:gd name="adj1" fmla="val 3103"/>
            <a:gd name="adj2" fmla="val 381347"/>
            <a:gd name="adj3" fmla="val 19443143"/>
            <a:gd name="adj4" fmla="val 12575511"/>
            <a:gd name="adj5" fmla="val 3620"/>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29D1FDE-4DD7-4FA5-8C70-0C747477B66C}">
      <dsp:nvSpPr>
        <dsp:cNvPr id="0" name=""/>
        <dsp:cNvSpPr/>
      </dsp:nvSpPr>
      <dsp:spPr>
        <a:xfrm>
          <a:off x="3810314" y="617220"/>
          <a:ext cx="2057082" cy="864108"/>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kern="1200" dirty="0" smtClean="0"/>
            <a:t>World is at the Center</a:t>
          </a:r>
          <a:endParaRPr lang="en-US" sz="2600" kern="1200" dirty="0"/>
        </a:p>
      </dsp:txBody>
      <dsp:txXfrm>
        <a:off x="3835623" y="642529"/>
        <a:ext cx="2006464" cy="813490"/>
      </dsp:txXfrm>
    </dsp:sp>
    <dsp:sp modelId="{69C28D3B-E083-42DF-9EA0-916CA12125A9}">
      <dsp:nvSpPr>
        <dsp:cNvPr id="0" name=""/>
        <dsp:cNvSpPr/>
      </dsp:nvSpPr>
      <dsp:spPr>
        <a:xfrm>
          <a:off x="6382050" y="1049273"/>
          <a:ext cx="2444561" cy="2016252"/>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p>
        <a:p>
          <a:pPr marL="228600" lvl="1" indent="-228600" algn="l" defTabSz="1022350">
            <a:lnSpc>
              <a:spcPct val="90000"/>
            </a:lnSpc>
            <a:spcBef>
              <a:spcPct val="0"/>
            </a:spcBef>
            <a:spcAft>
              <a:spcPct val="15000"/>
            </a:spcAft>
            <a:buChar char="••"/>
          </a:pPr>
          <a:r>
            <a:rPr lang="en-US" sz="2300" kern="1200" dirty="0" smtClean="0"/>
            <a:t>Galileo's persecution</a:t>
          </a:r>
          <a:endParaRPr lang="en-US" sz="2300" kern="1200" dirty="0"/>
        </a:p>
        <a:p>
          <a:pPr marL="228600" lvl="1" indent="-228600" algn="l" defTabSz="1022350">
            <a:lnSpc>
              <a:spcPct val="90000"/>
            </a:lnSpc>
            <a:spcBef>
              <a:spcPct val="0"/>
            </a:spcBef>
            <a:spcAft>
              <a:spcPct val="15000"/>
            </a:spcAft>
            <a:buChar char="••"/>
          </a:pPr>
          <a:r>
            <a:rPr lang="en-US" sz="2300" kern="1200" dirty="0" smtClean="0"/>
            <a:t>Higher truths</a:t>
          </a:r>
          <a:endParaRPr lang="en-US" sz="2300" kern="1200" dirty="0"/>
        </a:p>
      </dsp:txBody>
      <dsp:txXfrm>
        <a:off x="6428450" y="1095673"/>
        <a:ext cx="2351761" cy="1491398"/>
      </dsp:txXfrm>
    </dsp:sp>
    <dsp:sp modelId="{047F5837-10E2-4FFC-A492-DB8A19EF48CA}">
      <dsp:nvSpPr>
        <dsp:cNvPr id="0" name=""/>
        <dsp:cNvSpPr/>
      </dsp:nvSpPr>
      <dsp:spPr>
        <a:xfrm>
          <a:off x="6925286" y="2633472"/>
          <a:ext cx="2172943" cy="864108"/>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kern="1200" dirty="0" smtClean="0"/>
            <a:t>Sun Centered</a:t>
          </a:r>
          <a:endParaRPr lang="en-US" sz="2600" kern="1200" dirty="0"/>
        </a:p>
      </dsp:txBody>
      <dsp:txXfrm>
        <a:off x="6950595" y="2658781"/>
        <a:ext cx="2122325" cy="8134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0.0342</cdr:x>
      <cdr:y>0.94444</cdr:y>
    </cdr:from>
    <cdr:to>
      <cdr:x>0.08425</cdr:x>
      <cdr:y>1</cdr:y>
    </cdr:to>
    <cdr:sp macro="" textlink="">
      <cdr:nvSpPr>
        <cdr:cNvPr id="2" name="TextBox 1"/>
        <cdr:cNvSpPr txBox="1"/>
      </cdr:nvSpPr>
      <cdr:spPr>
        <a:xfrm xmlns:a="http://schemas.openxmlformats.org/drawingml/2006/main">
          <a:off x="312419" y="3814233"/>
          <a:ext cx="457200" cy="2243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solidFill>
                <a:schemeClr val="tx1"/>
              </a:solidFill>
              <a:latin typeface="Calibri" panose="020F0502020204030204" pitchFamily="34" charset="0"/>
              <a:cs typeface="Calibri" panose="020F0502020204030204" pitchFamily="34" charset="0"/>
            </a:rPr>
            <a:t>- Ꚙ</a:t>
          </a:r>
          <a:endParaRPr lang="en-US" sz="1100"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3/16/2017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3/16/2017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 to mankind is ignorance of the unknown. That which defines from here to there, is the timeless question of all ages. This inquiry</a:t>
            </a:r>
            <a:r>
              <a:rPr lang="en-US" baseline="0" dirty="0" smtClean="0"/>
              <a:t> will briefly examine the Absolute Nature of Light.</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a:t>
            </a:fld>
            <a:endParaRPr lang="en-US"/>
          </a:p>
        </p:txBody>
      </p:sp>
    </p:spTree>
    <p:extLst>
      <p:ext uri="{BB962C8B-B14F-4D97-AF65-F5344CB8AC3E}">
        <p14:creationId xmlns:p14="http://schemas.microsoft.com/office/powerpoint/2010/main" val="1919971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maximum and minimum of a thing defines the quantum of its’ existence. Limitless, light struggles to reach out by returning back. This is a dualistic paradox of the universe in which we live. In times of struggle, all search for clarity of thought. For science to initiate technological advances, a consensus of fundamental truth must be achieved. Without truth as the foundation, all we can do is wait for entropy to consume us, absent of the brilliance of knowing. Absolute truth is independent of the confines or limitations that linear time imposes on how we exist. It is God that holds the heavens above all that we are. To see and find truth mingles in the midst of eternity.</a:t>
            </a:r>
          </a:p>
          <a:p>
            <a:endParaRPr lang="en-US" dirty="0" smtClean="0"/>
          </a:p>
          <a:p>
            <a:r>
              <a:rPr lang="en-US" dirty="0" smtClean="0"/>
              <a:t>There is a physical nature to light which has been well studied by those institutions of higher thought. Spatial considerations effect how light emancipates upon its’ surrounding relative encounters. As we travel around the sun at 66,000 mph, our galactic rotation is quite faster, in the order of 500,000, or half a million, mph. Ever increasing distances expose increasing expansion speeds approaching the speed of light as we gaze outward. The absolute nature of light hinges on both above and below its’ inherent value. Light tends to touch all in its’ creations wake.</a:t>
            </a:r>
          </a:p>
        </p:txBody>
      </p:sp>
      <p:sp>
        <p:nvSpPr>
          <p:cNvPr id="4" name="Slide Number Placeholder 3"/>
          <p:cNvSpPr>
            <a:spLocks noGrp="1"/>
          </p:cNvSpPr>
          <p:nvPr>
            <p:ph type="sldNum" sz="quarter" idx="10"/>
          </p:nvPr>
        </p:nvSpPr>
        <p:spPr/>
        <p:txBody>
          <a:bodyPr/>
          <a:lstStyle/>
          <a:p>
            <a:fld id="{F93199CD-3E1B-4AE6-990F-76F925F5EA9F}" type="slidenum">
              <a:rPr lang="en-US" smtClean="0"/>
              <a:t>2</a:t>
            </a:fld>
            <a:endParaRPr lang="en-US"/>
          </a:p>
        </p:txBody>
      </p:sp>
    </p:spTree>
    <p:extLst>
      <p:ext uri="{BB962C8B-B14F-4D97-AF65-F5344CB8AC3E}">
        <p14:creationId xmlns:p14="http://schemas.microsoft.com/office/powerpoint/2010/main" val="1472463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speed of light is a physical condition of time. Many see light as the brightness of visible color upon the human retina. This is only a small part of the entire intensity of light as expressed in the gravitational-electromagnetic.  Light reaches out at various relative speeds in relation to the surrounding mediums involved. While light’s maximum finite measurable speed, unimpeded in a vacuum, is a fixed standard, subjects of density, mass, and relative velocity and or acceleration, are intricately connected to light, concerning apparent speed. </a:t>
            </a:r>
          </a:p>
          <a:p>
            <a:endParaRPr lang="en-US" dirty="0" smtClean="0"/>
          </a:p>
          <a:p>
            <a:r>
              <a:rPr lang="en-US" dirty="0" smtClean="0"/>
              <a:t>Occurrences of all kinds permeate upon the vacuum ahead. Notice here that frequencies and wavelengths in the electromagnetic have an universal reversal of large to small; the dualistic paradox applies. The higher the frequency the shorter the wavelength, conversely, the shorter the frequency the longer the wavelength. Light searches for rest at both ends of the numerical scale. What defeats our proper understanding of light comes in how we define baseline. Zero is an agreed upon imaginary construct and in truth, one does not pass through zero as in climbing the ladder of the universe. A more accurate model would have either just two, or a fourth axis, where negative infinity would replace zero’s position for the truth in which we are. A definitively clear model has yet to be examined whereby applications can be developed employing the simple truth of truth. The hindrance of intellectual posturing only delays those things which are greater from what is. Simple truth lies at the heart of all. More extensive studies in light’s parabolic to hyperbolic nature begins to reveal the truth of all mass, as forms traverse in the energies of now.</a:t>
            </a:r>
          </a:p>
        </p:txBody>
      </p:sp>
      <p:sp>
        <p:nvSpPr>
          <p:cNvPr id="4" name="Slide Number Placeholder 3"/>
          <p:cNvSpPr>
            <a:spLocks noGrp="1"/>
          </p:cNvSpPr>
          <p:nvPr>
            <p:ph type="sldNum" sz="quarter" idx="10"/>
          </p:nvPr>
        </p:nvSpPr>
        <p:spPr/>
        <p:txBody>
          <a:bodyPr/>
          <a:lstStyle/>
          <a:p>
            <a:fld id="{F93199CD-3E1B-4AE6-990F-76F925F5EA9F}" type="slidenum">
              <a:rPr lang="en-US" smtClean="0"/>
              <a:t>3</a:t>
            </a:fld>
            <a:endParaRPr lang="en-US"/>
          </a:p>
        </p:txBody>
      </p:sp>
    </p:spTree>
    <p:extLst>
      <p:ext uri="{BB962C8B-B14F-4D97-AF65-F5344CB8AC3E}">
        <p14:creationId xmlns:p14="http://schemas.microsoft.com/office/powerpoint/2010/main" val="3714571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History shows truth in the mind of man as fluid, sometimes sure, while at other times unsure of knowing. Intellectual insecurity has never left us. Contemporary science now has the universe with no knowable center and numerous fantastical fantasies. Discovering the spatial nature of light involves defining what and where we are. Would light have no center? How we exist is crucial to understanding why we are. These most pertinent locational facts remain elusive as we search onward. The fact of matter is that all points center. This would also include a restructuring of current dimension theories that diverge from the truth and actually divide and or dissect reality beyond view or reason. These are the string theories of multi-dimensions that fabricate theories that go beyond sensibility. It is a single universe that we live in, and this single universe is natural to all.</a:t>
            </a:r>
          </a:p>
        </p:txBody>
      </p:sp>
      <p:sp>
        <p:nvSpPr>
          <p:cNvPr id="4" name="Slide Number Placeholder 3"/>
          <p:cNvSpPr>
            <a:spLocks noGrp="1"/>
          </p:cNvSpPr>
          <p:nvPr>
            <p:ph type="sldNum" sz="quarter" idx="10"/>
          </p:nvPr>
        </p:nvSpPr>
        <p:spPr/>
        <p:txBody>
          <a:bodyPr/>
          <a:lstStyle/>
          <a:p>
            <a:fld id="{F93199CD-3E1B-4AE6-990F-76F925F5EA9F}" type="slidenum">
              <a:rPr lang="en-US" smtClean="0"/>
              <a:t>4</a:t>
            </a:fld>
            <a:endParaRPr lang="en-US"/>
          </a:p>
        </p:txBody>
      </p:sp>
    </p:spTree>
    <p:extLst>
      <p:ext uri="{BB962C8B-B14F-4D97-AF65-F5344CB8AC3E}">
        <p14:creationId xmlns:p14="http://schemas.microsoft.com/office/powerpoint/2010/main" val="1469629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spatial confines of light in time is crucial to our understanding, and especially in developing those things that are required at the fundamental level in science and technology. Absolute light is independent of time and though unobservable, it is the quantum foundation of all; it is what pushes and pulls on everything. Consider, red shift here stares us in the face witnessing an expanding universe approaching the speed of light. This observation is arbitrary and true for all directions outward. In fact, the speed of light is the minimum speed, and by it, the present falls into the future. It is exactly how absolute time works. The speed of light is the speed of time itself. Now as I believe space expands at twice the speed of light, maintaining this finite observation of the speed of light, we exist in a 2c spatial envelope that contains all. This is found in the above “black box” visual topological examples explaining all finite positions, infinitely. And so discovered herein is by which absolute light is.</a:t>
            </a: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5</a:t>
            </a:fld>
            <a:endParaRPr lang="en-US"/>
          </a:p>
        </p:txBody>
      </p:sp>
    </p:spTree>
    <p:extLst>
      <p:ext uri="{BB962C8B-B14F-4D97-AF65-F5344CB8AC3E}">
        <p14:creationId xmlns:p14="http://schemas.microsoft.com/office/powerpoint/2010/main" val="2974030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Mountains from the past have built plateaus whereas genius rises. I believe the universe is one </a:t>
            </a:r>
            <a:r>
              <a:rPr lang="en-US" sz="1200" kern="1200" dirty="0" err="1" smtClean="0">
                <a:solidFill>
                  <a:schemeClr val="tx1"/>
                </a:solidFill>
                <a:effectLst/>
                <a:latin typeface="+mn-lt"/>
                <a:ea typeface="+mn-ea"/>
                <a:cs typeface="+mn-cs"/>
              </a:rPr>
              <a:t>wavicle</a:t>
            </a:r>
            <a:r>
              <a:rPr lang="en-US" sz="1200" kern="1200" dirty="0" smtClean="0">
                <a:solidFill>
                  <a:schemeClr val="tx1"/>
                </a:solidFill>
                <a:effectLst/>
                <a:latin typeface="+mn-lt"/>
                <a:ea typeface="+mn-ea"/>
                <a:cs typeface="+mn-cs"/>
              </a:rPr>
              <a:t> and I introduce the term “</a:t>
            </a:r>
            <a:r>
              <a:rPr lang="en-US" sz="1200" kern="1200" dirty="0" err="1" smtClean="0">
                <a:solidFill>
                  <a:schemeClr val="tx1"/>
                </a:solidFill>
                <a:effectLst/>
                <a:latin typeface="+mn-lt"/>
                <a:ea typeface="+mn-ea"/>
                <a:cs typeface="+mn-cs"/>
              </a:rPr>
              <a:t>Blackyon</a:t>
            </a:r>
            <a:r>
              <a:rPr lang="en-US" sz="1200" kern="1200" dirty="0" smtClean="0">
                <a:solidFill>
                  <a:schemeClr val="tx1"/>
                </a:solidFill>
                <a:effectLst/>
                <a:latin typeface="+mn-lt"/>
                <a:ea typeface="+mn-ea"/>
                <a:cs typeface="+mn-cs"/>
              </a:rPr>
              <a:t>” to better able our understanding as research continues. Theory has light halt at the event horizon of a black hole where gravity matches light’s outward speed by an inward pull. As we look for absolute truth, we must both view outward and inward conditions simultaneously.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incorporate the quantum foundation into our technological efforts, those equations best able to expose these truths of nature are essential. These topological equations, which have been elusive, can be deduced by the effects absolute light produces across all points and locations in the realm of time. Some may defy current common sense, and contemporary thought, but status quo has never defined revolution. Brilliance will forever outshine all that remains dark. May the light of truth guide us and illuminate all who thirst to know more.</a:t>
            </a:r>
          </a:p>
        </p:txBody>
      </p:sp>
      <p:sp>
        <p:nvSpPr>
          <p:cNvPr id="4" name="Slide Number Placeholder 3"/>
          <p:cNvSpPr>
            <a:spLocks noGrp="1"/>
          </p:cNvSpPr>
          <p:nvPr>
            <p:ph type="sldNum" sz="quarter" idx="10"/>
          </p:nvPr>
        </p:nvSpPr>
        <p:spPr/>
        <p:txBody>
          <a:bodyPr/>
          <a:lstStyle/>
          <a:p>
            <a:fld id="{F93199CD-3E1B-4AE6-990F-76F925F5EA9F}" type="slidenum">
              <a:rPr lang="en-US" smtClean="0"/>
              <a:t>6</a:t>
            </a:fld>
            <a:endParaRPr lang="en-US"/>
          </a:p>
        </p:txBody>
      </p:sp>
    </p:spTree>
    <p:extLst>
      <p:ext uri="{BB962C8B-B14F-4D97-AF65-F5344CB8AC3E}">
        <p14:creationId xmlns:p14="http://schemas.microsoft.com/office/powerpoint/2010/main" val="2038537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is much more than this brief discourse can deliver. Theories abound, yet dreams reduce to nothing where action has no standing. It is purpose of ideals that define one civilization from the next, past or present. It would be negligent for us to abandon our excellence to arrogance in ignorance where no one is served and freedom for the whole is lost. We may befall to the disharmony denying the unity so many throughout time have longed for. It is our resolve that defines our present direction. This in truth is the nursery of our children’s future. And in it, may God bless us all and more.</a:t>
            </a: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7</a:t>
            </a:fld>
            <a:endParaRPr lang="en-US"/>
          </a:p>
        </p:txBody>
      </p:sp>
    </p:spTree>
    <p:extLst>
      <p:ext uri="{BB962C8B-B14F-4D97-AF65-F5344CB8AC3E}">
        <p14:creationId xmlns:p14="http://schemas.microsoft.com/office/powerpoint/2010/main" val="42737030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smtClean="0"/>
              <a:t>Copyright © Ronald A. Bert - Motion's Edge</a:t>
            </a:r>
            <a:endParaRPr dirty="0"/>
          </a:p>
        </p:txBody>
      </p:sp>
      <p:sp>
        <p:nvSpPr>
          <p:cNvPr id="4" name="Date Placeholder 3"/>
          <p:cNvSpPr>
            <a:spLocks noGrp="1"/>
          </p:cNvSpPr>
          <p:nvPr>
            <p:ph type="dt" sz="half" idx="10"/>
          </p:nvPr>
        </p:nvSpPr>
        <p:spPr/>
        <p:txBody>
          <a:bodyPr/>
          <a:lstStyle/>
          <a:p>
            <a:fld id="{4CF4F66E-897A-4EED-ACF4-1E48A76DBE6C}" type="datetime1">
              <a:rPr lang="en-US" smtClean="0"/>
              <a:t>3/16/2017</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smtClean="0"/>
              <a:t>Copyright © Ronald A. Bert - Motion's Edge</a:t>
            </a:r>
            <a:endParaRPr/>
          </a:p>
        </p:txBody>
      </p:sp>
      <p:sp>
        <p:nvSpPr>
          <p:cNvPr id="4" name="Date Placeholder 3"/>
          <p:cNvSpPr>
            <a:spLocks noGrp="1"/>
          </p:cNvSpPr>
          <p:nvPr>
            <p:ph type="dt" sz="half" idx="10"/>
          </p:nvPr>
        </p:nvSpPr>
        <p:spPr/>
        <p:txBody>
          <a:bodyPr/>
          <a:lstStyle/>
          <a:p>
            <a:fld id="{508E864A-EA0B-4F6E-A4D1-AF737ACCBEC5}" type="datetime1">
              <a:rPr lang="en-US" smtClean="0"/>
              <a:t>3/16/2017</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098" name="Rectangle 2"/>
          <p:cNvSpPr>
            <a:spLocks noChangeArrowheads="1"/>
          </p:cNvSpPr>
          <p:nvPr/>
        </p:nvSpPr>
        <p:spPr bwMode="invGray">
          <a:xfrm>
            <a:off x="11742325" y="0"/>
            <a:ext cx="446500" cy="6858000"/>
          </a:xfrm>
          <a:prstGeom prst="rect">
            <a:avLst/>
          </a:pr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sz="4000" b="1" smtClean="0">
              <a:solidFill>
                <a:srgbClr val="FFCC66"/>
              </a:solidFill>
            </a:endParaRPr>
          </a:p>
        </p:txBody>
      </p:sp>
      <p:sp>
        <p:nvSpPr>
          <p:cNvPr id="4099" name="Freeform 3"/>
          <p:cNvSpPr>
            <a:spLocks/>
          </p:cNvSpPr>
          <p:nvPr/>
        </p:nvSpPr>
        <p:spPr bwMode="white">
          <a:xfrm>
            <a:off x="-12697" y="4489450"/>
            <a:ext cx="7670919" cy="2368550"/>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fontAlgn="base" hangingPunct="0">
              <a:spcBef>
                <a:spcPct val="0"/>
              </a:spcBef>
              <a:spcAft>
                <a:spcPct val="0"/>
              </a:spcAft>
            </a:pPr>
            <a:endParaRPr lang="en-US" sz="4000" b="1" smtClean="0">
              <a:solidFill>
                <a:srgbClr val="FFCC66"/>
              </a:solidFill>
            </a:endParaRPr>
          </a:p>
        </p:txBody>
      </p:sp>
      <p:sp>
        <p:nvSpPr>
          <p:cNvPr id="4100" name="Freeform 4"/>
          <p:cNvSpPr>
            <a:spLocks/>
          </p:cNvSpPr>
          <p:nvPr/>
        </p:nvSpPr>
        <p:spPr bwMode="white">
          <a:xfrm>
            <a:off x="2" y="3817941"/>
            <a:ext cx="10883182" cy="3019425"/>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4000" b="1" smtClean="0">
              <a:solidFill>
                <a:srgbClr val="FFCC66"/>
              </a:solidFill>
            </a:endParaRPr>
          </a:p>
        </p:txBody>
      </p:sp>
      <p:sp>
        <p:nvSpPr>
          <p:cNvPr id="4101" name="Freeform 5"/>
          <p:cNvSpPr>
            <a:spLocks/>
          </p:cNvSpPr>
          <p:nvPr/>
        </p:nvSpPr>
        <p:spPr bwMode="white">
          <a:xfrm>
            <a:off x="0" y="3146425"/>
            <a:ext cx="12188825" cy="3690938"/>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4000" b="1" smtClean="0">
              <a:solidFill>
                <a:srgbClr val="FFCC66"/>
              </a:solidFill>
            </a:endParaRPr>
          </a:p>
        </p:txBody>
      </p:sp>
      <p:sp>
        <p:nvSpPr>
          <p:cNvPr id="4102" name="Freeform 6"/>
          <p:cNvSpPr>
            <a:spLocks/>
          </p:cNvSpPr>
          <p:nvPr/>
        </p:nvSpPr>
        <p:spPr bwMode="white">
          <a:xfrm>
            <a:off x="0" y="2460625"/>
            <a:ext cx="12188825" cy="2497138"/>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4000" b="1" smtClean="0">
              <a:solidFill>
                <a:srgbClr val="FFCC66"/>
              </a:solidFill>
            </a:endParaRPr>
          </a:p>
        </p:txBody>
      </p:sp>
      <p:sp>
        <p:nvSpPr>
          <p:cNvPr id="4103" name="Freeform 7"/>
          <p:cNvSpPr>
            <a:spLocks/>
          </p:cNvSpPr>
          <p:nvPr/>
        </p:nvSpPr>
        <p:spPr bwMode="white">
          <a:xfrm>
            <a:off x="0" y="1793878"/>
            <a:ext cx="12188825" cy="1539875"/>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4000" b="1" smtClean="0">
              <a:solidFill>
                <a:srgbClr val="FFCC66"/>
              </a:solidFill>
            </a:endParaRPr>
          </a:p>
        </p:txBody>
      </p:sp>
      <p:sp>
        <p:nvSpPr>
          <p:cNvPr id="4104" name="Freeform 8"/>
          <p:cNvSpPr>
            <a:spLocks/>
          </p:cNvSpPr>
          <p:nvPr/>
        </p:nvSpPr>
        <p:spPr bwMode="white">
          <a:xfrm>
            <a:off x="0" y="-20638"/>
            <a:ext cx="12188825" cy="1682751"/>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4000" b="1" smtClean="0">
              <a:solidFill>
                <a:srgbClr val="FFCC66"/>
              </a:solidFill>
            </a:endParaRPr>
          </a:p>
        </p:txBody>
      </p:sp>
      <p:sp>
        <p:nvSpPr>
          <p:cNvPr id="4105" name="Freeform 9"/>
          <p:cNvSpPr>
            <a:spLocks/>
          </p:cNvSpPr>
          <p:nvPr/>
        </p:nvSpPr>
        <p:spPr bwMode="white">
          <a:xfrm>
            <a:off x="0" y="-20638"/>
            <a:ext cx="11181554" cy="1068388"/>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4000" b="1" smtClean="0">
              <a:solidFill>
                <a:srgbClr val="FFCC66"/>
              </a:solidFill>
            </a:endParaRPr>
          </a:p>
        </p:txBody>
      </p:sp>
      <p:sp>
        <p:nvSpPr>
          <p:cNvPr id="4106" name="Freeform 10"/>
          <p:cNvSpPr>
            <a:spLocks/>
          </p:cNvSpPr>
          <p:nvPr/>
        </p:nvSpPr>
        <p:spPr bwMode="white">
          <a:xfrm>
            <a:off x="0" y="-20638"/>
            <a:ext cx="6102877" cy="45402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4000" b="1" smtClean="0">
              <a:solidFill>
                <a:srgbClr val="FFCC66"/>
              </a:solidFill>
            </a:endParaRPr>
          </a:p>
        </p:txBody>
      </p:sp>
      <p:sp>
        <p:nvSpPr>
          <p:cNvPr id="4107" name="Rectangle 11"/>
          <p:cNvSpPr>
            <a:spLocks noGrp="1" noChangeArrowheads="1"/>
          </p:cNvSpPr>
          <p:nvPr>
            <p:ph type="ctrTitle"/>
          </p:nvPr>
        </p:nvSpPr>
        <p:spPr>
          <a:xfrm>
            <a:off x="914162" y="2286000"/>
            <a:ext cx="10360501" cy="1143000"/>
          </a:xfrm>
        </p:spPr>
        <p:txBody>
          <a:bodyPr/>
          <a:lstStyle>
            <a:lvl1pPr>
              <a:defRPr/>
            </a:lvl1pPr>
          </a:lstStyle>
          <a:p>
            <a:pPr lvl="0"/>
            <a:r>
              <a:rPr lang="en-US" altLang="en-US" noProof="0" smtClean="0"/>
              <a:t>Click to edit Master title style</a:t>
            </a:r>
          </a:p>
        </p:txBody>
      </p:sp>
      <p:sp>
        <p:nvSpPr>
          <p:cNvPr id="4108" name="Rectangle 12"/>
          <p:cNvSpPr>
            <a:spLocks noGrp="1" noChangeArrowheads="1"/>
          </p:cNvSpPr>
          <p:nvPr>
            <p:ph type="subTitle" idx="1"/>
          </p:nvPr>
        </p:nvSpPr>
        <p:spPr>
          <a:xfrm>
            <a:off x="1828324" y="3886200"/>
            <a:ext cx="8532178" cy="1752600"/>
          </a:xfrm>
        </p:spPr>
        <p:txBody>
          <a:bodyPr/>
          <a:lstStyle>
            <a:lvl1pPr marL="0" indent="0" algn="ctr">
              <a:buFontTx/>
              <a:buNone/>
              <a:defRPr/>
            </a:lvl1pPr>
          </a:lstStyle>
          <a:p>
            <a:pPr lvl="0"/>
            <a:r>
              <a:rPr lang="en-US" altLang="en-US" noProof="0" smtClean="0"/>
              <a:t>Click to edit Master subtitle style</a:t>
            </a:r>
          </a:p>
        </p:txBody>
      </p:sp>
      <p:sp>
        <p:nvSpPr>
          <p:cNvPr id="16" name="Footer Placeholder 4"/>
          <p:cNvSpPr>
            <a:spLocks noGrp="1"/>
          </p:cNvSpPr>
          <p:nvPr>
            <p:ph type="ftr" sz="quarter" idx="11"/>
          </p:nvPr>
        </p:nvSpPr>
        <p:spPr>
          <a:xfrm>
            <a:off x="1522413" y="6400800"/>
            <a:ext cx="6553199" cy="276228"/>
          </a:xfrm>
        </p:spPr>
        <p:txBody>
          <a:bodyPr/>
          <a:lstStyle/>
          <a:p>
            <a:r>
              <a:rPr lang="en-US" dirty="0" smtClean="0"/>
              <a:t>Copyright © Ronald A. Bert - Motion's Edge</a:t>
            </a:r>
            <a:endParaRPr dirty="0"/>
          </a:p>
        </p:txBody>
      </p:sp>
      <p:sp>
        <p:nvSpPr>
          <p:cNvPr id="17" name="Date Placeholder 3"/>
          <p:cNvSpPr>
            <a:spLocks noGrp="1"/>
          </p:cNvSpPr>
          <p:nvPr>
            <p:ph type="dt" sz="half" idx="10"/>
          </p:nvPr>
        </p:nvSpPr>
        <p:spPr>
          <a:xfrm>
            <a:off x="8226422" y="6400800"/>
            <a:ext cx="1449389" cy="276228"/>
          </a:xfrm>
        </p:spPr>
        <p:txBody>
          <a:bodyPr/>
          <a:lstStyle/>
          <a:p>
            <a:fld id="{4CF4F66E-897A-4EED-ACF4-1E48A76DBE6C}" type="datetime1">
              <a:rPr lang="en-US" smtClean="0"/>
              <a:t>3/16/2017</a:t>
            </a:fld>
            <a:endParaRPr dirty="0"/>
          </a:p>
        </p:txBody>
      </p:sp>
      <p:sp>
        <p:nvSpPr>
          <p:cNvPr id="18" name="Slide Number Placeholder 5"/>
          <p:cNvSpPr>
            <a:spLocks noGrp="1"/>
          </p:cNvSpPr>
          <p:nvPr>
            <p:ph type="sldNum" sz="quarter" idx="12"/>
          </p:nvPr>
        </p:nvSpPr>
        <p:spPr>
          <a:xfrm>
            <a:off x="9828211" y="6400800"/>
            <a:ext cx="838201" cy="276228"/>
          </a:xfrm>
        </p:spPr>
        <p:txBody>
          <a:bodyPr/>
          <a:lstStyle/>
          <a:p>
            <a:fld id="{2A013F82-EE5E-44EE-A61D-E31C6657F26F}" type="slidenum">
              <a:rPr/>
              <a:t>‹#›</a:t>
            </a:fld>
            <a:endParaRPr/>
          </a:p>
        </p:txBody>
      </p:sp>
    </p:spTree>
    <p:extLst>
      <p:ext uri="{BB962C8B-B14F-4D97-AF65-F5344CB8AC3E}">
        <p14:creationId xmlns:p14="http://schemas.microsoft.com/office/powerpoint/2010/main" val="2957752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0-#ppt_w/2"/>
                                          </p:val>
                                        </p:tav>
                                        <p:tav tm="100000">
                                          <p:val>
                                            <p:strVal val="#ppt_x"/>
                                          </p:val>
                                        </p:tav>
                                      </p:tavLst>
                                    </p:anim>
                                    <p:anim calcmode="lin" valueType="num">
                                      <p:cBhvr additive="base">
                                        <p:cTn id="8" dur="500" fill="hold"/>
                                        <p:tgtEl>
                                          <p:spTgt spid="4098"/>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09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smtClean="0"/>
              <a:t>Copyright © Ronald A. Bert - Motion's Edge</a:t>
            </a:r>
            <a:endParaRPr dirty="0"/>
          </a:p>
        </p:txBody>
      </p:sp>
      <p:sp>
        <p:nvSpPr>
          <p:cNvPr id="4" name="Date Placeholder 3"/>
          <p:cNvSpPr>
            <a:spLocks noGrp="1"/>
          </p:cNvSpPr>
          <p:nvPr>
            <p:ph type="dt" sz="half" idx="10"/>
          </p:nvPr>
        </p:nvSpPr>
        <p:spPr/>
        <p:txBody>
          <a:bodyPr/>
          <a:lstStyle/>
          <a:p>
            <a:fld id="{91F7976A-30EE-4727-9ED0-0770EC518490}" type="datetime1">
              <a:rPr lang="en-US" smtClean="0"/>
              <a:t>3/16/2017</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Copyright © Ronald A. Bert - Motion's Edge</a:t>
            </a:r>
            <a:endParaRPr dirty="0"/>
          </a:p>
        </p:txBody>
      </p:sp>
      <p:sp>
        <p:nvSpPr>
          <p:cNvPr id="4" name="Date Placeholder 3"/>
          <p:cNvSpPr>
            <a:spLocks noGrp="1"/>
          </p:cNvSpPr>
          <p:nvPr>
            <p:ph type="dt" sz="half" idx="10"/>
          </p:nvPr>
        </p:nvSpPr>
        <p:spPr/>
        <p:txBody>
          <a:bodyPr/>
          <a:lstStyle/>
          <a:p>
            <a:fld id="{A4FD54DA-1D6E-4799-BB19-88AAA3520726}" type="datetime1">
              <a:rPr lang="en-US" smtClean="0"/>
              <a:t>3/16/2017</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r>
              <a:rPr lang="en-US" smtClean="0"/>
              <a:t>Copyright © Ronald A. Bert - Motion's Edge</a:t>
            </a:r>
            <a:endParaRPr dirty="0"/>
          </a:p>
        </p:txBody>
      </p:sp>
      <p:sp>
        <p:nvSpPr>
          <p:cNvPr id="5" name="Date Placeholder 4"/>
          <p:cNvSpPr>
            <a:spLocks noGrp="1"/>
          </p:cNvSpPr>
          <p:nvPr>
            <p:ph type="dt" sz="half" idx="10"/>
          </p:nvPr>
        </p:nvSpPr>
        <p:spPr/>
        <p:txBody>
          <a:bodyPr/>
          <a:lstStyle/>
          <a:p>
            <a:fld id="{7590FB04-2BF8-4697-B64C-0AAF94BBCE8E}" type="datetime1">
              <a:rPr lang="en-US" smtClean="0"/>
              <a:t>3/16/2017</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r>
              <a:rPr lang="en-US" smtClean="0"/>
              <a:t>Copyright © Ronald A. Bert - Motion's Edge</a:t>
            </a:r>
            <a:endParaRPr dirty="0"/>
          </a:p>
        </p:txBody>
      </p:sp>
      <p:sp>
        <p:nvSpPr>
          <p:cNvPr id="7" name="Date Placeholder 6"/>
          <p:cNvSpPr>
            <a:spLocks noGrp="1"/>
          </p:cNvSpPr>
          <p:nvPr>
            <p:ph type="dt" sz="half" idx="10"/>
          </p:nvPr>
        </p:nvSpPr>
        <p:spPr/>
        <p:txBody>
          <a:bodyPr/>
          <a:lstStyle/>
          <a:p>
            <a:fld id="{FD5C14B6-DB65-41BB-BF8B-19E6D944B8DF}" type="datetime1">
              <a:rPr lang="en-US" smtClean="0"/>
              <a:t>3/16/2017</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r>
              <a:rPr lang="en-US" smtClean="0"/>
              <a:t>Copyright © Ronald A. Bert - Motion's Edge</a:t>
            </a:r>
            <a:endParaRPr/>
          </a:p>
        </p:txBody>
      </p:sp>
      <p:sp>
        <p:nvSpPr>
          <p:cNvPr id="3" name="Date Placeholder 2"/>
          <p:cNvSpPr>
            <a:spLocks noGrp="1"/>
          </p:cNvSpPr>
          <p:nvPr>
            <p:ph type="dt" sz="half" idx="10"/>
          </p:nvPr>
        </p:nvSpPr>
        <p:spPr/>
        <p:txBody>
          <a:bodyPr/>
          <a:lstStyle/>
          <a:p>
            <a:fld id="{619C39CC-21EF-4688-9CAA-D9BFA836705F}" type="datetime1">
              <a:rPr lang="en-US" smtClean="0"/>
              <a:t>3/16/2017</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Copyright © Ronald A. Bert - Motion's Edge</a:t>
            </a:r>
            <a:endParaRPr/>
          </a:p>
        </p:txBody>
      </p:sp>
      <p:sp>
        <p:nvSpPr>
          <p:cNvPr id="2" name="Date Placeholder 1"/>
          <p:cNvSpPr>
            <a:spLocks noGrp="1"/>
          </p:cNvSpPr>
          <p:nvPr>
            <p:ph type="dt" sz="half" idx="10"/>
          </p:nvPr>
        </p:nvSpPr>
        <p:spPr/>
        <p:txBody>
          <a:bodyPr/>
          <a:lstStyle/>
          <a:p>
            <a:fld id="{E175CC94-694A-4AE0-919C-BFA87DFFA4C9}" type="datetime1">
              <a:rPr lang="en-US" smtClean="0"/>
              <a:t>3/16/2017</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r>
              <a:rPr lang="en-US" smtClean="0"/>
              <a:t>Copyright © Ronald A. Bert - Motion's Edge</a:t>
            </a:r>
            <a:endParaRPr/>
          </a:p>
        </p:txBody>
      </p:sp>
      <p:sp>
        <p:nvSpPr>
          <p:cNvPr id="5" name="Date Placeholder 4"/>
          <p:cNvSpPr>
            <a:spLocks noGrp="1"/>
          </p:cNvSpPr>
          <p:nvPr>
            <p:ph type="dt" sz="half" idx="10"/>
          </p:nvPr>
        </p:nvSpPr>
        <p:spPr/>
        <p:txBody>
          <a:bodyPr/>
          <a:lstStyle/>
          <a:p>
            <a:fld id="{15BBF697-5C0F-4546-B32C-88F2A62F925F}" type="datetime1">
              <a:rPr lang="en-US" smtClean="0"/>
              <a:t>3/16/2017</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6" name="Footer Placeholder 5"/>
          <p:cNvSpPr>
            <a:spLocks noGrp="1"/>
          </p:cNvSpPr>
          <p:nvPr>
            <p:ph type="ftr" sz="quarter" idx="11"/>
          </p:nvPr>
        </p:nvSpPr>
        <p:spPr/>
        <p:txBody>
          <a:bodyPr/>
          <a:lstStyle/>
          <a:p>
            <a:r>
              <a:rPr lang="en-US" smtClean="0"/>
              <a:t>Copyright © Ronald A. Bert - Motion's Edge</a:t>
            </a:r>
            <a:endParaRPr dirty="0"/>
          </a:p>
        </p:txBody>
      </p:sp>
      <p:sp>
        <p:nvSpPr>
          <p:cNvPr id="5" name="Date Placeholder 4"/>
          <p:cNvSpPr>
            <a:spLocks noGrp="1"/>
          </p:cNvSpPr>
          <p:nvPr>
            <p:ph type="dt" sz="half" idx="10"/>
          </p:nvPr>
        </p:nvSpPr>
        <p:spPr/>
        <p:txBody>
          <a:bodyPr/>
          <a:lstStyle/>
          <a:p>
            <a:fld id="{9404DD4E-6582-45B4-B081-72D2C16EBCDD}" type="datetime1">
              <a:rPr lang="en-US" smtClean="0"/>
              <a:t>3/16/2017</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smtClean="0"/>
              <a:t>Copyright © Ronald A. Bert - Motion's Edge</a:t>
            </a:r>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4C5FBAAB-81A1-4069-A751-09A3B4C7CE87}" type="datetime1">
              <a:rPr lang="en-US" smtClean="0"/>
              <a:t>3/16/2017</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invGray">
          <a:xfrm>
            <a:off x="11742325" y="0"/>
            <a:ext cx="446500" cy="6858000"/>
          </a:xfrm>
          <a:prstGeom prst="rect">
            <a:avLst/>
          </a:pr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sz="4000" b="1" smtClean="0">
              <a:solidFill>
                <a:srgbClr val="FFCC66"/>
              </a:solidFill>
            </a:endParaRPr>
          </a:p>
        </p:txBody>
      </p:sp>
      <p:sp>
        <p:nvSpPr>
          <p:cNvPr id="3075" name="Freeform 3"/>
          <p:cNvSpPr>
            <a:spLocks/>
          </p:cNvSpPr>
          <p:nvPr/>
        </p:nvSpPr>
        <p:spPr bwMode="white">
          <a:xfrm>
            <a:off x="-12697" y="4489450"/>
            <a:ext cx="7670919" cy="2368550"/>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fontAlgn="base" hangingPunct="0">
              <a:spcBef>
                <a:spcPct val="0"/>
              </a:spcBef>
              <a:spcAft>
                <a:spcPct val="0"/>
              </a:spcAft>
            </a:pPr>
            <a:endParaRPr lang="en-US" sz="4000" b="1" smtClean="0">
              <a:solidFill>
                <a:srgbClr val="FFCC66"/>
              </a:solidFill>
            </a:endParaRPr>
          </a:p>
        </p:txBody>
      </p:sp>
      <p:sp>
        <p:nvSpPr>
          <p:cNvPr id="3076" name="Freeform 4"/>
          <p:cNvSpPr>
            <a:spLocks/>
          </p:cNvSpPr>
          <p:nvPr/>
        </p:nvSpPr>
        <p:spPr bwMode="white">
          <a:xfrm>
            <a:off x="1" y="3817939"/>
            <a:ext cx="10883182" cy="3019425"/>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4000" b="1" smtClean="0">
              <a:solidFill>
                <a:srgbClr val="FFCC66"/>
              </a:solidFill>
            </a:endParaRPr>
          </a:p>
        </p:txBody>
      </p:sp>
      <p:sp>
        <p:nvSpPr>
          <p:cNvPr id="3077" name="Freeform 5"/>
          <p:cNvSpPr>
            <a:spLocks/>
          </p:cNvSpPr>
          <p:nvPr/>
        </p:nvSpPr>
        <p:spPr bwMode="white">
          <a:xfrm>
            <a:off x="0" y="3146425"/>
            <a:ext cx="12188825" cy="3690938"/>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4000" b="1" smtClean="0">
              <a:solidFill>
                <a:srgbClr val="FFCC66"/>
              </a:solidFill>
            </a:endParaRPr>
          </a:p>
        </p:txBody>
      </p:sp>
      <p:sp>
        <p:nvSpPr>
          <p:cNvPr id="3078" name="Freeform 6"/>
          <p:cNvSpPr>
            <a:spLocks/>
          </p:cNvSpPr>
          <p:nvPr/>
        </p:nvSpPr>
        <p:spPr bwMode="white">
          <a:xfrm>
            <a:off x="0" y="2460625"/>
            <a:ext cx="12188825" cy="2497138"/>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4000" b="1" smtClean="0">
              <a:solidFill>
                <a:srgbClr val="FFCC66"/>
              </a:solidFill>
            </a:endParaRPr>
          </a:p>
        </p:txBody>
      </p:sp>
      <p:sp>
        <p:nvSpPr>
          <p:cNvPr id="3079" name="Freeform 7"/>
          <p:cNvSpPr>
            <a:spLocks/>
          </p:cNvSpPr>
          <p:nvPr/>
        </p:nvSpPr>
        <p:spPr bwMode="white">
          <a:xfrm>
            <a:off x="0" y="1793876"/>
            <a:ext cx="12188825" cy="1539875"/>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4000" b="1" smtClean="0">
              <a:solidFill>
                <a:srgbClr val="FFCC66"/>
              </a:solidFill>
            </a:endParaRPr>
          </a:p>
        </p:txBody>
      </p:sp>
      <p:sp>
        <p:nvSpPr>
          <p:cNvPr id="3080" name="Freeform 8"/>
          <p:cNvSpPr>
            <a:spLocks/>
          </p:cNvSpPr>
          <p:nvPr/>
        </p:nvSpPr>
        <p:spPr bwMode="white">
          <a:xfrm>
            <a:off x="0" y="-20638"/>
            <a:ext cx="12188825" cy="1682751"/>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4000" b="1" smtClean="0">
              <a:solidFill>
                <a:srgbClr val="FFCC66"/>
              </a:solidFill>
            </a:endParaRPr>
          </a:p>
        </p:txBody>
      </p:sp>
      <p:sp>
        <p:nvSpPr>
          <p:cNvPr id="3081" name="Freeform 9"/>
          <p:cNvSpPr>
            <a:spLocks/>
          </p:cNvSpPr>
          <p:nvPr/>
        </p:nvSpPr>
        <p:spPr bwMode="white">
          <a:xfrm>
            <a:off x="0" y="-20638"/>
            <a:ext cx="11181554" cy="1068388"/>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4000" b="1" smtClean="0">
              <a:solidFill>
                <a:srgbClr val="FFCC66"/>
              </a:solidFill>
            </a:endParaRPr>
          </a:p>
        </p:txBody>
      </p:sp>
      <p:sp>
        <p:nvSpPr>
          <p:cNvPr id="3082" name="Freeform 10"/>
          <p:cNvSpPr>
            <a:spLocks/>
          </p:cNvSpPr>
          <p:nvPr/>
        </p:nvSpPr>
        <p:spPr bwMode="white">
          <a:xfrm>
            <a:off x="0" y="-20638"/>
            <a:ext cx="6102877" cy="45402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4000" b="1" smtClean="0">
              <a:solidFill>
                <a:srgbClr val="FFCC66"/>
              </a:solidFill>
            </a:endParaRPr>
          </a:p>
        </p:txBody>
      </p:sp>
      <p:sp>
        <p:nvSpPr>
          <p:cNvPr id="3083" name="Rectangle 11"/>
          <p:cNvSpPr>
            <a:spLocks noGrp="1" noChangeArrowheads="1"/>
          </p:cNvSpPr>
          <p:nvPr>
            <p:ph type="title"/>
          </p:nvPr>
        </p:nvSpPr>
        <p:spPr bwMode="auto">
          <a:xfrm>
            <a:off x="914162" y="609600"/>
            <a:ext cx="1036050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84" name="Rectangle 12"/>
          <p:cNvSpPr>
            <a:spLocks noGrp="1" noChangeArrowheads="1"/>
          </p:cNvSpPr>
          <p:nvPr>
            <p:ph type="body" idx="1"/>
          </p:nvPr>
        </p:nvSpPr>
        <p:spPr bwMode="auto">
          <a:xfrm>
            <a:off x="914162" y="1981200"/>
            <a:ext cx="1036050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 name="Footer Placeholder 4"/>
          <p:cNvSpPr>
            <a:spLocks noGrp="1"/>
          </p:cNvSpPr>
          <p:nvPr>
            <p:ph type="ftr" sz="quarter" idx="3"/>
          </p:nvPr>
        </p:nvSpPr>
        <p:spPr>
          <a:xfrm>
            <a:off x="1522413" y="6400800"/>
            <a:ext cx="6553199" cy="276228"/>
          </a:xfrm>
          <a:prstGeom prst="rect">
            <a:avLst/>
          </a:prstGeom>
        </p:spPr>
        <p:txBody>
          <a:bodyPr/>
          <a:lstStyle/>
          <a:p>
            <a:r>
              <a:rPr lang="en-US" dirty="0" smtClean="0"/>
              <a:t>Copyright © Ronald A. Bert - Motion's Edge</a:t>
            </a:r>
            <a:endParaRPr dirty="0"/>
          </a:p>
        </p:txBody>
      </p:sp>
      <p:sp>
        <p:nvSpPr>
          <p:cNvPr id="17" name="Date Placeholder 3"/>
          <p:cNvSpPr>
            <a:spLocks noGrp="1"/>
          </p:cNvSpPr>
          <p:nvPr>
            <p:ph type="dt" sz="half" idx="2"/>
          </p:nvPr>
        </p:nvSpPr>
        <p:spPr>
          <a:xfrm>
            <a:off x="8226422" y="6400800"/>
            <a:ext cx="1449389" cy="276228"/>
          </a:xfrm>
          <a:prstGeom prst="rect">
            <a:avLst/>
          </a:prstGeom>
        </p:spPr>
        <p:txBody>
          <a:bodyPr/>
          <a:lstStyle/>
          <a:p>
            <a:fld id="{4CF4F66E-897A-4EED-ACF4-1E48A76DBE6C}" type="datetime1">
              <a:rPr lang="en-US" smtClean="0"/>
              <a:t>3/16/2017</a:t>
            </a:fld>
            <a:endParaRPr dirty="0"/>
          </a:p>
        </p:txBody>
      </p:sp>
      <p:sp>
        <p:nvSpPr>
          <p:cNvPr id="18" name="Slide Number Placeholder 5"/>
          <p:cNvSpPr>
            <a:spLocks noGrp="1"/>
          </p:cNvSpPr>
          <p:nvPr>
            <p:ph type="sldNum" sz="quarter" idx="4"/>
          </p:nvPr>
        </p:nvSpPr>
        <p:spPr>
          <a:xfrm>
            <a:off x="9828211" y="6400800"/>
            <a:ext cx="838201" cy="276228"/>
          </a:xfrm>
          <a:prstGeom prst="rect">
            <a:avLst/>
          </a:prstGeom>
        </p:spPr>
        <p:txBody>
          <a:bodyPr/>
          <a:lstStyle/>
          <a:p>
            <a:fld id="{2A013F82-EE5E-44EE-A61D-E31C6657F26F}" type="slidenum">
              <a:rPr/>
              <a:t>‹#›</a:t>
            </a:fld>
            <a:endParaRPr/>
          </a:p>
        </p:txBody>
      </p:sp>
    </p:spTree>
    <p:extLst>
      <p:ext uri="{BB962C8B-B14F-4D97-AF65-F5344CB8AC3E}">
        <p14:creationId xmlns:p14="http://schemas.microsoft.com/office/powerpoint/2010/main" val="2656380833"/>
      </p:ext>
    </p:extLst>
  </p:cSld>
  <p:clrMap bg1="dk2" tx1="lt1" bg2="dk1" tx2="lt2" accent1="accent1" accent2="accent2" accent3="accent3" accent4="accent4" accent5="accent5" accent6="accent6" hlink="hlink" folHlink="folHlink"/>
  <p:sldLayoutIdLst>
    <p:sldLayoutId id="214748366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07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65214" y="3352800"/>
            <a:ext cx="8762998" cy="1371600"/>
          </a:xfrm>
        </p:spPr>
        <p:txBody>
          <a:bodyPr/>
          <a:lstStyle/>
          <a:p>
            <a:r>
              <a:rPr lang="en-US" dirty="0" smtClean="0"/>
              <a:t> </a:t>
            </a:r>
            <a:endParaRPr lang="en-US" dirty="0"/>
          </a:p>
        </p:txBody>
      </p:sp>
      <p:sp>
        <p:nvSpPr>
          <p:cNvPr id="4" name="Subtitle 3"/>
          <p:cNvSpPr>
            <a:spLocks noGrp="1"/>
          </p:cNvSpPr>
          <p:nvPr>
            <p:ph type="subTitle" idx="1"/>
          </p:nvPr>
        </p:nvSpPr>
        <p:spPr/>
        <p:txBody>
          <a:bodyPr/>
          <a:lstStyle/>
          <a:p>
            <a:r>
              <a:rPr lang="it-IT" dirty="0" smtClean="0"/>
              <a:t>From Here to Everywhere</a:t>
            </a:r>
            <a:endParaRPr lang="it-IT" dirty="0"/>
          </a:p>
        </p:txBody>
      </p:sp>
      <p:pic>
        <p:nvPicPr>
          <p:cNvPr id="2" name="Picture 1" descr="PowerPoint Slide Show - [PowerPointExercise2013]"/>
          <p:cNvPicPr>
            <a:picLocks noChangeAspect="1"/>
          </p:cNvPicPr>
          <p:nvPr/>
        </p:nvPicPr>
        <p:blipFill rotWithShape="1">
          <a:blip r:embed="rId3">
            <a:extLst>
              <a:ext uri="{28A0092B-C50C-407E-A947-70E740481C1C}">
                <a14:useLocalDpi xmlns:a14="http://schemas.microsoft.com/office/drawing/2010/main" val="0"/>
              </a:ext>
            </a:extLst>
          </a:blip>
          <a:srcRect l="85621" t="14848" b="14821"/>
          <a:stretch/>
        </p:blipFill>
        <p:spPr>
          <a:xfrm>
            <a:off x="10437812" y="1"/>
            <a:ext cx="1752600" cy="6858000"/>
          </a:xfrm>
          <a:prstGeom prst="rect">
            <a:avLst/>
          </a:prstGeom>
        </p:spPr>
      </p:pic>
      <p:sp>
        <p:nvSpPr>
          <p:cNvPr id="6" name="TextBox 5"/>
          <p:cNvSpPr txBox="1"/>
          <p:nvPr/>
        </p:nvSpPr>
        <p:spPr>
          <a:xfrm>
            <a:off x="942251" y="3692604"/>
            <a:ext cx="8915399" cy="1107996"/>
          </a:xfrm>
          <a:prstGeom prst="rect">
            <a:avLst/>
          </a:prstGeom>
          <a:noFill/>
        </p:spPr>
        <p:txBody>
          <a:bodyPr wrap="square" rtlCol="0">
            <a:spAutoFit/>
          </a:bodyPr>
          <a:lstStyle/>
          <a:p>
            <a:r>
              <a:rPr lang="en-US" sz="6600" spc="100" dirty="0">
                <a:latin typeface="+mj-lt"/>
                <a:ea typeface="+mj-ea"/>
                <a:cs typeface="+mj-cs"/>
              </a:rPr>
              <a:t>Absolute</a:t>
            </a:r>
            <a:r>
              <a:rPr lang="en-US" dirty="0" smtClean="0"/>
              <a:t> </a:t>
            </a:r>
            <a:r>
              <a:rPr lang="en-US" sz="6600" spc="100" dirty="0">
                <a:latin typeface="+mj-lt"/>
                <a:ea typeface="+mj-ea"/>
                <a:cs typeface="+mj-cs"/>
              </a:rPr>
              <a:t>Light’s</a:t>
            </a:r>
            <a:r>
              <a:rPr lang="en-US" dirty="0" smtClean="0"/>
              <a:t> </a:t>
            </a:r>
            <a:r>
              <a:rPr lang="en-US" sz="6600" spc="100" dirty="0">
                <a:latin typeface="+mj-lt"/>
                <a:ea typeface="+mj-ea"/>
                <a:cs typeface="+mj-cs"/>
              </a:rPr>
              <a:t>Nature</a:t>
            </a:r>
          </a:p>
        </p:txBody>
      </p:sp>
      <p:sp>
        <p:nvSpPr>
          <p:cNvPr id="5" name="Freeform 4"/>
          <p:cNvSpPr/>
          <p:nvPr/>
        </p:nvSpPr>
        <p:spPr>
          <a:xfrm>
            <a:off x="10439538" y="497"/>
            <a:ext cx="1749287" cy="6846073"/>
          </a:xfrm>
          <a:custGeom>
            <a:avLst/>
            <a:gdLst>
              <a:gd name="connsiteX0" fmla="*/ 723569 w 1749287"/>
              <a:gd name="connsiteY0" fmla="*/ 0 h 6846073"/>
              <a:gd name="connsiteX1" fmla="*/ 803082 w 1749287"/>
              <a:gd name="connsiteY1" fmla="*/ 182880 h 6846073"/>
              <a:gd name="connsiteX2" fmla="*/ 890546 w 1749287"/>
              <a:gd name="connsiteY2" fmla="*/ 389614 h 6846073"/>
              <a:gd name="connsiteX3" fmla="*/ 946206 w 1749287"/>
              <a:gd name="connsiteY3" fmla="*/ 540689 h 6846073"/>
              <a:gd name="connsiteX4" fmla="*/ 1001865 w 1749287"/>
              <a:gd name="connsiteY4" fmla="*/ 747423 h 6846073"/>
              <a:gd name="connsiteX5" fmla="*/ 1081378 w 1749287"/>
              <a:gd name="connsiteY5" fmla="*/ 922352 h 6846073"/>
              <a:gd name="connsiteX6" fmla="*/ 1144988 w 1749287"/>
              <a:gd name="connsiteY6" fmla="*/ 1097280 h 6846073"/>
              <a:gd name="connsiteX7" fmla="*/ 1208599 w 1749287"/>
              <a:gd name="connsiteY7" fmla="*/ 1296063 h 6846073"/>
              <a:gd name="connsiteX8" fmla="*/ 1256306 w 1749287"/>
              <a:gd name="connsiteY8" fmla="*/ 1447138 h 6846073"/>
              <a:gd name="connsiteX9" fmla="*/ 1335819 w 1749287"/>
              <a:gd name="connsiteY9" fmla="*/ 1669774 h 6846073"/>
              <a:gd name="connsiteX10" fmla="*/ 1391479 w 1749287"/>
              <a:gd name="connsiteY10" fmla="*/ 1892411 h 6846073"/>
              <a:gd name="connsiteX11" fmla="*/ 1399430 w 1749287"/>
              <a:gd name="connsiteY11" fmla="*/ 2075291 h 6846073"/>
              <a:gd name="connsiteX12" fmla="*/ 1367625 w 1749287"/>
              <a:gd name="connsiteY12" fmla="*/ 2282025 h 6846073"/>
              <a:gd name="connsiteX13" fmla="*/ 1264258 w 1749287"/>
              <a:gd name="connsiteY13" fmla="*/ 2456953 h 6846073"/>
              <a:gd name="connsiteX14" fmla="*/ 1137037 w 1749287"/>
              <a:gd name="connsiteY14" fmla="*/ 2576223 h 6846073"/>
              <a:gd name="connsiteX15" fmla="*/ 1025719 w 1749287"/>
              <a:gd name="connsiteY15" fmla="*/ 2711395 h 6846073"/>
              <a:gd name="connsiteX16" fmla="*/ 866692 w 1749287"/>
              <a:gd name="connsiteY16" fmla="*/ 2910178 h 6846073"/>
              <a:gd name="connsiteX17" fmla="*/ 699715 w 1749287"/>
              <a:gd name="connsiteY17" fmla="*/ 3077155 h 6846073"/>
              <a:gd name="connsiteX18" fmla="*/ 612251 w 1749287"/>
              <a:gd name="connsiteY18" fmla="*/ 3188473 h 6846073"/>
              <a:gd name="connsiteX19" fmla="*/ 437322 w 1749287"/>
              <a:gd name="connsiteY19" fmla="*/ 3395207 h 6846073"/>
              <a:gd name="connsiteX20" fmla="*/ 326004 w 1749287"/>
              <a:gd name="connsiteY20" fmla="*/ 3514477 h 6846073"/>
              <a:gd name="connsiteX21" fmla="*/ 198783 w 1749287"/>
              <a:gd name="connsiteY21" fmla="*/ 3657600 h 6846073"/>
              <a:gd name="connsiteX22" fmla="*/ 0 w 1749287"/>
              <a:gd name="connsiteY22" fmla="*/ 3872286 h 6846073"/>
              <a:gd name="connsiteX23" fmla="*/ 15903 w 1749287"/>
              <a:gd name="connsiteY23" fmla="*/ 6846073 h 6846073"/>
              <a:gd name="connsiteX24" fmla="*/ 1749287 w 1749287"/>
              <a:gd name="connsiteY24" fmla="*/ 6846073 h 6846073"/>
              <a:gd name="connsiteX25" fmla="*/ 1749287 w 1749287"/>
              <a:gd name="connsiteY25" fmla="*/ 0 h 6846073"/>
              <a:gd name="connsiteX26" fmla="*/ 723569 w 1749287"/>
              <a:gd name="connsiteY26" fmla="*/ 0 h 684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49287" h="6846073">
                <a:moveTo>
                  <a:pt x="723569" y="0"/>
                </a:moveTo>
                <a:lnTo>
                  <a:pt x="803082" y="182880"/>
                </a:lnTo>
                <a:lnTo>
                  <a:pt x="890546" y="389614"/>
                </a:lnTo>
                <a:lnTo>
                  <a:pt x="946206" y="540689"/>
                </a:lnTo>
                <a:lnTo>
                  <a:pt x="1001865" y="747423"/>
                </a:lnTo>
                <a:lnTo>
                  <a:pt x="1081378" y="922352"/>
                </a:lnTo>
                <a:lnTo>
                  <a:pt x="1144988" y="1097280"/>
                </a:lnTo>
                <a:lnTo>
                  <a:pt x="1208599" y="1296063"/>
                </a:lnTo>
                <a:lnTo>
                  <a:pt x="1256306" y="1447138"/>
                </a:lnTo>
                <a:lnTo>
                  <a:pt x="1335819" y="1669774"/>
                </a:lnTo>
                <a:lnTo>
                  <a:pt x="1391479" y="1892411"/>
                </a:lnTo>
                <a:lnTo>
                  <a:pt x="1399430" y="2075291"/>
                </a:lnTo>
                <a:lnTo>
                  <a:pt x="1367625" y="2282025"/>
                </a:lnTo>
                <a:lnTo>
                  <a:pt x="1264258" y="2456953"/>
                </a:lnTo>
                <a:lnTo>
                  <a:pt x="1137037" y="2576223"/>
                </a:lnTo>
                <a:lnTo>
                  <a:pt x="1025719" y="2711395"/>
                </a:lnTo>
                <a:lnTo>
                  <a:pt x="866692" y="2910178"/>
                </a:lnTo>
                <a:lnTo>
                  <a:pt x="699715" y="3077155"/>
                </a:lnTo>
                <a:lnTo>
                  <a:pt x="612251" y="3188473"/>
                </a:lnTo>
                <a:lnTo>
                  <a:pt x="437322" y="3395207"/>
                </a:lnTo>
                <a:lnTo>
                  <a:pt x="326004" y="3514477"/>
                </a:lnTo>
                <a:lnTo>
                  <a:pt x="198783" y="3657600"/>
                </a:lnTo>
                <a:lnTo>
                  <a:pt x="0" y="3872286"/>
                </a:lnTo>
                <a:lnTo>
                  <a:pt x="15903" y="6846073"/>
                </a:lnTo>
                <a:lnTo>
                  <a:pt x="1749287" y="6846073"/>
                </a:lnTo>
                <a:lnTo>
                  <a:pt x="1749287" y="0"/>
                </a:lnTo>
                <a:lnTo>
                  <a:pt x="723569" y="0"/>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100"/>
                                        <p:tgtEl>
                                          <p:spTgt spid="6"/>
                                        </p:tgtEl>
                                      </p:cBhvr>
                                    </p:animEffect>
                                  </p:childTnLst>
                                </p:cTn>
                              </p:par>
                              <p:par>
                                <p:cTn id="8" presetID="23" presetClass="entr" presetSubtype="16" fill="hold" grpId="1"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2100" fill="hold"/>
                                        <p:tgtEl>
                                          <p:spTgt spid="6"/>
                                        </p:tgtEl>
                                        <p:attrNameLst>
                                          <p:attrName>ppt_w</p:attrName>
                                        </p:attrNameLst>
                                      </p:cBhvr>
                                      <p:tavLst>
                                        <p:tav tm="0">
                                          <p:val>
                                            <p:fltVal val="0"/>
                                          </p:val>
                                        </p:tav>
                                        <p:tav tm="100000">
                                          <p:val>
                                            <p:strVal val="#ppt_w"/>
                                          </p:val>
                                        </p:tav>
                                      </p:tavLst>
                                    </p:anim>
                                    <p:anim calcmode="lin" valueType="num">
                                      <p:cBhvr>
                                        <p:cTn id="11" dur="2100" fill="hold"/>
                                        <p:tgtEl>
                                          <p:spTgt spid="6"/>
                                        </p:tgtEl>
                                        <p:attrNameLst>
                                          <p:attrName>ppt_h</p:attrName>
                                        </p:attrNameLst>
                                      </p:cBhvr>
                                      <p:tavLst>
                                        <p:tav tm="0">
                                          <p:val>
                                            <p:fltVal val="0"/>
                                          </p:val>
                                        </p:tav>
                                        <p:tav tm="100000">
                                          <p:val>
                                            <p:strVal val="#ppt_h"/>
                                          </p:val>
                                        </p:tav>
                                      </p:tavLst>
                                    </p:anim>
                                  </p:childTnLst>
                                </p:cTn>
                              </p:par>
                              <p:par>
                                <p:cTn id="12" presetID="0" presetClass="path" presetSubtype="0" accel="50000" decel="50000" fill="hold" grpId="0" nodeType="withEffect">
                                  <p:stCondLst>
                                    <p:cond delay="0"/>
                                  </p:stCondLst>
                                  <p:childTnLst>
                                    <p:animMotion origin="layout" path="M -4.13649E-6 -2.96296E-6 C 0.05197 -0.07847 0.10407 -0.15671 0.1619 -0.2081 C 0.21959 -0.25972 0.26492 -0.28426 0.34658 -0.30926 C 0.42837 -0.33426 0.55992 -0.35 0.65226 -0.35833 C 0.7446 -0.36643 0.80047 -0.36458 0.90089 -0.35833 " pathEditMode="relative" rAng="0" ptsTypes="AAAAA">
                                      <p:cBhvr>
                                        <p:cTn id="13" dur="2100" spd="-100000" fill="hold"/>
                                        <p:tgtEl>
                                          <p:spTgt spid="6"/>
                                        </p:tgtEl>
                                        <p:attrNameLst>
                                          <p:attrName>ppt_x</p:attrName>
                                          <p:attrName>ppt_y</p:attrName>
                                        </p:attrNameLst>
                                      </p:cBhvr>
                                      <p:rCtr x="45038" y="-18194"/>
                                    </p:animMotion>
                                  </p:childTnLst>
                                </p:cTn>
                              </p:par>
                              <p:par>
                                <p:cTn id="14" presetID="0" presetClass="entr" presetSubtype="0" fill="hold" grpId="0" nodeType="withEffect">
                                  <p:stCondLst>
                                    <p:cond delay="25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1250">
                                          <p:stCondLst>
                                            <p:cond delay="0"/>
                                          </p:stCondLst>
                                        </p:cTn>
                                        <p:tgtEl>
                                          <p:spTgt spid="4"/>
                                        </p:tgtEl>
                                      </p:cBhvr>
                                    </p:animEffect>
                                    <p:anim to="" calcmode="lin" valueType="num">
                                      <p:cBhvr>
                                        <p:cTn id="17" dur="125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18" dur="1250" fill="hold">
                                          <p:stCondLst>
                                            <p:cond delay="0"/>
                                          </p:stCondLst>
                                        </p:cTn>
                                        <p:tgtEl>
                                          <p:spTgt spid="4"/>
                                        </p:tgtEl>
                                        <p:attrNameLst>
                                          <p:attrName>ppt_h</p:attrName>
                                        </p:attrNameLst>
                                      </p:cBhvr>
                                      <p:tavLst>
                                        <p:tav tm="0">
                                          <p:val>
                                            <p:strVal val="#ppt_h*4"/>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6" grpId="1"/>
      <p:bldP spid="6"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smtClean="0"/>
              <a:t>Kinds of Light’s Minimum and Maximum</a:t>
            </a:r>
            <a:endParaRPr lang="en-US" b="1" dirty="0"/>
          </a:p>
        </p:txBody>
      </p:sp>
      <p:sp>
        <p:nvSpPr>
          <p:cNvPr id="14" name="Content Placeholder 13"/>
          <p:cNvSpPr>
            <a:spLocks noGrp="1"/>
          </p:cNvSpPr>
          <p:nvPr>
            <p:ph idx="1"/>
          </p:nvPr>
        </p:nvSpPr>
        <p:spPr>
          <a:xfrm>
            <a:off x="1522413" y="2326511"/>
            <a:ext cx="9134391" cy="3693289"/>
          </a:xfrm>
        </p:spPr>
        <p:txBody>
          <a:bodyPr>
            <a:normAutofit/>
          </a:bodyPr>
          <a:lstStyle/>
          <a:p>
            <a:r>
              <a:rPr lang="en-US" sz="3200" dirty="0" smtClean="0"/>
              <a:t>Physical Nature</a:t>
            </a:r>
            <a:endParaRPr lang="en-US" sz="3200" dirty="0"/>
          </a:p>
          <a:p>
            <a:r>
              <a:rPr lang="en-US" sz="3200" dirty="0" smtClean="0"/>
              <a:t>Spatial Nature</a:t>
            </a:r>
            <a:endParaRPr lang="en-US" sz="3200" dirty="0"/>
          </a:p>
          <a:p>
            <a:r>
              <a:rPr lang="en-US" sz="3200" dirty="0" smtClean="0"/>
              <a:t>Absolute Nature</a:t>
            </a:r>
            <a:endParaRPr lang="en-US" sz="3200" dirty="0"/>
          </a:p>
        </p:txBody>
      </p:sp>
      <p:sp>
        <p:nvSpPr>
          <p:cNvPr id="2" name="Date Placeholder 1"/>
          <p:cNvSpPr>
            <a:spLocks noGrp="1"/>
          </p:cNvSpPr>
          <p:nvPr>
            <p:ph type="dt" sz="half" idx="10"/>
          </p:nvPr>
        </p:nvSpPr>
        <p:spPr/>
        <p:txBody>
          <a:bodyPr/>
          <a:lstStyle/>
          <a:p>
            <a:fld id="{1BAAFEFA-406A-49BB-B380-8DEBB7B754B3}" type="datetime1">
              <a:rPr lang="en-US" smtClean="0"/>
              <a:t>3/16/2017</a:t>
            </a:fld>
            <a:endParaRPr lang="en-US"/>
          </a:p>
        </p:txBody>
      </p:sp>
      <p:sp>
        <p:nvSpPr>
          <p:cNvPr id="3" name="Footer Placeholder 2"/>
          <p:cNvSpPr>
            <a:spLocks noGrp="1"/>
          </p:cNvSpPr>
          <p:nvPr>
            <p:ph type="ftr" sz="quarter" idx="11"/>
          </p:nvPr>
        </p:nvSpPr>
        <p:spPr/>
        <p:txBody>
          <a:bodyPr/>
          <a:lstStyle/>
          <a:p>
            <a:r>
              <a:rPr lang="en-US" smtClean="0"/>
              <a:t>Copyright © Ronald A. Bert - Motion's Edge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0424" y="2918750"/>
            <a:ext cx="1533525" cy="1495425"/>
          </a:xfrm>
          <a:prstGeom prst="rect">
            <a:avLst/>
          </a:prstGeom>
        </p:spPr>
      </p:pic>
      <p:sp>
        <p:nvSpPr>
          <p:cNvPr id="5" name="Slide Number Placeholder 4"/>
          <p:cNvSpPr>
            <a:spLocks noGrp="1"/>
          </p:cNvSpPr>
          <p:nvPr>
            <p:ph type="sldNum" sz="quarter" idx="12"/>
          </p:nvPr>
        </p:nvSpPr>
        <p:spPr/>
        <p:txBody>
          <a:bodyPr/>
          <a:lstStyle/>
          <a:p>
            <a:r>
              <a:rPr lang="en-US" dirty="0" smtClean="0"/>
              <a:t>1</a:t>
            </a:r>
            <a:endParaRPr lang="en-US" dirty="0"/>
          </a:p>
        </p:txBody>
      </p:sp>
      <p:sp>
        <p:nvSpPr>
          <p:cNvPr id="6" name="Right Arrow 5"/>
          <p:cNvSpPr/>
          <p:nvPr/>
        </p:nvSpPr>
        <p:spPr>
          <a:xfrm rot="1036885">
            <a:off x="4510159" y="2858624"/>
            <a:ext cx="2528032" cy="30096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329167">
            <a:off x="4390120" y="3290198"/>
            <a:ext cx="3391105" cy="340734"/>
          </a:xfrm>
          <a:prstGeom prst="rightArrow">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21348682">
            <a:off x="4746442" y="3636055"/>
            <a:ext cx="3334681" cy="286994"/>
          </a:xfrm>
          <a:prstGeom prst="rightArrow">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r="100000" b="100000"/>
            </a:path>
            <a:tileRect l="-100000" t="-10000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lock Arc 6"/>
          <p:cNvSpPr/>
          <p:nvPr/>
        </p:nvSpPr>
        <p:spPr>
          <a:xfrm rot="17261384">
            <a:off x="7001273" y="2962839"/>
            <a:ext cx="1583159" cy="1275996"/>
          </a:xfrm>
          <a:prstGeom prst="blockArc">
            <a:avLst>
              <a:gd name="adj1" fmla="val 10853171"/>
              <a:gd name="adj2" fmla="val 36844"/>
              <a:gd name="adj3" fmla="val 11512"/>
            </a:avLst>
          </a:prstGeom>
          <a:gradFill flip="none" rotWithShape="1">
            <a:gsLst>
              <a:gs pos="0">
                <a:srgbClr val="FF3399"/>
              </a:gs>
              <a:gs pos="25000">
                <a:srgbClr val="FF6633"/>
              </a:gs>
              <a:gs pos="50000">
                <a:srgbClr val="FFFF00"/>
              </a:gs>
              <a:gs pos="75000">
                <a:srgbClr val="01A78F"/>
              </a:gs>
              <a:gs pos="100000">
                <a:srgbClr val="3366FF"/>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0424" y="2918750"/>
            <a:ext cx="1533525" cy="1495425"/>
          </a:xfrm>
          <a:prstGeom prst="rect">
            <a:avLst/>
          </a:prstGeom>
        </p:spPr>
      </p:pic>
      <p:sp>
        <p:nvSpPr>
          <p:cNvPr id="8" name="Oval 7"/>
          <p:cNvSpPr/>
          <p:nvPr/>
        </p:nvSpPr>
        <p:spPr>
          <a:xfrm>
            <a:off x="7825740" y="3429000"/>
            <a:ext cx="487680" cy="4838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64"/>
          <p:cNvSpPr>
            <a:spLocks/>
          </p:cNvSpPr>
          <p:nvPr/>
        </p:nvSpPr>
        <p:spPr bwMode="auto">
          <a:xfrm>
            <a:off x="-41893" y="1724991"/>
            <a:ext cx="8087117" cy="1914934"/>
          </a:xfrm>
          <a:custGeom>
            <a:avLst/>
            <a:gdLst>
              <a:gd name="T0" fmla="*/ 0 w 2856"/>
              <a:gd name="T1" fmla="*/ 0 h 674"/>
              <a:gd name="T2" fmla="*/ 2856 w 2856"/>
              <a:gd name="T3" fmla="*/ 674 h 674"/>
              <a:gd name="connsiteX0" fmla="*/ 0 w 17837"/>
              <a:gd name="connsiteY0" fmla="*/ 0 h 17897"/>
              <a:gd name="connsiteX1" fmla="*/ 17837 w 17837"/>
              <a:gd name="connsiteY1" fmla="*/ 17897 h 17897"/>
            </a:gdLst>
            <a:ahLst/>
            <a:cxnLst>
              <a:cxn ang="0">
                <a:pos x="connsiteX0" y="connsiteY0"/>
              </a:cxn>
              <a:cxn ang="0">
                <a:pos x="connsiteX1" y="connsiteY1"/>
              </a:cxn>
            </a:cxnLst>
            <a:rect l="l" t="t" r="r" b="b"/>
            <a:pathLst>
              <a:path w="17837" h="17897">
                <a:moveTo>
                  <a:pt x="0" y="0"/>
                </a:moveTo>
                <a:lnTo>
                  <a:pt x="17837" y="17897"/>
                </a:lnTo>
              </a:path>
            </a:pathLst>
          </a:custGeom>
          <a:noFill/>
          <a:ln w="7620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65"/>
          <p:cNvSpPr>
            <a:spLocks/>
          </p:cNvSpPr>
          <p:nvPr/>
        </p:nvSpPr>
        <p:spPr bwMode="auto">
          <a:xfrm>
            <a:off x="-9281" y="3655758"/>
            <a:ext cx="8072622" cy="1109410"/>
          </a:xfrm>
          <a:custGeom>
            <a:avLst/>
            <a:gdLst>
              <a:gd name="T0" fmla="*/ 0 w 2852"/>
              <a:gd name="T1" fmla="*/ 390 h 390"/>
              <a:gd name="T2" fmla="*/ 2852 w 2852"/>
              <a:gd name="T3" fmla="*/ 0 h 390"/>
              <a:gd name="connsiteX0" fmla="*/ 0 w 17797"/>
              <a:gd name="connsiteY0" fmla="*/ 18226 h 18226"/>
              <a:gd name="connsiteX1" fmla="*/ 17797 w 17797"/>
              <a:gd name="connsiteY1" fmla="*/ 0 h 18226"/>
              <a:gd name="connsiteX0" fmla="*/ 0 w 17801"/>
              <a:gd name="connsiteY0" fmla="*/ 18011 h 18011"/>
              <a:gd name="connsiteX1" fmla="*/ 17801 w 17801"/>
              <a:gd name="connsiteY1" fmla="*/ 0 h 18011"/>
              <a:gd name="connsiteX0" fmla="*/ 0 w 17830"/>
              <a:gd name="connsiteY0" fmla="*/ 17919 h 17919"/>
              <a:gd name="connsiteX1" fmla="*/ 17830 w 17830"/>
              <a:gd name="connsiteY1" fmla="*/ 0 h 17919"/>
            </a:gdLst>
            <a:ahLst/>
            <a:cxnLst>
              <a:cxn ang="0">
                <a:pos x="connsiteX0" y="connsiteY0"/>
              </a:cxn>
              <a:cxn ang="0">
                <a:pos x="connsiteX1" y="connsiteY1"/>
              </a:cxn>
            </a:cxnLst>
            <a:rect l="l" t="t" r="r" b="b"/>
            <a:pathLst>
              <a:path w="17830" h="17919">
                <a:moveTo>
                  <a:pt x="0" y="17919"/>
                </a:moveTo>
                <a:lnTo>
                  <a:pt x="17830" y="0"/>
                </a:lnTo>
              </a:path>
            </a:pathLst>
          </a:custGeom>
          <a:noFill/>
          <a:ln w="7620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66"/>
          <p:cNvSpPr>
            <a:spLocks/>
          </p:cNvSpPr>
          <p:nvPr/>
        </p:nvSpPr>
        <p:spPr bwMode="auto">
          <a:xfrm>
            <a:off x="3877482" y="3651034"/>
            <a:ext cx="4182104" cy="3264716"/>
          </a:xfrm>
          <a:custGeom>
            <a:avLst/>
            <a:gdLst>
              <a:gd name="T0" fmla="*/ 0 w 2847"/>
              <a:gd name="T1" fmla="*/ 2229 h 2229"/>
              <a:gd name="T2" fmla="*/ 2847 w 2847"/>
              <a:gd name="T3" fmla="*/ 0 h 2229"/>
              <a:gd name="connsiteX0" fmla="*/ 0 w 9232"/>
              <a:gd name="connsiteY0" fmla="*/ 9280 h 9280"/>
              <a:gd name="connsiteX1" fmla="*/ 9232 w 9232"/>
              <a:gd name="connsiteY1" fmla="*/ 0 h 9280"/>
              <a:gd name="connsiteX0" fmla="*/ 0 w 10023"/>
              <a:gd name="connsiteY0" fmla="*/ 9942 h 9942"/>
              <a:gd name="connsiteX1" fmla="*/ 10023 w 10023"/>
              <a:gd name="connsiteY1" fmla="*/ 0 h 9942"/>
            </a:gdLst>
            <a:ahLst/>
            <a:cxnLst>
              <a:cxn ang="0">
                <a:pos x="connsiteX0" y="connsiteY0"/>
              </a:cxn>
              <a:cxn ang="0">
                <a:pos x="connsiteX1" y="connsiteY1"/>
              </a:cxn>
            </a:cxnLst>
            <a:rect l="l" t="t" r="r" b="b"/>
            <a:pathLst>
              <a:path w="10023" h="9942">
                <a:moveTo>
                  <a:pt x="0" y="9942"/>
                </a:moveTo>
                <a:lnTo>
                  <a:pt x="10023" y="0"/>
                </a:lnTo>
              </a:path>
            </a:pathLst>
          </a:custGeom>
          <a:noFill/>
          <a:ln w="7620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68"/>
          <p:cNvSpPr>
            <a:spLocks/>
          </p:cNvSpPr>
          <p:nvPr/>
        </p:nvSpPr>
        <p:spPr bwMode="auto">
          <a:xfrm>
            <a:off x="8096932" y="3669044"/>
            <a:ext cx="4184084" cy="3238472"/>
          </a:xfrm>
          <a:custGeom>
            <a:avLst/>
            <a:gdLst>
              <a:gd name="T0" fmla="*/ 2922 w 2922"/>
              <a:gd name="T1" fmla="*/ 2250 h 2250"/>
              <a:gd name="T2" fmla="*/ 0 w 2922"/>
              <a:gd name="T3" fmla="*/ 0 h 2250"/>
              <a:gd name="connsiteX0" fmla="*/ 9152 w 9152"/>
              <a:gd name="connsiteY0" fmla="*/ 9157 h 9157"/>
              <a:gd name="connsiteX1" fmla="*/ 0 w 9152"/>
              <a:gd name="connsiteY1" fmla="*/ 0 h 9157"/>
              <a:gd name="connsiteX0" fmla="*/ 9964 w 9964"/>
              <a:gd name="connsiteY0" fmla="*/ 9959 h 9959"/>
              <a:gd name="connsiteX1" fmla="*/ 0 w 9964"/>
              <a:gd name="connsiteY1" fmla="*/ 0 h 9959"/>
              <a:gd name="connsiteX0" fmla="*/ 9950 w 9950"/>
              <a:gd name="connsiteY0" fmla="*/ 9977 h 9977"/>
              <a:gd name="connsiteX1" fmla="*/ 0 w 9950"/>
              <a:gd name="connsiteY1" fmla="*/ 0 h 9977"/>
              <a:gd name="connsiteX0" fmla="*/ 9964 w 9964"/>
              <a:gd name="connsiteY0" fmla="*/ 9953 h 9953"/>
              <a:gd name="connsiteX1" fmla="*/ 0 w 9964"/>
              <a:gd name="connsiteY1" fmla="*/ 0 h 9953"/>
              <a:gd name="connsiteX0" fmla="*/ 9977 w 9977"/>
              <a:gd name="connsiteY0" fmla="*/ 10012 h 10012"/>
              <a:gd name="connsiteX1" fmla="*/ 0 w 9977"/>
              <a:gd name="connsiteY1" fmla="*/ 0 h 10012"/>
            </a:gdLst>
            <a:ahLst/>
            <a:cxnLst>
              <a:cxn ang="0">
                <a:pos x="connsiteX0" y="connsiteY0"/>
              </a:cxn>
              <a:cxn ang="0">
                <a:pos x="connsiteX1" y="connsiteY1"/>
              </a:cxn>
            </a:cxnLst>
            <a:rect l="l" t="t" r="r" b="b"/>
            <a:pathLst>
              <a:path w="9977" h="10012">
                <a:moveTo>
                  <a:pt x="9977" y="10012"/>
                </a:moveTo>
                <a:lnTo>
                  <a:pt x="0" y="0"/>
                </a:lnTo>
              </a:path>
            </a:pathLst>
          </a:custGeom>
          <a:noFill/>
          <a:ln w="7620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69"/>
          <p:cNvSpPr>
            <a:spLocks/>
          </p:cNvSpPr>
          <p:nvPr/>
        </p:nvSpPr>
        <p:spPr bwMode="auto">
          <a:xfrm>
            <a:off x="8038875" y="3654212"/>
            <a:ext cx="4210446" cy="1475069"/>
          </a:xfrm>
          <a:custGeom>
            <a:avLst/>
            <a:gdLst>
              <a:gd name="T0" fmla="*/ 2944 w 2944"/>
              <a:gd name="T1" fmla="*/ 1024 h 1024"/>
              <a:gd name="T2" fmla="*/ 0 w 2944"/>
              <a:gd name="T3" fmla="*/ 0 h 1024"/>
              <a:gd name="connsiteX0" fmla="*/ 9009 w 9009"/>
              <a:gd name="connsiteY0" fmla="*/ 9074 h 9074"/>
              <a:gd name="connsiteX1" fmla="*/ 0 w 9009"/>
              <a:gd name="connsiteY1" fmla="*/ 0 h 9074"/>
            </a:gdLst>
            <a:ahLst/>
            <a:cxnLst>
              <a:cxn ang="0">
                <a:pos x="connsiteX0" y="connsiteY0"/>
              </a:cxn>
              <a:cxn ang="0">
                <a:pos x="connsiteX1" y="connsiteY1"/>
              </a:cxn>
            </a:cxnLst>
            <a:rect l="l" t="t" r="r" b="b"/>
            <a:pathLst>
              <a:path w="9009" h="9074">
                <a:moveTo>
                  <a:pt x="9009" y="9074"/>
                </a:moveTo>
                <a:lnTo>
                  <a:pt x="0" y="0"/>
                </a:lnTo>
              </a:path>
            </a:pathLst>
          </a:custGeom>
          <a:noFill/>
          <a:ln w="7620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70"/>
          <p:cNvSpPr>
            <a:spLocks/>
          </p:cNvSpPr>
          <p:nvPr/>
        </p:nvSpPr>
        <p:spPr bwMode="auto">
          <a:xfrm>
            <a:off x="8119681" y="3536069"/>
            <a:ext cx="4115380" cy="104488"/>
          </a:xfrm>
          <a:custGeom>
            <a:avLst/>
            <a:gdLst>
              <a:gd name="T0" fmla="*/ 2932 w 2932"/>
              <a:gd name="T1" fmla="*/ 0 h 78"/>
              <a:gd name="T2" fmla="*/ 0 w 2932"/>
              <a:gd name="T3" fmla="*/ 78 h 78"/>
              <a:gd name="connsiteX0" fmla="*/ 9005 w 9005"/>
              <a:gd name="connsiteY0" fmla="*/ 0 h 8131"/>
              <a:gd name="connsiteX1" fmla="*/ 0 w 9005"/>
              <a:gd name="connsiteY1" fmla="*/ 8131 h 8131"/>
              <a:gd name="connsiteX0" fmla="*/ 9859 w 9859"/>
              <a:gd name="connsiteY0" fmla="*/ 0 h 10378"/>
              <a:gd name="connsiteX1" fmla="*/ 0 w 9859"/>
              <a:gd name="connsiteY1" fmla="*/ 10378 h 10378"/>
              <a:gd name="connsiteX0" fmla="*/ 9959 w 9959"/>
              <a:gd name="connsiteY0" fmla="*/ 0 h 10000"/>
              <a:gd name="connsiteX1" fmla="*/ 0 w 9959"/>
              <a:gd name="connsiteY1" fmla="*/ 10000 h 10000"/>
            </a:gdLst>
            <a:ahLst/>
            <a:cxnLst>
              <a:cxn ang="0">
                <a:pos x="connsiteX0" y="connsiteY0"/>
              </a:cxn>
              <a:cxn ang="0">
                <a:pos x="connsiteX1" y="connsiteY1"/>
              </a:cxn>
            </a:cxnLst>
            <a:rect l="l" t="t" r="r" b="b"/>
            <a:pathLst>
              <a:path w="9959" h="10000">
                <a:moveTo>
                  <a:pt x="9959" y="0"/>
                </a:moveTo>
                <a:cubicBezTo>
                  <a:pt x="6205" y="3950"/>
                  <a:pt x="3754" y="6050"/>
                  <a:pt x="0" y="10000"/>
                </a:cubicBezTo>
              </a:path>
            </a:pathLst>
          </a:custGeom>
          <a:noFill/>
          <a:ln w="7620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71"/>
          <p:cNvSpPr>
            <a:spLocks/>
          </p:cNvSpPr>
          <p:nvPr/>
        </p:nvSpPr>
        <p:spPr bwMode="auto">
          <a:xfrm>
            <a:off x="8046343" y="2138797"/>
            <a:ext cx="4193050" cy="1516978"/>
          </a:xfrm>
          <a:custGeom>
            <a:avLst/>
            <a:gdLst>
              <a:gd name="T0" fmla="*/ 2922 w 2922"/>
              <a:gd name="T1" fmla="*/ 0 h 1053"/>
              <a:gd name="T2" fmla="*/ 0 w 2922"/>
              <a:gd name="T3" fmla="*/ 1053 h 1053"/>
              <a:gd name="connsiteX0" fmla="*/ 9052 w 9052"/>
              <a:gd name="connsiteY0" fmla="*/ 0 h 8961"/>
              <a:gd name="connsiteX1" fmla="*/ 0 w 9052"/>
              <a:gd name="connsiteY1" fmla="*/ 8961 h 8961"/>
              <a:gd name="connsiteX0" fmla="*/ 9986 w 9986"/>
              <a:gd name="connsiteY0" fmla="*/ 0 h 10127"/>
              <a:gd name="connsiteX1" fmla="*/ 0 w 9986"/>
              <a:gd name="connsiteY1" fmla="*/ 10127 h 10127"/>
            </a:gdLst>
            <a:ahLst/>
            <a:cxnLst>
              <a:cxn ang="0">
                <a:pos x="connsiteX0" y="connsiteY0"/>
              </a:cxn>
              <a:cxn ang="0">
                <a:pos x="connsiteX1" y="connsiteY1"/>
              </a:cxn>
            </a:cxnLst>
            <a:rect l="l" t="t" r="r" b="b"/>
            <a:pathLst>
              <a:path w="9986" h="10127">
                <a:moveTo>
                  <a:pt x="9986" y="0"/>
                </a:moveTo>
                <a:lnTo>
                  <a:pt x="0" y="10127"/>
                </a:lnTo>
              </a:path>
            </a:pathLst>
          </a:custGeom>
          <a:noFill/>
          <a:ln w="7620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72"/>
          <p:cNvSpPr>
            <a:spLocks/>
          </p:cNvSpPr>
          <p:nvPr/>
        </p:nvSpPr>
        <p:spPr bwMode="auto">
          <a:xfrm>
            <a:off x="3031940" y="-58480"/>
            <a:ext cx="5016460" cy="3695230"/>
          </a:xfrm>
          <a:custGeom>
            <a:avLst/>
            <a:gdLst>
              <a:gd name="T0" fmla="*/ 0 w 2861"/>
              <a:gd name="T1" fmla="*/ 0 h 2109"/>
              <a:gd name="T2" fmla="*/ 2861 w 2861"/>
              <a:gd name="T3" fmla="*/ 2109 h 2109"/>
              <a:gd name="connsiteX0" fmla="*/ 0 w 11045"/>
              <a:gd name="connsiteY0" fmla="*/ 0 h 11037"/>
              <a:gd name="connsiteX1" fmla="*/ 11045 w 11045"/>
              <a:gd name="connsiteY1" fmla="*/ 11037 h 11037"/>
            </a:gdLst>
            <a:ahLst/>
            <a:cxnLst>
              <a:cxn ang="0">
                <a:pos x="connsiteX0" y="connsiteY0"/>
              </a:cxn>
              <a:cxn ang="0">
                <a:pos x="connsiteX1" y="connsiteY1"/>
              </a:cxn>
            </a:cxnLst>
            <a:rect l="l" t="t" r="r" b="b"/>
            <a:pathLst>
              <a:path w="11045" h="11037">
                <a:moveTo>
                  <a:pt x="0" y="0"/>
                </a:moveTo>
                <a:lnTo>
                  <a:pt x="11045" y="11037"/>
                </a:lnTo>
              </a:path>
            </a:pathLst>
          </a:custGeom>
          <a:noFill/>
          <a:ln w="7620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74"/>
          <p:cNvSpPr>
            <a:spLocks/>
          </p:cNvSpPr>
          <p:nvPr/>
        </p:nvSpPr>
        <p:spPr bwMode="auto">
          <a:xfrm>
            <a:off x="6194832" y="3674182"/>
            <a:ext cx="1890255" cy="3230734"/>
          </a:xfrm>
          <a:custGeom>
            <a:avLst/>
            <a:gdLst>
              <a:gd name="T0" fmla="*/ 0 w 1281"/>
              <a:gd name="T1" fmla="*/ 2248 h 2248"/>
              <a:gd name="T2" fmla="*/ 1281 w 1281"/>
              <a:gd name="T3" fmla="*/ 0 h 2248"/>
              <a:gd name="connsiteX0" fmla="*/ 0 w 9146"/>
              <a:gd name="connsiteY0" fmla="*/ 9189 h 9189"/>
              <a:gd name="connsiteX1" fmla="*/ 9146 w 9146"/>
              <a:gd name="connsiteY1" fmla="*/ 0 h 9189"/>
              <a:gd name="connsiteX0" fmla="*/ 0 w 9968"/>
              <a:gd name="connsiteY0" fmla="*/ 9857 h 9857"/>
              <a:gd name="connsiteX1" fmla="*/ 9968 w 9968"/>
              <a:gd name="connsiteY1" fmla="*/ 0 h 9857"/>
              <a:gd name="connsiteX0" fmla="*/ 0 w 10144"/>
              <a:gd name="connsiteY0" fmla="*/ 9965 h 9965"/>
              <a:gd name="connsiteX1" fmla="*/ 10144 w 10144"/>
              <a:gd name="connsiteY1" fmla="*/ 0 h 9965"/>
              <a:gd name="connsiteX0" fmla="*/ 0 w 10051"/>
              <a:gd name="connsiteY0" fmla="*/ 10030 h 10030"/>
              <a:gd name="connsiteX1" fmla="*/ 10051 w 10051"/>
              <a:gd name="connsiteY1" fmla="*/ 0 h 10030"/>
            </a:gdLst>
            <a:ahLst/>
            <a:cxnLst>
              <a:cxn ang="0">
                <a:pos x="connsiteX0" y="connsiteY0"/>
              </a:cxn>
              <a:cxn ang="0">
                <a:pos x="connsiteX1" y="connsiteY1"/>
              </a:cxn>
            </a:cxnLst>
            <a:rect l="l" t="t" r="r" b="b"/>
            <a:pathLst>
              <a:path w="10051" h="10030">
                <a:moveTo>
                  <a:pt x="0" y="10030"/>
                </a:moveTo>
                <a:lnTo>
                  <a:pt x="10051" y="0"/>
                </a:lnTo>
              </a:path>
            </a:pathLst>
          </a:custGeom>
          <a:noFill/>
          <a:ln w="7620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75"/>
          <p:cNvSpPr>
            <a:spLocks/>
          </p:cNvSpPr>
          <p:nvPr/>
        </p:nvSpPr>
        <p:spPr bwMode="auto">
          <a:xfrm>
            <a:off x="8075374" y="3673037"/>
            <a:ext cx="1172598" cy="3239390"/>
          </a:xfrm>
          <a:custGeom>
            <a:avLst/>
            <a:gdLst>
              <a:gd name="T0" fmla="*/ 814 w 814"/>
              <a:gd name="T1" fmla="*/ 2233 h 2233"/>
              <a:gd name="T2" fmla="*/ 0 w 814"/>
              <a:gd name="T3" fmla="*/ 0 h 2233"/>
              <a:gd name="connsiteX0" fmla="*/ 9283 w 9283"/>
              <a:gd name="connsiteY0" fmla="*/ 9151 h 9151"/>
              <a:gd name="connsiteX1" fmla="*/ 0 w 9283"/>
              <a:gd name="connsiteY1" fmla="*/ 0 h 9151"/>
              <a:gd name="connsiteX0" fmla="*/ 9853 w 9853"/>
              <a:gd name="connsiteY0" fmla="*/ 10090 h 10090"/>
              <a:gd name="connsiteX1" fmla="*/ 0 w 9853"/>
              <a:gd name="connsiteY1" fmla="*/ 0 h 10090"/>
              <a:gd name="connsiteX0" fmla="*/ 10149 w 10149"/>
              <a:gd name="connsiteY0" fmla="*/ 9964 h 9964"/>
              <a:gd name="connsiteX1" fmla="*/ 0 w 10149"/>
              <a:gd name="connsiteY1" fmla="*/ 0 h 9964"/>
              <a:gd name="connsiteX0" fmla="*/ 9902 w 9902"/>
              <a:gd name="connsiteY0" fmla="*/ 9910 h 9910"/>
              <a:gd name="connsiteX1" fmla="*/ 0 w 9902"/>
              <a:gd name="connsiteY1" fmla="*/ 0 h 9910"/>
              <a:gd name="connsiteX0" fmla="*/ 9840 w 9840"/>
              <a:gd name="connsiteY0" fmla="*/ 9971 h 9971"/>
              <a:gd name="connsiteX1" fmla="*/ 0 w 9840"/>
              <a:gd name="connsiteY1" fmla="*/ 0 h 9971"/>
              <a:gd name="connsiteX0" fmla="*/ 10000 w 10000"/>
              <a:gd name="connsiteY0" fmla="*/ 10035 h 10035"/>
              <a:gd name="connsiteX1" fmla="*/ 0 w 10000"/>
              <a:gd name="connsiteY1" fmla="*/ 0 h 10035"/>
              <a:gd name="connsiteX0" fmla="*/ 9951 w 9951"/>
              <a:gd name="connsiteY0" fmla="*/ 10017 h 10017"/>
              <a:gd name="connsiteX1" fmla="*/ 0 w 9951"/>
              <a:gd name="connsiteY1" fmla="*/ 0 h 10017"/>
              <a:gd name="connsiteX0" fmla="*/ 10082 w 10082"/>
              <a:gd name="connsiteY0" fmla="*/ 10035 h 10035"/>
              <a:gd name="connsiteX1" fmla="*/ 0 w 10082"/>
              <a:gd name="connsiteY1" fmla="*/ 0 h 10035"/>
            </a:gdLst>
            <a:ahLst/>
            <a:cxnLst>
              <a:cxn ang="0">
                <a:pos x="connsiteX0" y="connsiteY0"/>
              </a:cxn>
              <a:cxn ang="0">
                <a:pos x="connsiteX1" y="connsiteY1"/>
              </a:cxn>
            </a:cxnLst>
            <a:rect l="l" t="t" r="r" b="b"/>
            <a:pathLst>
              <a:path w="10082" h="10035">
                <a:moveTo>
                  <a:pt x="10082" y="10035"/>
                </a:moveTo>
                <a:lnTo>
                  <a:pt x="0" y="0"/>
                </a:lnTo>
              </a:path>
            </a:pathLst>
          </a:custGeom>
          <a:noFill/>
          <a:ln w="7620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76"/>
          <p:cNvSpPr>
            <a:spLocks/>
          </p:cNvSpPr>
          <p:nvPr/>
        </p:nvSpPr>
        <p:spPr bwMode="auto">
          <a:xfrm>
            <a:off x="8056982" y="-57874"/>
            <a:ext cx="244095" cy="3718670"/>
          </a:xfrm>
          <a:custGeom>
            <a:avLst/>
            <a:gdLst>
              <a:gd name="T0" fmla="*/ 133 w 133"/>
              <a:gd name="T1" fmla="*/ 0 h 2102"/>
              <a:gd name="T2" fmla="*/ 0 w 133"/>
              <a:gd name="T3" fmla="*/ 2102 h 2102"/>
              <a:gd name="connsiteX0" fmla="*/ 12193 w 12193"/>
              <a:gd name="connsiteY0" fmla="*/ 0 h 11110"/>
              <a:gd name="connsiteX1" fmla="*/ 0 w 12193"/>
              <a:gd name="connsiteY1" fmla="*/ 11110 h 11110"/>
              <a:gd name="connsiteX0" fmla="*/ 11561 w 11561"/>
              <a:gd name="connsiteY0" fmla="*/ 0 h 11144"/>
              <a:gd name="connsiteX1" fmla="*/ 0 w 11561"/>
              <a:gd name="connsiteY1" fmla="*/ 11144 h 11144"/>
            </a:gdLst>
            <a:ahLst/>
            <a:cxnLst>
              <a:cxn ang="0">
                <a:pos x="connsiteX0" y="connsiteY0"/>
              </a:cxn>
              <a:cxn ang="0">
                <a:pos x="connsiteX1" y="connsiteY1"/>
              </a:cxn>
            </a:cxnLst>
            <a:rect l="l" t="t" r="r" b="b"/>
            <a:pathLst>
              <a:path w="11561" h="11144">
                <a:moveTo>
                  <a:pt x="11561" y="0"/>
                </a:moveTo>
                <a:cubicBezTo>
                  <a:pt x="8228" y="3333"/>
                  <a:pt x="3333" y="7811"/>
                  <a:pt x="0" y="11144"/>
                </a:cubicBezTo>
              </a:path>
            </a:pathLst>
          </a:custGeom>
          <a:noFill/>
          <a:ln w="7620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77"/>
          <p:cNvSpPr>
            <a:spLocks/>
          </p:cNvSpPr>
          <p:nvPr/>
        </p:nvSpPr>
        <p:spPr bwMode="auto">
          <a:xfrm>
            <a:off x="5639286" y="-42909"/>
            <a:ext cx="2454297" cy="3676667"/>
          </a:xfrm>
          <a:custGeom>
            <a:avLst/>
            <a:gdLst>
              <a:gd name="T0" fmla="*/ 0 w 1380"/>
              <a:gd name="T1" fmla="*/ 0 h 2124"/>
              <a:gd name="T2" fmla="*/ 1380 w 1380"/>
              <a:gd name="T3" fmla="*/ 2124 h 2124"/>
              <a:gd name="connsiteX0" fmla="*/ 0 w 10793"/>
              <a:gd name="connsiteY0" fmla="*/ 0 h 10755"/>
              <a:gd name="connsiteX1" fmla="*/ 10793 w 10793"/>
              <a:gd name="connsiteY1" fmla="*/ 10755 h 10755"/>
              <a:gd name="connsiteX0" fmla="*/ 0 w 11004"/>
              <a:gd name="connsiteY0" fmla="*/ 0 h 10927"/>
              <a:gd name="connsiteX1" fmla="*/ 11004 w 11004"/>
              <a:gd name="connsiteY1" fmla="*/ 10927 h 10927"/>
              <a:gd name="connsiteX0" fmla="*/ 0 w 11108"/>
              <a:gd name="connsiteY0" fmla="*/ 0 h 10972"/>
              <a:gd name="connsiteX1" fmla="*/ 11108 w 11108"/>
              <a:gd name="connsiteY1" fmla="*/ 10972 h 10972"/>
              <a:gd name="connsiteX0" fmla="*/ 0 w 11160"/>
              <a:gd name="connsiteY0" fmla="*/ 0 h 10955"/>
              <a:gd name="connsiteX1" fmla="*/ 11160 w 11160"/>
              <a:gd name="connsiteY1" fmla="*/ 10955 h 10955"/>
              <a:gd name="connsiteX0" fmla="*/ 0 w 11203"/>
              <a:gd name="connsiteY0" fmla="*/ 0 h 10904"/>
              <a:gd name="connsiteX1" fmla="*/ 11203 w 11203"/>
              <a:gd name="connsiteY1" fmla="*/ 10904 h 10904"/>
            </a:gdLst>
            <a:ahLst/>
            <a:cxnLst>
              <a:cxn ang="0">
                <a:pos x="connsiteX0" y="connsiteY0"/>
              </a:cxn>
              <a:cxn ang="0">
                <a:pos x="connsiteX1" y="connsiteY1"/>
              </a:cxn>
            </a:cxnLst>
            <a:rect l="l" t="t" r="r" b="b"/>
            <a:pathLst>
              <a:path w="11203" h="10904">
                <a:moveTo>
                  <a:pt x="0" y="0"/>
                </a:moveTo>
                <a:lnTo>
                  <a:pt x="11203" y="10904"/>
                </a:lnTo>
              </a:path>
            </a:pathLst>
          </a:custGeom>
          <a:noFill/>
          <a:ln w="7620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78"/>
          <p:cNvSpPr>
            <a:spLocks/>
          </p:cNvSpPr>
          <p:nvPr/>
        </p:nvSpPr>
        <p:spPr bwMode="auto">
          <a:xfrm>
            <a:off x="8040462" y="625117"/>
            <a:ext cx="4217323" cy="3016396"/>
          </a:xfrm>
          <a:custGeom>
            <a:avLst/>
            <a:gdLst>
              <a:gd name="T0" fmla="*/ 2919 w 2919"/>
              <a:gd name="T1" fmla="*/ 0 h 2097"/>
              <a:gd name="T2" fmla="*/ 0 w 2919"/>
              <a:gd name="T3" fmla="*/ 2097 h 2097"/>
              <a:gd name="connsiteX0" fmla="*/ 9101 w 9101"/>
              <a:gd name="connsiteY0" fmla="*/ 0 h 9061"/>
              <a:gd name="connsiteX1" fmla="*/ 0 w 9101"/>
              <a:gd name="connsiteY1" fmla="*/ 9061 h 9061"/>
            </a:gdLst>
            <a:ahLst/>
            <a:cxnLst>
              <a:cxn ang="0">
                <a:pos x="connsiteX0" y="connsiteY0"/>
              </a:cxn>
              <a:cxn ang="0">
                <a:pos x="connsiteX1" y="connsiteY1"/>
              </a:cxn>
            </a:cxnLst>
            <a:rect l="l" t="t" r="r" b="b"/>
            <a:pathLst>
              <a:path w="9101" h="9061">
                <a:moveTo>
                  <a:pt x="9101" y="0"/>
                </a:moveTo>
                <a:lnTo>
                  <a:pt x="0" y="9061"/>
                </a:lnTo>
              </a:path>
            </a:pathLst>
          </a:custGeom>
          <a:noFill/>
          <a:ln w="7620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79"/>
          <p:cNvSpPr>
            <a:spLocks/>
          </p:cNvSpPr>
          <p:nvPr/>
        </p:nvSpPr>
        <p:spPr bwMode="auto">
          <a:xfrm>
            <a:off x="8055291" y="-46371"/>
            <a:ext cx="2750648" cy="3673661"/>
          </a:xfrm>
          <a:custGeom>
            <a:avLst/>
            <a:gdLst>
              <a:gd name="T0" fmla="*/ 1560 w 1560"/>
              <a:gd name="T1" fmla="*/ 0 h 2076"/>
              <a:gd name="T2" fmla="*/ 0 w 1560"/>
              <a:gd name="T3" fmla="*/ 2076 h 2076"/>
              <a:gd name="connsiteX0" fmla="*/ 11122 w 11122"/>
              <a:gd name="connsiteY0" fmla="*/ 0 h 11089"/>
              <a:gd name="connsiteX1" fmla="*/ 0 w 11122"/>
              <a:gd name="connsiteY1" fmla="*/ 11089 h 11089"/>
              <a:gd name="connsiteX0" fmla="*/ 11107 w 11107"/>
              <a:gd name="connsiteY0" fmla="*/ 0 h 11147"/>
              <a:gd name="connsiteX1" fmla="*/ 0 w 11107"/>
              <a:gd name="connsiteY1" fmla="*/ 11147 h 11147"/>
            </a:gdLst>
            <a:ahLst/>
            <a:cxnLst>
              <a:cxn ang="0">
                <a:pos x="connsiteX0" y="connsiteY0"/>
              </a:cxn>
              <a:cxn ang="0">
                <a:pos x="connsiteX1" y="connsiteY1"/>
              </a:cxn>
            </a:cxnLst>
            <a:rect l="l" t="t" r="r" b="b"/>
            <a:pathLst>
              <a:path w="11107" h="11147">
                <a:moveTo>
                  <a:pt x="11107" y="0"/>
                </a:moveTo>
                <a:lnTo>
                  <a:pt x="0" y="11147"/>
                </a:lnTo>
              </a:path>
            </a:pathLst>
          </a:custGeom>
          <a:noFill/>
          <a:ln w="7620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slow" p14:dur="4000" advClick="0" advTm="10">
        <p14:vortex dir="r"/>
      </p:transition>
    </mc:Choice>
    <mc:Fallback xmlns="">
      <p:transition spd="slow" advClick="0" advTm="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25"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4" dur="1000" fill="hold"/>
                                        <p:tgtEl>
                                          <p:spTgt spid="13"/>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300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wipe(left)">
                                      <p:cBhvr>
                                        <p:cTn id="23" dur="500"/>
                                        <p:tgtEl>
                                          <p:spTgt spid="1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2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23" presetClass="entr" presetSubtype="16" fill="hold" grpId="0" nodeType="withEffect">
                                  <p:stCondLst>
                                    <p:cond delay="2000"/>
                                  </p:stCondLst>
                                  <p:childTnLst>
                                    <p:set>
                                      <p:cBhvr>
                                        <p:cTn id="30" dur="1" fill="hold">
                                          <p:stCondLst>
                                            <p:cond delay="0"/>
                                          </p:stCondLst>
                                        </p:cTn>
                                        <p:tgtEl>
                                          <p:spTgt spid="7"/>
                                        </p:tgtEl>
                                        <p:attrNameLst>
                                          <p:attrName>style.visibility</p:attrName>
                                        </p:attrNameLst>
                                      </p:cBhvr>
                                      <p:to>
                                        <p:strVal val="visible"/>
                                      </p:to>
                                    </p:set>
                                    <p:anim calcmode="lin" valueType="num">
                                      <p:cBhvr>
                                        <p:cTn id="31" dur="750" fill="hold"/>
                                        <p:tgtEl>
                                          <p:spTgt spid="7"/>
                                        </p:tgtEl>
                                        <p:attrNameLst>
                                          <p:attrName>ppt_w</p:attrName>
                                        </p:attrNameLst>
                                      </p:cBhvr>
                                      <p:tavLst>
                                        <p:tav tm="0">
                                          <p:val>
                                            <p:fltVal val="0"/>
                                          </p:val>
                                        </p:tav>
                                        <p:tav tm="100000">
                                          <p:val>
                                            <p:strVal val="#ppt_w"/>
                                          </p:val>
                                        </p:tav>
                                      </p:tavLst>
                                    </p:anim>
                                    <p:anim calcmode="lin" valueType="num">
                                      <p:cBhvr>
                                        <p:cTn id="32" dur="750" fill="hold"/>
                                        <p:tgtEl>
                                          <p:spTgt spid="7"/>
                                        </p:tgtEl>
                                        <p:attrNameLst>
                                          <p:attrName>ppt_h</p:attrName>
                                        </p:attrNameLst>
                                      </p:cBhvr>
                                      <p:tavLst>
                                        <p:tav tm="0">
                                          <p:val>
                                            <p:fltVal val="0"/>
                                          </p:val>
                                        </p:tav>
                                        <p:tav tm="100000">
                                          <p:val>
                                            <p:strVal val="#ppt_h"/>
                                          </p:val>
                                        </p:tav>
                                      </p:tavLst>
                                    </p:anim>
                                  </p:childTnLst>
                                </p:cTn>
                              </p:par>
                              <p:par>
                                <p:cTn id="33" presetID="0" presetClass="path" presetSubtype="0" fill="hold" grpId="1" nodeType="withEffect">
                                  <p:stCondLst>
                                    <p:cond delay="2000"/>
                                  </p:stCondLst>
                                  <p:childTnLst>
                                    <p:animMotion origin="layout" path="M 0 0 L 0.0646 0.03724 " pathEditMode="relative" ptsTypes="AA">
                                      <p:cBhvr>
                                        <p:cTn id="34" dur="750" spd="-100000" fill="hold"/>
                                        <p:tgtEl>
                                          <p:spTgt spid="7"/>
                                        </p:tgtEl>
                                        <p:attrNameLst>
                                          <p:attrName>ppt_x</p:attrName>
                                          <p:attrName>ppt_y</p:attrName>
                                        </p:attrNameLst>
                                      </p:cBhvr>
                                    </p:animMotion>
                                  </p:childTnLst>
                                </p:cTn>
                              </p:par>
                            </p:childTnLst>
                          </p:cTn>
                        </p:par>
                        <p:par>
                          <p:cTn id="35" fill="hold">
                            <p:stCondLst>
                              <p:cond delay="2750"/>
                            </p:stCondLst>
                            <p:childTnLst>
                              <p:par>
                                <p:cTn id="36" presetID="23" presetClass="exit" presetSubtype="16" fill="hold" grpId="2" nodeType="afterEffect">
                                  <p:stCondLst>
                                    <p:cond delay="0"/>
                                  </p:stCondLst>
                                  <p:childTnLst>
                                    <p:anim calcmode="lin" valueType="num">
                                      <p:cBhvr>
                                        <p:cTn id="37" dur="1000"/>
                                        <p:tgtEl>
                                          <p:spTgt spid="7"/>
                                        </p:tgtEl>
                                        <p:attrNameLst>
                                          <p:attrName>ppt_w</p:attrName>
                                        </p:attrNameLst>
                                      </p:cBhvr>
                                      <p:tavLst>
                                        <p:tav tm="0">
                                          <p:val>
                                            <p:strVal val="ppt_w"/>
                                          </p:val>
                                        </p:tav>
                                        <p:tav tm="100000">
                                          <p:val>
                                            <p:strVal val="4*ppt_w"/>
                                          </p:val>
                                        </p:tav>
                                      </p:tavLst>
                                    </p:anim>
                                    <p:anim calcmode="lin" valueType="num">
                                      <p:cBhvr>
                                        <p:cTn id="38" dur="1000"/>
                                        <p:tgtEl>
                                          <p:spTgt spid="7"/>
                                        </p:tgtEl>
                                        <p:attrNameLst>
                                          <p:attrName>ppt_h</p:attrName>
                                        </p:attrNameLst>
                                      </p:cBhvr>
                                      <p:tavLst>
                                        <p:tav tm="0">
                                          <p:val>
                                            <p:strVal val="ppt_h"/>
                                          </p:val>
                                        </p:tav>
                                        <p:tav tm="100000">
                                          <p:val>
                                            <p:strVal val="4*ppt_h"/>
                                          </p:val>
                                        </p:tav>
                                      </p:tavLst>
                                    </p:anim>
                                    <p:set>
                                      <p:cBhvr>
                                        <p:cTn id="39" dur="1" fill="hold">
                                          <p:stCondLst>
                                            <p:cond delay="999"/>
                                          </p:stCondLst>
                                        </p:cTn>
                                        <p:tgtEl>
                                          <p:spTgt spid="7"/>
                                        </p:tgtEl>
                                        <p:attrNameLst>
                                          <p:attrName>style.visibility</p:attrName>
                                        </p:attrNameLst>
                                      </p:cBhvr>
                                      <p:to>
                                        <p:strVal val="hidden"/>
                                      </p:to>
                                    </p:set>
                                  </p:childTnLst>
                                </p:cTn>
                              </p:par>
                              <p:par>
                                <p:cTn id="40" presetID="10" presetClass="exit" presetSubtype="0" fill="hold" grpId="3" nodeType="withEffect">
                                  <p:stCondLst>
                                    <p:cond delay="0"/>
                                  </p:stCondLst>
                                  <p:childTnLst>
                                    <p:animEffect transition="out" filter="fade">
                                      <p:cBhvr>
                                        <p:cTn id="41" dur="1000"/>
                                        <p:tgtEl>
                                          <p:spTgt spid="7"/>
                                        </p:tgtEl>
                                      </p:cBhvr>
                                    </p:animEffect>
                                    <p:set>
                                      <p:cBhvr>
                                        <p:cTn id="42" dur="1" fill="hold">
                                          <p:stCondLst>
                                            <p:cond delay="999"/>
                                          </p:stCondLst>
                                        </p:cTn>
                                        <p:tgtEl>
                                          <p:spTgt spid="7"/>
                                        </p:tgtEl>
                                        <p:attrNameLst>
                                          <p:attrName>style.visibility</p:attrName>
                                        </p:attrNameLst>
                                      </p:cBhvr>
                                      <p:to>
                                        <p:strVal val="hidden"/>
                                      </p:to>
                                    </p:set>
                                  </p:childTnLst>
                                </p:cTn>
                              </p:par>
                              <p:par>
                                <p:cTn id="43" presetID="0" presetClass="path" presetSubtype="0" accel="25000" decel="50000" fill="hold" grpId="4" nodeType="withEffect">
                                  <p:stCondLst>
                                    <p:cond delay="0"/>
                                  </p:stCondLst>
                                  <p:childTnLst>
                                    <p:animMotion origin="layout" path="M 0 0 L -0.19883 -0.10555 " pathEditMode="relative" ptsTypes="AA">
                                      <p:cBhvr>
                                        <p:cTn id="44" dur="1000" fill="hold"/>
                                        <p:tgtEl>
                                          <p:spTgt spid="7"/>
                                        </p:tgtEl>
                                        <p:attrNameLst>
                                          <p:attrName>ppt_x</p:attrName>
                                          <p:attrName>ppt_y</p:attrName>
                                        </p:attrNameLst>
                                      </p:cBhvr>
                                    </p:animMotion>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2400"/>
                                  </p:stCondLst>
                                  <p:childTnLst>
                                    <p:set>
                                      <p:cBhvr>
                                        <p:cTn id="48" dur="1" fill="hold">
                                          <p:stCondLst>
                                            <p:cond delay="0"/>
                                          </p:stCondLst>
                                        </p:cTn>
                                        <p:tgtEl>
                                          <p:spTgt spid="14">
                                            <p:txEl>
                                              <p:pRg st="1" end="1"/>
                                            </p:txEl>
                                          </p:spTgt>
                                        </p:tgtEl>
                                        <p:attrNameLst>
                                          <p:attrName>style.visibility</p:attrName>
                                        </p:attrNameLst>
                                      </p:cBhvr>
                                      <p:to>
                                        <p:strVal val="visible"/>
                                      </p:to>
                                    </p:set>
                                    <p:animEffect transition="in" filter="wipe(left)">
                                      <p:cBhvr>
                                        <p:cTn id="49" dur="500"/>
                                        <p:tgtEl>
                                          <p:spTgt spid="14">
                                            <p:txEl>
                                              <p:pRg st="1" end="1"/>
                                            </p:txEl>
                                          </p:spTgt>
                                        </p:tgtEl>
                                      </p:cBhvr>
                                    </p:animEffect>
                                  </p:childTnLst>
                                </p:cTn>
                              </p:par>
                              <p:par>
                                <p:cTn id="50" presetID="49" presetClass="exit" presetSubtype="0" accel="100000" fill="hold" grpId="1" nodeType="withEffect">
                                  <p:stCondLst>
                                    <p:cond delay="2000"/>
                                  </p:stCondLst>
                                  <p:childTnLst>
                                    <p:anim calcmode="lin" valueType="num">
                                      <p:cBhvr>
                                        <p:cTn id="51" dur="500"/>
                                        <p:tgtEl>
                                          <p:spTgt spid="6"/>
                                        </p:tgtEl>
                                        <p:attrNameLst>
                                          <p:attrName>ppt_w</p:attrName>
                                        </p:attrNameLst>
                                      </p:cBhvr>
                                      <p:tavLst>
                                        <p:tav tm="0">
                                          <p:val>
                                            <p:strVal val="ppt_w"/>
                                          </p:val>
                                        </p:tav>
                                        <p:tav tm="100000">
                                          <p:val>
                                            <p:fltVal val="0"/>
                                          </p:val>
                                        </p:tav>
                                      </p:tavLst>
                                    </p:anim>
                                    <p:anim calcmode="lin" valueType="num">
                                      <p:cBhvr>
                                        <p:cTn id="52" dur="500"/>
                                        <p:tgtEl>
                                          <p:spTgt spid="6"/>
                                        </p:tgtEl>
                                        <p:attrNameLst>
                                          <p:attrName>ppt_h</p:attrName>
                                        </p:attrNameLst>
                                      </p:cBhvr>
                                      <p:tavLst>
                                        <p:tav tm="0">
                                          <p:val>
                                            <p:strVal val="ppt_h"/>
                                          </p:val>
                                        </p:tav>
                                        <p:tav tm="100000">
                                          <p:val>
                                            <p:fltVal val="0"/>
                                          </p:val>
                                        </p:tav>
                                      </p:tavLst>
                                    </p:anim>
                                    <p:anim calcmode="lin" valueType="num">
                                      <p:cBhvr>
                                        <p:cTn id="53" dur="500"/>
                                        <p:tgtEl>
                                          <p:spTgt spid="6"/>
                                        </p:tgtEl>
                                        <p:attrNameLst>
                                          <p:attrName>style.rotation</p:attrName>
                                        </p:attrNameLst>
                                      </p:cBhvr>
                                      <p:tavLst>
                                        <p:tav tm="0">
                                          <p:val>
                                            <p:fltVal val="0"/>
                                          </p:val>
                                        </p:tav>
                                        <p:tav tm="100000">
                                          <p:val>
                                            <p:fltVal val="360"/>
                                          </p:val>
                                        </p:tav>
                                      </p:tavLst>
                                    </p:anim>
                                    <p:animEffect transition="out" filter="fade">
                                      <p:cBhvr>
                                        <p:cTn id="54" dur="500"/>
                                        <p:tgtEl>
                                          <p:spTgt spid="6"/>
                                        </p:tgtEl>
                                      </p:cBhvr>
                                    </p:animEffect>
                                    <p:set>
                                      <p:cBhvr>
                                        <p:cTn id="55" dur="1" fill="hold">
                                          <p:stCondLst>
                                            <p:cond delay="499"/>
                                          </p:stCondLst>
                                        </p:cTn>
                                        <p:tgtEl>
                                          <p:spTgt spid="6"/>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2000"/>
                                  </p:stCondLst>
                                  <p:childTnLst>
                                    <p:set>
                                      <p:cBhvr>
                                        <p:cTn id="59" dur="1" fill="hold">
                                          <p:stCondLst>
                                            <p:cond delay="0"/>
                                          </p:stCondLst>
                                        </p:cTn>
                                        <p:tgtEl>
                                          <p:spTgt spid="9"/>
                                        </p:tgtEl>
                                        <p:attrNameLst>
                                          <p:attrName>style.visibility</p:attrName>
                                        </p:attrNameLst>
                                      </p:cBhvr>
                                      <p:to>
                                        <p:strVal val="visible"/>
                                      </p:to>
                                    </p:set>
                                    <p:animEffect transition="in" filter="wipe(left)">
                                      <p:cBhvr>
                                        <p:cTn id="60" dur="500"/>
                                        <p:tgtEl>
                                          <p:spTgt spid="9"/>
                                        </p:tgtEl>
                                      </p:cBhvr>
                                    </p:animEffect>
                                  </p:childTnLst>
                                </p:cTn>
                              </p:par>
                              <p:par>
                                <p:cTn id="61" presetID="23" presetClass="exit" presetSubtype="32" fill="hold" nodeType="withEffect">
                                  <p:stCondLst>
                                    <p:cond delay="2000"/>
                                  </p:stCondLst>
                                  <p:childTnLst>
                                    <p:anim calcmode="lin" valueType="num">
                                      <p:cBhvr>
                                        <p:cTn id="62" dur="500"/>
                                        <p:tgtEl>
                                          <p:spTgt spid="4"/>
                                        </p:tgtEl>
                                        <p:attrNameLst>
                                          <p:attrName>ppt_w</p:attrName>
                                        </p:attrNameLst>
                                      </p:cBhvr>
                                      <p:tavLst>
                                        <p:tav tm="0">
                                          <p:val>
                                            <p:strVal val="ppt_w"/>
                                          </p:val>
                                        </p:tav>
                                        <p:tav tm="100000">
                                          <p:val>
                                            <p:fltVal val="0"/>
                                          </p:val>
                                        </p:tav>
                                      </p:tavLst>
                                    </p:anim>
                                    <p:anim calcmode="lin" valueType="num">
                                      <p:cBhvr>
                                        <p:cTn id="63" dur="500"/>
                                        <p:tgtEl>
                                          <p:spTgt spid="4"/>
                                        </p:tgtEl>
                                        <p:attrNameLst>
                                          <p:attrName>ppt_h</p:attrName>
                                        </p:attrNameLst>
                                      </p:cBhvr>
                                      <p:tavLst>
                                        <p:tav tm="0">
                                          <p:val>
                                            <p:strVal val="ppt_h"/>
                                          </p:val>
                                        </p:tav>
                                        <p:tav tm="100000">
                                          <p:val>
                                            <p:fltVal val="0"/>
                                          </p:val>
                                        </p:tav>
                                      </p:tavLst>
                                    </p:anim>
                                    <p:set>
                                      <p:cBhvr>
                                        <p:cTn id="64" dur="1" fill="hold">
                                          <p:stCondLst>
                                            <p:cond delay="499"/>
                                          </p:stCondLst>
                                        </p:cTn>
                                        <p:tgtEl>
                                          <p:spTgt spid="4"/>
                                        </p:tgtEl>
                                        <p:attrNameLst>
                                          <p:attrName>style.visibility</p:attrName>
                                        </p:attrNameLst>
                                      </p:cBhvr>
                                      <p:to>
                                        <p:strVal val="hidden"/>
                                      </p:to>
                                    </p:set>
                                  </p:childTnLst>
                                </p:cTn>
                              </p:par>
                            </p:childTnLst>
                          </p:cTn>
                        </p:par>
                        <p:par>
                          <p:cTn id="65" fill="hold">
                            <p:stCondLst>
                              <p:cond delay="2500"/>
                            </p:stCondLst>
                            <p:childTnLst>
                              <p:par>
                                <p:cTn id="66" presetID="2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3000"/>
                                  </p:stCondLst>
                                  <p:childTnLst>
                                    <p:set>
                                      <p:cBhvr>
                                        <p:cTn id="73" dur="1" fill="hold">
                                          <p:stCondLst>
                                            <p:cond delay="0"/>
                                          </p:stCondLst>
                                        </p:cTn>
                                        <p:tgtEl>
                                          <p:spTgt spid="14">
                                            <p:txEl>
                                              <p:pRg st="2" end="2"/>
                                            </p:txEl>
                                          </p:spTgt>
                                        </p:tgtEl>
                                        <p:attrNameLst>
                                          <p:attrName>style.visibility</p:attrName>
                                        </p:attrNameLst>
                                      </p:cBhvr>
                                      <p:to>
                                        <p:strVal val="visible"/>
                                      </p:to>
                                    </p:set>
                                    <p:animEffect transition="in" filter="wipe(left)">
                                      <p:cBhvr>
                                        <p:cTn id="74" dur="500"/>
                                        <p:tgtEl>
                                          <p:spTgt spid="14">
                                            <p:txEl>
                                              <p:pRg st="2" end="2"/>
                                            </p:txEl>
                                          </p:spTgt>
                                        </p:tgtEl>
                                      </p:cBhvr>
                                    </p:animEffect>
                                  </p:childTnLst>
                                </p:cTn>
                              </p:par>
                              <p:par>
                                <p:cTn id="75" presetID="9" presetClass="exit" presetSubtype="0" fill="hold" grpId="1" nodeType="withEffect">
                                  <p:stCondLst>
                                    <p:cond delay="3000"/>
                                  </p:stCondLst>
                                  <p:childTnLst>
                                    <p:animEffect transition="out" filter="dissolve">
                                      <p:cBhvr>
                                        <p:cTn id="76" dur="500"/>
                                        <p:tgtEl>
                                          <p:spTgt spid="9"/>
                                        </p:tgtEl>
                                      </p:cBhvr>
                                    </p:animEffect>
                                    <p:set>
                                      <p:cBhvr>
                                        <p:cTn id="77" dur="1" fill="hold">
                                          <p:stCondLst>
                                            <p:cond delay="499"/>
                                          </p:stCondLst>
                                        </p:cTn>
                                        <p:tgtEl>
                                          <p:spTgt spid="9"/>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2000"/>
                                  </p:stCondLst>
                                  <p:childTnLst>
                                    <p:set>
                                      <p:cBhvr>
                                        <p:cTn id="81" dur="1" fill="hold">
                                          <p:stCondLst>
                                            <p:cond delay="0"/>
                                          </p:stCondLst>
                                        </p:cTn>
                                        <p:tgtEl>
                                          <p:spTgt spid="10"/>
                                        </p:tgtEl>
                                        <p:attrNameLst>
                                          <p:attrName>style.visibility</p:attrName>
                                        </p:attrNameLst>
                                      </p:cBhvr>
                                      <p:to>
                                        <p:strVal val="visible"/>
                                      </p:to>
                                    </p:set>
                                    <p:animEffect transition="in" filter="wipe(left)">
                                      <p:cBhvr>
                                        <p:cTn id="82" dur="500"/>
                                        <p:tgtEl>
                                          <p:spTgt spid="10"/>
                                        </p:tgtEl>
                                      </p:cBhvr>
                                    </p:animEffect>
                                  </p:childTnLst>
                                </p:cTn>
                              </p:par>
                              <p:par>
                                <p:cTn id="83" presetID="0" presetClass="entr" presetSubtype="0" fill="hold" nodeType="withEffect">
                                  <p:stCondLst>
                                    <p:cond delay="2000"/>
                                  </p:stCondLst>
                                  <p:childTnLst>
                                    <p:set>
                                      <p:cBhvr>
                                        <p:cTn id="84" dur="1" fill="hold">
                                          <p:stCondLst>
                                            <p:cond delay="0"/>
                                          </p:stCondLst>
                                        </p:cTn>
                                        <p:tgtEl>
                                          <p:spTgt spid="12"/>
                                        </p:tgtEl>
                                        <p:attrNameLst>
                                          <p:attrName>style.visibility</p:attrName>
                                        </p:attrNameLst>
                                      </p:cBhvr>
                                      <p:to>
                                        <p:strVal val="visible"/>
                                      </p:to>
                                    </p:set>
                                    <p:animEffect transition="in" filter="dissolve">
                                      <p:cBhvr>
                                        <p:cTn id="85" dur="500">
                                          <p:stCondLst>
                                            <p:cond delay="0"/>
                                          </p:stCondLst>
                                        </p:cTn>
                                        <p:tgtEl>
                                          <p:spTgt spid="12"/>
                                        </p:tgtEl>
                                      </p:cBhvr>
                                    </p:animEffect>
                                    <p:anim to="" calcmode="lin" valueType="num">
                                      <p:cBhvr>
                                        <p:cTn id="86" dur="500" fill="hold">
                                          <p:stCondLst>
                                            <p:cond delay="0"/>
                                          </p:stCondLst>
                                        </p:cTn>
                                        <p:tgtEl>
                                          <p:spTgt spid="12"/>
                                        </p:tgtEl>
                                        <p:attrNameLst>
                                          <p:attrName>ppt_w</p:attrName>
                                        </p:attrNameLst>
                                      </p:cBhvr>
                                      <p:tavLst>
                                        <p:tav tm="0">
                                          <p:val>
                                            <p:strVal val="#ppt_w*4"/>
                                          </p:val>
                                        </p:tav>
                                        <p:tav tm="100000">
                                          <p:val>
                                            <p:strVal val="#ppt_w"/>
                                          </p:val>
                                        </p:tav>
                                      </p:tavLst>
                                    </p:anim>
                                    <p:anim to="" calcmode="lin" valueType="num">
                                      <p:cBhvr>
                                        <p:cTn id="87" dur="500" fill="hold">
                                          <p:stCondLst>
                                            <p:cond delay="0"/>
                                          </p:stCondLst>
                                        </p:cTn>
                                        <p:tgtEl>
                                          <p:spTgt spid="12"/>
                                        </p:tgtEl>
                                        <p:attrNameLst>
                                          <p:attrName>ppt_h</p:attrName>
                                        </p:attrNameLst>
                                      </p:cBhvr>
                                      <p:tavLst>
                                        <p:tav tm="0">
                                          <p:val>
                                            <p:strVal val="#ppt_h*4"/>
                                          </p:val>
                                        </p:tav>
                                        <p:tav tm="100000">
                                          <p:val>
                                            <p:strVal val="#ppt_h"/>
                                          </p:val>
                                        </p:tav>
                                      </p:tavLst>
                                    </p:anim>
                                  </p:childTnLst>
                                </p:cTn>
                              </p:par>
                            </p:childTnLst>
                          </p:cTn>
                        </p:par>
                        <p:par>
                          <p:cTn id="88" fill="hold">
                            <p:stCondLst>
                              <p:cond delay="2500"/>
                            </p:stCondLst>
                            <p:childTnLst>
                              <p:par>
                                <p:cTn id="89" presetID="0" presetClass="exit" presetSubtype="0" fill="hold" nodeType="afterEffect">
                                  <p:stCondLst>
                                    <p:cond delay="0"/>
                                  </p:stCondLst>
                                  <p:childTnLst>
                                    <p:set>
                                      <p:cBhvr>
                                        <p:cTn id="90" dur="1" fill="hold">
                                          <p:stCondLst>
                                            <p:cond delay="999"/>
                                          </p:stCondLst>
                                        </p:cTn>
                                        <p:tgtEl>
                                          <p:spTgt spid="12"/>
                                        </p:tgtEl>
                                        <p:attrNameLst>
                                          <p:attrName>style.visibility</p:attrName>
                                        </p:attrNameLst>
                                      </p:cBhvr>
                                      <p:to>
                                        <p:strVal val="hidden"/>
                                      </p:to>
                                    </p:set>
                                    <p:animEffect transition="out" filter="dissolve">
                                      <p:cBhvr>
                                        <p:cTn id="91" dur="1000">
                                          <p:stCondLst>
                                            <p:cond delay="0"/>
                                          </p:stCondLst>
                                        </p:cTn>
                                        <p:tgtEl>
                                          <p:spTgt spid="12"/>
                                        </p:tgtEl>
                                      </p:cBhvr>
                                    </p:animEffect>
                                    <p:anim to="" calcmode="lin" valueType="num">
                                      <p:cBhvr>
                                        <p:cTn id="92" dur="1000" fill="hold">
                                          <p:stCondLst>
                                            <p:cond delay="0"/>
                                          </p:stCondLst>
                                        </p:cTn>
                                        <p:tgtEl>
                                          <p:spTgt spid="12"/>
                                        </p:tgtEl>
                                        <p:attrNameLst>
                                          <p:attrName>ppt_w</p:attrName>
                                        </p:attrNameLst>
                                      </p:cBhvr>
                                      <p:tavLst>
                                        <p:tav tm="0">
                                          <p:val>
                                            <p:strVal val="#ppt_w"/>
                                          </p:val>
                                        </p:tav>
                                        <p:tav tm="100000">
                                          <p:val>
                                            <p:strVal val="#ppt_w*4"/>
                                          </p:val>
                                        </p:tav>
                                      </p:tavLst>
                                    </p:anim>
                                    <p:anim to="" calcmode="lin" valueType="num">
                                      <p:cBhvr>
                                        <p:cTn id="93" dur="1000" fill="hold">
                                          <p:stCondLst>
                                            <p:cond delay="0"/>
                                          </p:stCondLst>
                                        </p:cTn>
                                        <p:tgtEl>
                                          <p:spTgt spid="12"/>
                                        </p:tgtEl>
                                        <p:attrNameLst>
                                          <p:attrName>ppt_h</p:attrName>
                                        </p:attrNameLst>
                                      </p:cBhvr>
                                      <p:tavLst>
                                        <p:tav tm="0">
                                          <p:val>
                                            <p:strVal val="#ppt_h"/>
                                          </p:val>
                                        </p:tav>
                                        <p:tav tm="100000">
                                          <p:val>
                                            <p:strVal val="#ppt_h*4"/>
                                          </p:val>
                                        </p:tav>
                                      </p:tavLst>
                                    </p:anim>
                                  </p:childTnLst>
                                </p:cTn>
                              </p:par>
                            </p:childTnLst>
                          </p:cTn>
                        </p:par>
                        <p:par>
                          <p:cTn id="94" fill="hold">
                            <p:stCondLst>
                              <p:cond delay="3500"/>
                            </p:stCondLst>
                            <p:childTnLst>
                              <p:par>
                                <p:cTn id="95" presetID="15" presetClass="exit" presetSubtype="0" fill="hold" grpId="1" nodeType="afterEffect">
                                  <p:stCondLst>
                                    <p:cond delay="500"/>
                                  </p:stCondLst>
                                  <p:childTnLst>
                                    <p:anim calcmode="lin" valueType="num">
                                      <p:cBhvr>
                                        <p:cTn id="96" dur="1000"/>
                                        <p:tgtEl>
                                          <p:spTgt spid="10"/>
                                        </p:tgtEl>
                                        <p:attrNameLst>
                                          <p:attrName>ppt_w</p:attrName>
                                        </p:attrNameLst>
                                      </p:cBhvr>
                                      <p:tavLst>
                                        <p:tav tm="0">
                                          <p:val>
                                            <p:strVal val="ppt_w"/>
                                          </p:val>
                                        </p:tav>
                                        <p:tav tm="100000">
                                          <p:val>
                                            <p:fltVal val="0"/>
                                          </p:val>
                                        </p:tav>
                                      </p:tavLst>
                                    </p:anim>
                                    <p:anim calcmode="lin" valueType="num">
                                      <p:cBhvr>
                                        <p:cTn id="97" dur="1000"/>
                                        <p:tgtEl>
                                          <p:spTgt spid="10"/>
                                        </p:tgtEl>
                                        <p:attrNameLst>
                                          <p:attrName>ppt_h</p:attrName>
                                        </p:attrNameLst>
                                      </p:cBhvr>
                                      <p:tavLst>
                                        <p:tav tm="0">
                                          <p:val>
                                            <p:strVal val="ppt_h"/>
                                          </p:val>
                                        </p:tav>
                                        <p:tav tm="100000">
                                          <p:val>
                                            <p:fltVal val="0"/>
                                          </p:val>
                                        </p:tav>
                                      </p:tavLst>
                                    </p:anim>
                                    <p:anim calcmode="lin" valueType="num">
                                      <p:cBhvr>
                                        <p:cTn id="98" dur="1000"/>
                                        <p:tgtEl>
                                          <p:spTgt spid="10"/>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9" dur="1000"/>
                                        <p:tgtEl>
                                          <p:spTgt spid="10"/>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00" dur="1" fill="hold">
                                          <p:stCondLst>
                                            <p:cond delay="999"/>
                                          </p:stCondLst>
                                        </p:cTn>
                                        <p:tgtEl>
                                          <p:spTgt spid="10"/>
                                        </p:tgtEl>
                                        <p:attrNameLst>
                                          <p:attrName>style.visibility</p:attrName>
                                        </p:attrNameLst>
                                      </p:cBhvr>
                                      <p:to>
                                        <p:strVal val="hidden"/>
                                      </p:to>
                                    </p:set>
                                  </p:childTnLst>
                                </p:cTn>
                              </p:par>
                            </p:childTnLst>
                          </p:cTn>
                        </p:par>
                        <p:par>
                          <p:cTn id="101" fill="hold">
                            <p:stCondLst>
                              <p:cond delay="5000"/>
                            </p:stCondLst>
                            <p:childTnLst>
                              <p:par>
                                <p:cTn id="102" presetID="22" presetClass="entr" presetSubtype="8" fill="hold" grpId="0" nodeType="afterEffect">
                                  <p:stCondLst>
                                    <p:cond delay="0"/>
                                  </p:stCondLst>
                                  <p:childTnLst>
                                    <p:set>
                                      <p:cBhvr>
                                        <p:cTn id="103" dur="1" fill="hold">
                                          <p:stCondLst>
                                            <p:cond delay="0"/>
                                          </p:stCondLst>
                                        </p:cTn>
                                        <p:tgtEl>
                                          <p:spTgt spid="15"/>
                                        </p:tgtEl>
                                        <p:attrNameLst>
                                          <p:attrName>style.visibility</p:attrName>
                                        </p:attrNameLst>
                                      </p:cBhvr>
                                      <p:to>
                                        <p:strVal val="visible"/>
                                      </p:to>
                                    </p:set>
                                    <p:animEffect transition="in" filter="wipe(left)">
                                      <p:cBhvr>
                                        <p:cTn id="104" dur="1000"/>
                                        <p:tgtEl>
                                          <p:spTgt spid="15"/>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1000"/>
                                        <p:tgtEl>
                                          <p:spTgt spid="16"/>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wipe(left)">
                                      <p:cBhvr>
                                        <p:cTn id="110" dur="1000"/>
                                        <p:tgtEl>
                                          <p:spTgt spid="17"/>
                                        </p:tgtEl>
                                      </p:cBhvr>
                                    </p:animEffect>
                                  </p:childTnLst>
                                </p:cTn>
                              </p:par>
                              <p:par>
                                <p:cTn id="111" presetID="22" presetClass="entr" presetSubtype="2" fill="hold" grpId="0" nodeType="with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wipe(right)">
                                      <p:cBhvr>
                                        <p:cTn id="113" dur="1000"/>
                                        <p:tgtEl>
                                          <p:spTgt spid="18"/>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19"/>
                                        </p:tgtEl>
                                        <p:attrNameLst>
                                          <p:attrName>style.visibility</p:attrName>
                                        </p:attrNameLst>
                                      </p:cBhvr>
                                      <p:to>
                                        <p:strVal val="visible"/>
                                      </p:to>
                                    </p:set>
                                    <p:animEffect transition="in" filter="wipe(right)">
                                      <p:cBhvr>
                                        <p:cTn id="116" dur="1000"/>
                                        <p:tgtEl>
                                          <p:spTgt spid="19"/>
                                        </p:tgtEl>
                                      </p:cBhvr>
                                    </p:animEffect>
                                  </p:childTnLst>
                                </p:cTn>
                              </p:par>
                              <p:par>
                                <p:cTn id="117" presetID="22" presetClass="entr" presetSubtype="2" fill="hold" grpId="0" nodeType="withEffect">
                                  <p:stCondLst>
                                    <p:cond delay="0"/>
                                  </p:stCondLst>
                                  <p:childTnLst>
                                    <p:set>
                                      <p:cBhvr>
                                        <p:cTn id="118" dur="1" fill="hold">
                                          <p:stCondLst>
                                            <p:cond delay="0"/>
                                          </p:stCondLst>
                                        </p:cTn>
                                        <p:tgtEl>
                                          <p:spTgt spid="20"/>
                                        </p:tgtEl>
                                        <p:attrNameLst>
                                          <p:attrName>style.visibility</p:attrName>
                                        </p:attrNameLst>
                                      </p:cBhvr>
                                      <p:to>
                                        <p:strVal val="visible"/>
                                      </p:to>
                                    </p:set>
                                    <p:animEffect transition="in" filter="wipe(right)">
                                      <p:cBhvr>
                                        <p:cTn id="119" dur="1000"/>
                                        <p:tgtEl>
                                          <p:spTgt spid="20"/>
                                        </p:tgtEl>
                                      </p:cBhvr>
                                    </p:animEffect>
                                  </p:childTnLst>
                                </p:cTn>
                              </p:par>
                              <p:par>
                                <p:cTn id="120" presetID="22" presetClass="entr" presetSubtype="2" fill="hold" grpId="0" nodeType="withEffect">
                                  <p:stCondLst>
                                    <p:cond delay="0"/>
                                  </p:stCondLst>
                                  <p:childTnLst>
                                    <p:set>
                                      <p:cBhvr>
                                        <p:cTn id="121" dur="1" fill="hold">
                                          <p:stCondLst>
                                            <p:cond delay="0"/>
                                          </p:stCondLst>
                                        </p:cTn>
                                        <p:tgtEl>
                                          <p:spTgt spid="21"/>
                                        </p:tgtEl>
                                        <p:attrNameLst>
                                          <p:attrName>style.visibility</p:attrName>
                                        </p:attrNameLst>
                                      </p:cBhvr>
                                      <p:to>
                                        <p:strVal val="visible"/>
                                      </p:to>
                                    </p:set>
                                    <p:animEffect transition="in" filter="wipe(right)">
                                      <p:cBhvr>
                                        <p:cTn id="122" dur="1000"/>
                                        <p:tgtEl>
                                          <p:spTgt spid="21"/>
                                        </p:tgtEl>
                                      </p:cBhvr>
                                    </p:animEffect>
                                  </p:childTnLst>
                                </p:cTn>
                              </p:par>
                              <p:par>
                                <p:cTn id="123" presetID="22" presetClass="entr" presetSubtype="8" fill="hold" grpId="0" nodeType="withEffect">
                                  <p:stCondLst>
                                    <p:cond delay="0"/>
                                  </p:stCondLst>
                                  <p:childTnLst>
                                    <p:set>
                                      <p:cBhvr>
                                        <p:cTn id="124" dur="1" fill="hold">
                                          <p:stCondLst>
                                            <p:cond delay="0"/>
                                          </p:stCondLst>
                                        </p:cTn>
                                        <p:tgtEl>
                                          <p:spTgt spid="22"/>
                                        </p:tgtEl>
                                        <p:attrNameLst>
                                          <p:attrName>style.visibility</p:attrName>
                                        </p:attrNameLst>
                                      </p:cBhvr>
                                      <p:to>
                                        <p:strVal val="visible"/>
                                      </p:to>
                                    </p:set>
                                    <p:animEffect transition="in" filter="wipe(left)">
                                      <p:cBhvr>
                                        <p:cTn id="125" dur="1000"/>
                                        <p:tgtEl>
                                          <p:spTgt spid="22"/>
                                        </p:tgtEl>
                                      </p:cBhvr>
                                    </p:animEffect>
                                  </p:childTnLst>
                                </p:cTn>
                              </p:par>
                              <p:par>
                                <p:cTn id="126" presetID="22" presetClass="entr" presetSubtype="8"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Effect transition="in" filter="wipe(left)">
                                      <p:cBhvr>
                                        <p:cTn id="128" dur="1000"/>
                                        <p:tgtEl>
                                          <p:spTgt spid="23"/>
                                        </p:tgtEl>
                                      </p:cBhvr>
                                    </p:animEffect>
                                  </p:childTnLst>
                                </p:cTn>
                              </p:par>
                              <p:par>
                                <p:cTn id="129" presetID="22" presetClass="entr" presetSubtype="4" fill="hold" grpId="0" nodeType="with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down)">
                                      <p:cBhvr>
                                        <p:cTn id="131" dur="1000"/>
                                        <p:tgtEl>
                                          <p:spTgt spid="24"/>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Effect transition="in" filter="wipe(up)">
                                      <p:cBhvr>
                                        <p:cTn id="134" dur="1000"/>
                                        <p:tgtEl>
                                          <p:spTgt spid="25"/>
                                        </p:tgtEl>
                                      </p:cBhvr>
                                    </p:animEffect>
                                  </p:childTnLst>
                                </p:cTn>
                              </p:par>
                              <p:par>
                                <p:cTn id="135" presetID="22" presetClass="entr" presetSubtype="8" fill="hold" grpId="0" nodeType="with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left)">
                                      <p:cBhvr>
                                        <p:cTn id="137" dur="1000"/>
                                        <p:tgtEl>
                                          <p:spTgt spid="26"/>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right)">
                                      <p:cBhvr>
                                        <p:cTn id="140" dur="1000"/>
                                        <p:tgtEl>
                                          <p:spTgt spid="27"/>
                                        </p:tgtEl>
                                      </p:cBhvr>
                                    </p:animEffect>
                                  </p:childTnLst>
                                </p:cTn>
                              </p:par>
                              <p:par>
                                <p:cTn id="141" presetID="22" presetClass="entr" presetSubtype="2" fill="hold" grpId="0" nodeType="with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right)">
                                      <p:cBhvr>
                                        <p:cTn id="143" dur="1000"/>
                                        <p:tgtEl>
                                          <p:spTgt spid="28"/>
                                        </p:tgtEl>
                                      </p:cBhvr>
                                    </p:animEffect>
                                  </p:childTnLst>
                                </p:cTn>
                              </p:par>
                            </p:childTnLst>
                          </p:cTn>
                        </p:par>
                        <p:par>
                          <p:cTn id="144" fill="hold">
                            <p:stCondLst>
                              <p:cond delay="6000"/>
                            </p:stCondLst>
                            <p:childTnLst>
                              <p:par>
                                <p:cTn id="145" presetID="22" presetClass="exit" presetSubtype="8" fill="hold" grpId="1" nodeType="afterEffect">
                                  <p:stCondLst>
                                    <p:cond delay="0"/>
                                  </p:stCondLst>
                                  <p:childTnLst>
                                    <p:animEffect transition="out" filter="wipe(left)">
                                      <p:cBhvr>
                                        <p:cTn id="146" dur="500"/>
                                        <p:tgtEl>
                                          <p:spTgt spid="15"/>
                                        </p:tgtEl>
                                      </p:cBhvr>
                                    </p:animEffect>
                                    <p:set>
                                      <p:cBhvr>
                                        <p:cTn id="147" dur="1" fill="hold">
                                          <p:stCondLst>
                                            <p:cond delay="499"/>
                                          </p:stCondLst>
                                        </p:cTn>
                                        <p:tgtEl>
                                          <p:spTgt spid="15"/>
                                        </p:tgtEl>
                                        <p:attrNameLst>
                                          <p:attrName>style.visibility</p:attrName>
                                        </p:attrNameLst>
                                      </p:cBhvr>
                                      <p:to>
                                        <p:strVal val="hidden"/>
                                      </p:to>
                                    </p:set>
                                  </p:childTnLst>
                                </p:cTn>
                              </p:par>
                              <p:par>
                                <p:cTn id="148" presetID="22" presetClass="exit" presetSubtype="8" fill="hold" grpId="1" nodeType="withEffect">
                                  <p:stCondLst>
                                    <p:cond delay="0"/>
                                  </p:stCondLst>
                                  <p:childTnLst>
                                    <p:animEffect transition="out" filter="wipe(left)">
                                      <p:cBhvr>
                                        <p:cTn id="149" dur="500"/>
                                        <p:tgtEl>
                                          <p:spTgt spid="16"/>
                                        </p:tgtEl>
                                      </p:cBhvr>
                                    </p:animEffect>
                                    <p:set>
                                      <p:cBhvr>
                                        <p:cTn id="150" dur="1" fill="hold">
                                          <p:stCondLst>
                                            <p:cond delay="499"/>
                                          </p:stCondLst>
                                        </p:cTn>
                                        <p:tgtEl>
                                          <p:spTgt spid="16"/>
                                        </p:tgtEl>
                                        <p:attrNameLst>
                                          <p:attrName>style.visibility</p:attrName>
                                        </p:attrNameLst>
                                      </p:cBhvr>
                                      <p:to>
                                        <p:strVal val="hidden"/>
                                      </p:to>
                                    </p:set>
                                  </p:childTnLst>
                                </p:cTn>
                              </p:par>
                              <p:par>
                                <p:cTn id="151" presetID="22" presetClass="exit" presetSubtype="8" fill="hold" grpId="1" nodeType="withEffect">
                                  <p:stCondLst>
                                    <p:cond delay="0"/>
                                  </p:stCondLst>
                                  <p:childTnLst>
                                    <p:animEffect transition="out" filter="wipe(left)">
                                      <p:cBhvr>
                                        <p:cTn id="152" dur="500"/>
                                        <p:tgtEl>
                                          <p:spTgt spid="17"/>
                                        </p:tgtEl>
                                      </p:cBhvr>
                                    </p:animEffect>
                                    <p:set>
                                      <p:cBhvr>
                                        <p:cTn id="153" dur="1" fill="hold">
                                          <p:stCondLst>
                                            <p:cond delay="499"/>
                                          </p:stCondLst>
                                        </p:cTn>
                                        <p:tgtEl>
                                          <p:spTgt spid="17"/>
                                        </p:tgtEl>
                                        <p:attrNameLst>
                                          <p:attrName>style.visibility</p:attrName>
                                        </p:attrNameLst>
                                      </p:cBhvr>
                                      <p:to>
                                        <p:strVal val="hidden"/>
                                      </p:to>
                                    </p:set>
                                  </p:childTnLst>
                                </p:cTn>
                              </p:par>
                              <p:par>
                                <p:cTn id="154" presetID="22" presetClass="exit" presetSubtype="2" fill="hold" grpId="1" nodeType="withEffect">
                                  <p:stCondLst>
                                    <p:cond delay="0"/>
                                  </p:stCondLst>
                                  <p:childTnLst>
                                    <p:animEffect transition="out" filter="wipe(right)">
                                      <p:cBhvr>
                                        <p:cTn id="155" dur="500"/>
                                        <p:tgtEl>
                                          <p:spTgt spid="18"/>
                                        </p:tgtEl>
                                      </p:cBhvr>
                                    </p:animEffect>
                                    <p:set>
                                      <p:cBhvr>
                                        <p:cTn id="156" dur="1" fill="hold">
                                          <p:stCondLst>
                                            <p:cond delay="499"/>
                                          </p:stCondLst>
                                        </p:cTn>
                                        <p:tgtEl>
                                          <p:spTgt spid="18"/>
                                        </p:tgtEl>
                                        <p:attrNameLst>
                                          <p:attrName>style.visibility</p:attrName>
                                        </p:attrNameLst>
                                      </p:cBhvr>
                                      <p:to>
                                        <p:strVal val="hidden"/>
                                      </p:to>
                                    </p:set>
                                  </p:childTnLst>
                                </p:cTn>
                              </p:par>
                              <p:par>
                                <p:cTn id="157" presetID="22" presetClass="exit" presetSubtype="2" fill="hold" grpId="1" nodeType="withEffect">
                                  <p:stCondLst>
                                    <p:cond delay="0"/>
                                  </p:stCondLst>
                                  <p:childTnLst>
                                    <p:animEffect transition="out" filter="wipe(right)">
                                      <p:cBhvr>
                                        <p:cTn id="158" dur="500"/>
                                        <p:tgtEl>
                                          <p:spTgt spid="19"/>
                                        </p:tgtEl>
                                      </p:cBhvr>
                                    </p:animEffect>
                                    <p:set>
                                      <p:cBhvr>
                                        <p:cTn id="159" dur="1" fill="hold">
                                          <p:stCondLst>
                                            <p:cond delay="499"/>
                                          </p:stCondLst>
                                        </p:cTn>
                                        <p:tgtEl>
                                          <p:spTgt spid="19"/>
                                        </p:tgtEl>
                                        <p:attrNameLst>
                                          <p:attrName>style.visibility</p:attrName>
                                        </p:attrNameLst>
                                      </p:cBhvr>
                                      <p:to>
                                        <p:strVal val="hidden"/>
                                      </p:to>
                                    </p:set>
                                  </p:childTnLst>
                                </p:cTn>
                              </p:par>
                              <p:par>
                                <p:cTn id="160" presetID="22" presetClass="exit" presetSubtype="2" fill="hold" grpId="1" nodeType="withEffect">
                                  <p:stCondLst>
                                    <p:cond delay="0"/>
                                  </p:stCondLst>
                                  <p:childTnLst>
                                    <p:animEffect transition="out" filter="wipe(right)">
                                      <p:cBhvr>
                                        <p:cTn id="161" dur="500"/>
                                        <p:tgtEl>
                                          <p:spTgt spid="20"/>
                                        </p:tgtEl>
                                      </p:cBhvr>
                                    </p:animEffect>
                                    <p:set>
                                      <p:cBhvr>
                                        <p:cTn id="162" dur="1" fill="hold">
                                          <p:stCondLst>
                                            <p:cond delay="499"/>
                                          </p:stCondLst>
                                        </p:cTn>
                                        <p:tgtEl>
                                          <p:spTgt spid="20"/>
                                        </p:tgtEl>
                                        <p:attrNameLst>
                                          <p:attrName>style.visibility</p:attrName>
                                        </p:attrNameLst>
                                      </p:cBhvr>
                                      <p:to>
                                        <p:strVal val="hidden"/>
                                      </p:to>
                                    </p:set>
                                  </p:childTnLst>
                                </p:cTn>
                              </p:par>
                              <p:par>
                                <p:cTn id="163" presetID="22" presetClass="exit" presetSubtype="1" fill="hold" grpId="1" nodeType="withEffect">
                                  <p:stCondLst>
                                    <p:cond delay="0"/>
                                  </p:stCondLst>
                                  <p:childTnLst>
                                    <p:animEffect transition="out" filter="wipe(up)">
                                      <p:cBhvr>
                                        <p:cTn id="164" dur="500"/>
                                        <p:tgtEl>
                                          <p:spTgt spid="21"/>
                                        </p:tgtEl>
                                      </p:cBhvr>
                                    </p:animEffect>
                                    <p:set>
                                      <p:cBhvr>
                                        <p:cTn id="165" dur="1" fill="hold">
                                          <p:stCondLst>
                                            <p:cond delay="499"/>
                                          </p:stCondLst>
                                        </p:cTn>
                                        <p:tgtEl>
                                          <p:spTgt spid="21"/>
                                        </p:tgtEl>
                                        <p:attrNameLst>
                                          <p:attrName>style.visibility</p:attrName>
                                        </p:attrNameLst>
                                      </p:cBhvr>
                                      <p:to>
                                        <p:strVal val="hidden"/>
                                      </p:to>
                                    </p:set>
                                  </p:childTnLst>
                                </p:cTn>
                              </p:par>
                              <p:par>
                                <p:cTn id="166" presetID="22" presetClass="exit" presetSubtype="8" fill="hold" grpId="1" nodeType="withEffect">
                                  <p:stCondLst>
                                    <p:cond delay="0"/>
                                  </p:stCondLst>
                                  <p:childTnLst>
                                    <p:animEffect transition="out" filter="wipe(left)">
                                      <p:cBhvr>
                                        <p:cTn id="167" dur="500"/>
                                        <p:tgtEl>
                                          <p:spTgt spid="22"/>
                                        </p:tgtEl>
                                      </p:cBhvr>
                                    </p:animEffect>
                                    <p:set>
                                      <p:cBhvr>
                                        <p:cTn id="168" dur="1" fill="hold">
                                          <p:stCondLst>
                                            <p:cond delay="499"/>
                                          </p:stCondLst>
                                        </p:cTn>
                                        <p:tgtEl>
                                          <p:spTgt spid="22"/>
                                        </p:tgtEl>
                                        <p:attrNameLst>
                                          <p:attrName>style.visibility</p:attrName>
                                        </p:attrNameLst>
                                      </p:cBhvr>
                                      <p:to>
                                        <p:strVal val="hidden"/>
                                      </p:to>
                                    </p:set>
                                  </p:childTnLst>
                                </p:cTn>
                              </p:par>
                              <p:par>
                                <p:cTn id="169" presetID="22" presetClass="exit" presetSubtype="8" fill="hold" grpId="1" nodeType="withEffect">
                                  <p:stCondLst>
                                    <p:cond delay="0"/>
                                  </p:stCondLst>
                                  <p:childTnLst>
                                    <p:animEffect transition="out" filter="wipe(left)">
                                      <p:cBhvr>
                                        <p:cTn id="170" dur="500"/>
                                        <p:tgtEl>
                                          <p:spTgt spid="23"/>
                                        </p:tgtEl>
                                      </p:cBhvr>
                                    </p:animEffect>
                                    <p:set>
                                      <p:cBhvr>
                                        <p:cTn id="171" dur="1" fill="hold">
                                          <p:stCondLst>
                                            <p:cond delay="499"/>
                                          </p:stCondLst>
                                        </p:cTn>
                                        <p:tgtEl>
                                          <p:spTgt spid="23"/>
                                        </p:tgtEl>
                                        <p:attrNameLst>
                                          <p:attrName>style.visibility</p:attrName>
                                        </p:attrNameLst>
                                      </p:cBhvr>
                                      <p:to>
                                        <p:strVal val="hidden"/>
                                      </p:to>
                                    </p:set>
                                  </p:childTnLst>
                                </p:cTn>
                              </p:par>
                              <p:par>
                                <p:cTn id="172" presetID="22" presetClass="exit" presetSubtype="4" fill="hold" grpId="1" nodeType="withEffect">
                                  <p:stCondLst>
                                    <p:cond delay="0"/>
                                  </p:stCondLst>
                                  <p:childTnLst>
                                    <p:animEffect transition="out" filter="wipe(down)">
                                      <p:cBhvr>
                                        <p:cTn id="173" dur="500"/>
                                        <p:tgtEl>
                                          <p:spTgt spid="24"/>
                                        </p:tgtEl>
                                      </p:cBhvr>
                                    </p:animEffect>
                                    <p:set>
                                      <p:cBhvr>
                                        <p:cTn id="174" dur="1" fill="hold">
                                          <p:stCondLst>
                                            <p:cond delay="499"/>
                                          </p:stCondLst>
                                        </p:cTn>
                                        <p:tgtEl>
                                          <p:spTgt spid="24"/>
                                        </p:tgtEl>
                                        <p:attrNameLst>
                                          <p:attrName>style.visibility</p:attrName>
                                        </p:attrNameLst>
                                      </p:cBhvr>
                                      <p:to>
                                        <p:strVal val="hidden"/>
                                      </p:to>
                                    </p:set>
                                  </p:childTnLst>
                                </p:cTn>
                              </p:par>
                              <p:par>
                                <p:cTn id="175" presetID="22" presetClass="exit" presetSubtype="1" fill="hold" grpId="1" nodeType="withEffect">
                                  <p:stCondLst>
                                    <p:cond delay="0"/>
                                  </p:stCondLst>
                                  <p:childTnLst>
                                    <p:animEffect transition="out" filter="wipe(up)">
                                      <p:cBhvr>
                                        <p:cTn id="176" dur="500"/>
                                        <p:tgtEl>
                                          <p:spTgt spid="25"/>
                                        </p:tgtEl>
                                      </p:cBhvr>
                                    </p:animEffect>
                                    <p:set>
                                      <p:cBhvr>
                                        <p:cTn id="177" dur="1" fill="hold">
                                          <p:stCondLst>
                                            <p:cond delay="499"/>
                                          </p:stCondLst>
                                        </p:cTn>
                                        <p:tgtEl>
                                          <p:spTgt spid="25"/>
                                        </p:tgtEl>
                                        <p:attrNameLst>
                                          <p:attrName>style.visibility</p:attrName>
                                        </p:attrNameLst>
                                      </p:cBhvr>
                                      <p:to>
                                        <p:strVal val="hidden"/>
                                      </p:to>
                                    </p:set>
                                  </p:childTnLst>
                                </p:cTn>
                              </p:par>
                              <p:par>
                                <p:cTn id="178" presetID="22" presetClass="exit" presetSubtype="8" fill="hold" grpId="1" nodeType="withEffect">
                                  <p:stCondLst>
                                    <p:cond delay="0"/>
                                  </p:stCondLst>
                                  <p:childTnLst>
                                    <p:animEffect transition="out" filter="wipe(left)">
                                      <p:cBhvr>
                                        <p:cTn id="179" dur="500"/>
                                        <p:tgtEl>
                                          <p:spTgt spid="26"/>
                                        </p:tgtEl>
                                      </p:cBhvr>
                                    </p:animEffect>
                                    <p:set>
                                      <p:cBhvr>
                                        <p:cTn id="180" dur="1" fill="hold">
                                          <p:stCondLst>
                                            <p:cond delay="499"/>
                                          </p:stCondLst>
                                        </p:cTn>
                                        <p:tgtEl>
                                          <p:spTgt spid="26"/>
                                        </p:tgtEl>
                                        <p:attrNameLst>
                                          <p:attrName>style.visibility</p:attrName>
                                        </p:attrNameLst>
                                      </p:cBhvr>
                                      <p:to>
                                        <p:strVal val="hidden"/>
                                      </p:to>
                                    </p:set>
                                  </p:childTnLst>
                                </p:cTn>
                              </p:par>
                              <p:par>
                                <p:cTn id="181" presetID="22" presetClass="exit" presetSubtype="1" fill="hold" grpId="1" nodeType="withEffect">
                                  <p:stCondLst>
                                    <p:cond delay="0"/>
                                  </p:stCondLst>
                                  <p:childTnLst>
                                    <p:animEffect transition="out" filter="wipe(up)">
                                      <p:cBhvr>
                                        <p:cTn id="182" dur="500"/>
                                        <p:tgtEl>
                                          <p:spTgt spid="27"/>
                                        </p:tgtEl>
                                      </p:cBhvr>
                                    </p:animEffect>
                                    <p:set>
                                      <p:cBhvr>
                                        <p:cTn id="183" dur="1" fill="hold">
                                          <p:stCondLst>
                                            <p:cond delay="499"/>
                                          </p:stCondLst>
                                        </p:cTn>
                                        <p:tgtEl>
                                          <p:spTgt spid="27"/>
                                        </p:tgtEl>
                                        <p:attrNameLst>
                                          <p:attrName>style.visibility</p:attrName>
                                        </p:attrNameLst>
                                      </p:cBhvr>
                                      <p:to>
                                        <p:strVal val="hidden"/>
                                      </p:to>
                                    </p:set>
                                  </p:childTnLst>
                                </p:cTn>
                              </p:par>
                              <p:par>
                                <p:cTn id="184" presetID="22" presetClass="exit" presetSubtype="1" fill="hold" grpId="1" nodeType="withEffect">
                                  <p:stCondLst>
                                    <p:cond delay="0"/>
                                  </p:stCondLst>
                                  <p:childTnLst>
                                    <p:animEffect transition="out" filter="wipe(up)">
                                      <p:cBhvr>
                                        <p:cTn id="185" dur="500"/>
                                        <p:tgtEl>
                                          <p:spTgt spid="28"/>
                                        </p:tgtEl>
                                      </p:cBhvr>
                                    </p:animEffect>
                                    <p:set>
                                      <p:cBhvr>
                                        <p:cTn id="186" dur="1" fill="hold">
                                          <p:stCondLst>
                                            <p:cond delay="499"/>
                                          </p:stCondLst>
                                        </p:cTn>
                                        <p:tgtEl>
                                          <p:spTgt spid="28"/>
                                        </p:tgtEl>
                                        <p:attrNameLst>
                                          <p:attrName>style.visibility</p:attrName>
                                        </p:attrNameLst>
                                      </p:cBhvr>
                                      <p:to>
                                        <p:strVal val="hidden"/>
                                      </p:to>
                                    </p:set>
                                  </p:childTnLst>
                                </p:cTn>
                              </p:par>
                              <p:par>
                                <p:cTn id="187" presetID="1" presetClass="entr" presetSubtype="0" fill="hold" grpId="0" nodeType="withEffect">
                                  <p:stCondLst>
                                    <p:cond delay="0"/>
                                  </p:stCondLst>
                                  <p:childTnLst>
                                    <p:set>
                                      <p:cBhvr>
                                        <p:cTn id="188" dur="1" fill="hold">
                                          <p:stCondLst>
                                            <p:cond delay="0"/>
                                          </p:stCondLst>
                                        </p:cTn>
                                        <p:tgtEl>
                                          <p:spTgt spid="8"/>
                                        </p:tgtEl>
                                        <p:attrNameLst>
                                          <p:attrName>style.visibility</p:attrName>
                                        </p:attrNameLst>
                                      </p:cBhvr>
                                      <p:to>
                                        <p:strVal val="visible"/>
                                      </p:to>
                                    </p:set>
                                  </p:childTnLst>
                                </p:cTn>
                              </p:par>
                              <p:par>
                                <p:cTn id="189" presetID="0" presetClass="exit" presetSubtype="0" fill="hold" grpId="1" nodeType="withEffect">
                                  <p:stCondLst>
                                    <p:cond delay="400"/>
                                  </p:stCondLst>
                                  <p:childTnLst>
                                    <p:set>
                                      <p:cBhvr>
                                        <p:cTn id="190" dur="1" fill="hold">
                                          <p:stCondLst>
                                            <p:cond delay="999"/>
                                          </p:stCondLst>
                                        </p:cTn>
                                        <p:tgtEl>
                                          <p:spTgt spid="8"/>
                                        </p:tgtEl>
                                        <p:attrNameLst>
                                          <p:attrName>style.visibility</p:attrName>
                                        </p:attrNameLst>
                                      </p:cBhvr>
                                      <p:to>
                                        <p:strVal val="hidden"/>
                                      </p:to>
                                    </p:set>
                                    <p:animEffect transition="out" filter="dissolve">
                                      <p:cBhvr>
                                        <p:cTn id="191" dur="1000">
                                          <p:stCondLst>
                                            <p:cond delay="0"/>
                                          </p:stCondLst>
                                        </p:cTn>
                                        <p:tgtEl>
                                          <p:spTgt spid="8"/>
                                        </p:tgtEl>
                                      </p:cBhvr>
                                    </p:animEffect>
                                    <p:anim to="" calcmode="lin" valueType="num">
                                      <p:cBhvr>
                                        <p:cTn id="192" dur="1000" fill="hold">
                                          <p:stCondLst>
                                            <p:cond delay="0"/>
                                          </p:stCondLst>
                                        </p:cTn>
                                        <p:tgtEl>
                                          <p:spTgt spid="8"/>
                                        </p:tgtEl>
                                        <p:attrNameLst>
                                          <p:attrName>ppt_w</p:attrName>
                                        </p:attrNameLst>
                                      </p:cBhvr>
                                      <p:tavLst>
                                        <p:tav tm="0">
                                          <p:val>
                                            <p:strVal val="#ppt_w"/>
                                          </p:val>
                                        </p:tav>
                                        <p:tav tm="100000">
                                          <p:val>
                                            <p:strVal val="#ppt_w*4"/>
                                          </p:val>
                                        </p:tav>
                                      </p:tavLst>
                                    </p:anim>
                                    <p:anim to="" calcmode="lin" valueType="num">
                                      <p:cBhvr>
                                        <p:cTn id="193" dur="1000" fill="hold">
                                          <p:stCondLst>
                                            <p:cond delay="0"/>
                                          </p:stCondLst>
                                        </p:cTn>
                                        <p:tgtEl>
                                          <p:spTgt spid="8"/>
                                        </p:tgtEl>
                                        <p:attrNameLst>
                                          <p:attrName>ppt_h</p:attrName>
                                        </p:attrNameLst>
                                      </p:cBhvr>
                                      <p:tavLst>
                                        <p:tav tm="0">
                                          <p:val>
                                            <p:strVal val="#ppt_h"/>
                                          </p:val>
                                        </p:tav>
                                        <p:tav tm="100000">
                                          <p:val>
                                            <p:strVal val="#ppt_h*4"/>
                                          </p:val>
                                        </p:tav>
                                      </p:tavLst>
                                    </p:anim>
                                  </p:childTnLst>
                                </p:cTn>
                              </p:par>
                            </p:childTnLst>
                          </p:cTn>
                        </p:par>
                      </p:childTnLst>
                    </p:cTn>
                  </p:par>
                  <p:par>
                    <p:cTn id="194" fill="hold">
                      <p:stCondLst>
                        <p:cond delay="indefinite"/>
                      </p:stCondLst>
                      <p:childTnLst>
                        <p:par>
                          <p:cTn id="195" fill="hold">
                            <p:stCondLst>
                              <p:cond delay="0"/>
                            </p:stCondLst>
                            <p:childTnLst>
                              <p:par>
                                <p:cTn id="196" presetID="1" presetClass="exit" presetSubtype="0" fill="hold" grpId="5" nodeType="clickEffect">
                                  <p:stCondLst>
                                    <p:cond delay="3000"/>
                                  </p:stCondLst>
                                  <p:childTnLst>
                                    <p:set>
                                      <p:cBhvr>
                                        <p:cTn id="197"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animBg="1"/>
      <p:bldP spid="6" grpId="1" animBg="1"/>
      <p:bldP spid="9" grpId="0" animBg="1"/>
      <p:bldP spid="9" grpId="1" animBg="1"/>
      <p:bldP spid="10" grpId="0" animBg="1"/>
      <p:bldP spid="10" grpId="1" animBg="1"/>
      <p:bldP spid="7" grpId="0" animBg="1"/>
      <p:bldP spid="7" grpId="1" animBg="1"/>
      <p:bldP spid="7" grpId="2" animBg="1"/>
      <p:bldP spid="7" grpId="3" animBg="1"/>
      <p:bldP spid="7" grpId="4" animBg="1"/>
      <p:bldP spid="7" grpId="5" animBg="1"/>
      <p:bldP spid="8" grpId="0" animBg="1"/>
      <p:bldP spid="8"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144001" cy="1066800"/>
          </a:xfrm>
        </p:spPr>
        <p:txBody>
          <a:bodyPr/>
          <a:lstStyle/>
          <a:p>
            <a:r>
              <a:rPr lang="en-US" b="1" dirty="0" smtClean="0"/>
              <a:t>Frequency’s Wavelength upon the Expanse</a:t>
            </a:r>
            <a:endParaRPr lang="en-US" b="1" dirty="0"/>
          </a:p>
        </p:txBody>
      </p:sp>
      <p:graphicFrame>
        <p:nvGraphicFramePr>
          <p:cNvPr id="6" name="Content Placeholder 5" descr="Clustered Column – Line Combination chart showing the values of 3 series for 4 categories. The first 2 series are columns and the 3rd series is the line."/>
          <p:cNvGraphicFramePr>
            <a:graphicFrameLocks noGrp="1"/>
          </p:cNvGraphicFramePr>
          <p:nvPr>
            <p:ph idx="1"/>
            <p:extLst>
              <p:ext uri="{D42A27DB-BD31-4B8C-83A1-F6EECF244321}">
                <p14:modId xmlns:p14="http://schemas.microsoft.com/office/powerpoint/2010/main" val="2427037428"/>
              </p:ext>
            </p:extLst>
          </p:nvPr>
        </p:nvGraphicFramePr>
        <p:xfrm>
          <a:off x="1522413" y="1981200"/>
          <a:ext cx="9134475"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2" name="Date Placeholder 1"/>
          <p:cNvSpPr>
            <a:spLocks noGrp="1"/>
          </p:cNvSpPr>
          <p:nvPr>
            <p:ph type="dt" sz="half" idx="10"/>
          </p:nvPr>
        </p:nvSpPr>
        <p:spPr/>
        <p:txBody>
          <a:bodyPr/>
          <a:lstStyle/>
          <a:p>
            <a:fld id="{888638DF-9EBA-4D2E-BF19-FAEE73DE08EC}" type="datetime1">
              <a:rPr lang="en-US" smtClean="0"/>
              <a:t>3/16/2017</a:t>
            </a:fld>
            <a:endParaRPr lang="en-US"/>
          </a:p>
        </p:txBody>
      </p:sp>
      <p:sp>
        <p:nvSpPr>
          <p:cNvPr id="3" name="Footer Placeholder 2"/>
          <p:cNvSpPr>
            <a:spLocks noGrp="1"/>
          </p:cNvSpPr>
          <p:nvPr>
            <p:ph type="ftr" sz="quarter" idx="11"/>
          </p:nvPr>
        </p:nvSpPr>
        <p:spPr/>
        <p:txBody>
          <a:bodyPr/>
          <a:lstStyle/>
          <a:p>
            <a:r>
              <a:rPr lang="en-US" smtClean="0"/>
              <a:t>Copyright © Ronald A. Bert - Motion's Edge</a:t>
            </a:r>
            <a:endParaRPr lang="en-US" dirty="0"/>
          </a:p>
        </p:txBody>
      </p:sp>
      <p:sp>
        <p:nvSpPr>
          <p:cNvPr id="4" name="Slide Number Placeholder 3"/>
          <p:cNvSpPr>
            <a:spLocks noGrp="1"/>
          </p:cNvSpPr>
          <p:nvPr>
            <p:ph type="sldNum" sz="quarter" idx="12"/>
          </p:nvPr>
        </p:nvSpPr>
        <p:spPr/>
        <p:txBody>
          <a:bodyPr/>
          <a:lstStyle/>
          <a:p>
            <a:r>
              <a:rPr lang="en-US" dirty="0" smtClean="0"/>
              <a:t>2</a:t>
            </a:r>
            <a:endParaRPr lang="en-US" dirty="0"/>
          </a:p>
        </p:txBody>
      </p:sp>
      <p:sp>
        <p:nvSpPr>
          <p:cNvPr id="7" name="TextBox 1"/>
          <p:cNvSpPr txBox="1"/>
          <p:nvPr/>
        </p:nvSpPr>
        <p:spPr>
          <a:xfrm>
            <a:off x="1777682" y="1649730"/>
            <a:ext cx="457200" cy="228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tx1"/>
                </a:solidFill>
                <a:latin typeface="Calibri" panose="020F0502020204030204" pitchFamily="34" charset="0"/>
                <a:cs typeface="Calibri" panose="020F0502020204030204" pitchFamily="34" charset="0"/>
              </a:rPr>
              <a:t>+ Ꚙ</a:t>
            </a:r>
            <a:endParaRPr lang="en-US" sz="1100" dirty="0">
              <a:solidFill>
                <a:schemeClr val="tx1"/>
              </a:solidFill>
            </a:endParaRPr>
          </a:p>
        </p:txBody>
      </p:sp>
      <p:sp>
        <p:nvSpPr>
          <p:cNvPr id="9" name="Rectangle 8"/>
          <p:cNvSpPr>
            <a:spLocks noChangeArrowheads="1"/>
          </p:cNvSpPr>
          <p:nvPr/>
        </p:nvSpPr>
        <p:spPr bwMode="auto">
          <a:xfrm>
            <a:off x="1293759" y="669575"/>
            <a:ext cx="572288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610" b="1" spc="100" dirty="0">
                <a:solidFill>
                  <a:srgbClr val="CC9900"/>
                </a:solidFill>
                <a:effectLst>
                  <a:glow rad="38100">
                    <a:schemeClr val="bg1"/>
                  </a:glow>
                </a:effectLst>
                <a:latin typeface="+mj-lt"/>
                <a:ea typeface="+mj-ea"/>
                <a:cs typeface="+mj-cs"/>
              </a:rPr>
              <a:t>Frequency’s</a:t>
            </a:r>
            <a:r>
              <a:rPr lang="en-US" sz="3610" b="1" dirty="0" smtClean="0">
                <a:solidFill>
                  <a:srgbClr val="CC9900"/>
                </a:solidFill>
                <a:effectLst>
                  <a:glow rad="38100">
                    <a:schemeClr val="bg1"/>
                  </a:glow>
                </a:effectLst>
                <a:latin typeface="Corbel" panose="020B0503020204020204" pitchFamily="34" charset="0"/>
                <a:cs typeface="Calibri" panose="020F0502020204030204" pitchFamily="34" charset="0"/>
              </a:rPr>
              <a:t> </a:t>
            </a:r>
            <a:r>
              <a:rPr lang="en-US" sz="3610" b="1" spc="100" dirty="0">
                <a:solidFill>
                  <a:srgbClr val="CC9900"/>
                </a:solidFill>
                <a:effectLst>
                  <a:glow rad="38100">
                    <a:schemeClr val="bg1"/>
                  </a:glow>
                </a:effectLst>
                <a:latin typeface="+mj-lt"/>
                <a:ea typeface="+mj-ea"/>
                <a:cs typeface="+mj-cs"/>
              </a:rPr>
              <a:t>Wavelength</a:t>
            </a:r>
          </a:p>
        </p:txBody>
      </p:sp>
      <p:sp>
        <p:nvSpPr>
          <p:cNvPr id="12" name="Freeform 58"/>
          <p:cNvSpPr>
            <a:spLocks/>
          </p:cNvSpPr>
          <p:nvPr/>
        </p:nvSpPr>
        <p:spPr bwMode="auto">
          <a:xfrm>
            <a:off x="10636134" y="1201785"/>
            <a:ext cx="832970" cy="3092044"/>
          </a:xfrm>
          <a:custGeom>
            <a:avLst/>
            <a:gdLst>
              <a:gd name="T0" fmla="*/ 0 w 2168"/>
              <a:gd name="T1" fmla="*/ 0 h 1714"/>
              <a:gd name="T2" fmla="*/ 411 w 2168"/>
              <a:gd name="T3" fmla="*/ 445 h 1714"/>
              <a:gd name="T4" fmla="*/ 612 w 2168"/>
              <a:gd name="T5" fmla="*/ 1477 h 1714"/>
              <a:gd name="T6" fmla="*/ 2168 w 2168"/>
              <a:gd name="T7" fmla="*/ 1714 h 1714"/>
              <a:gd name="connsiteX0" fmla="*/ 7276 w 8599"/>
              <a:gd name="connsiteY0" fmla="*/ 0 h 15402"/>
              <a:gd name="connsiteX1" fmla="*/ 495 w 8599"/>
              <a:gd name="connsiteY1" fmla="*/ 7998 h 15402"/>
              <a:gd name="connsiteX2" fmla="*/ 1422 w 8599"/>
              <a:gd name="connsiteY2" fmla="*/ 14019 h 15402"/>
              <a:gd name="connsiteX3" fmla="*/ 8599 w 8599"/>
              <a:gd name="connsiteY3" fmla="*/ 15402 h 15402"/>
              <a:gd name="connsiteX0" fmla="*/ 7008 w 8547"/>
              <a:gd name="connsiteY0" fmla="*/ 0 h 10000"/>
              <a:gd name="connsiteX1" fmla="*/ 7923 w 8547"/>
              <a:gd name="connsiteY1" fmla="*/ 3370 h 10000"/>
              <a:gd name="connsiteX2" fmla="*/ 201 w 8547"/>
              <a:gd name="connsiteY2" fmla="*/ 9102 h 10000"/>
              <a:gd name="connsiteX3" fmla="*/ 8547 w 8547"/>
              <a:gd name="connsiteY3" fmla="*/ 10000 h 10000"/>
              <a:gd name="connsiteX0" fmla="*/ 0 w 2625"/>
              <a:gd name="connsiteY0" fmla="*/ 0 h 10000"/>
              <a:gd name="connsiteX1" fmla="*/ 1071 w 2625"/>
              <a:gd name="connsiteY1" fmla="*/ 3370 h 10000"/>
              <a:gd name="connsiteX2" fmla="*/ 2149 w 2625"/>
              <a:gd name="connsiteY2" fmla="*/ 4434 h 10000"/>
              <a:gd name="connsiteX3" fmla="*/ 1801 w 2625"/>
              <a:gd name="connsiteY3" fmla="*/ 10000 h 10000"/>
              <a:gd name="connsiteX0" fmla="*/ 0 w 9729"/>
              <a:gd name="connsiteY0" fmla="*/ 0 h 6962"/>
              <a:gd name="connsiteX1" fmla="*/ 4080 w 9729"/>
              <a:gd name="connsiteY1" fmla="*/ 3370 h 6962"/>
              <a:gd name="connsiteX2" fmla="*/ 8187 w 9729"/>
              <a:gd name="connsiteY2" fmla="*/ 4434 h 6962"/>
              <a:gd name="connsiteX3" fmla="*/ 3375 w 9729"/>
              <a:gd name="connsiteY3" fmla="*/ 6962 h 6962"/>
              <a:gd name="connsiteX0" fmla="*/ 0 w 10000"/>
              <a:gd name="connsiteY0" fmla="*/ 0 h 10000"/>
              <a:gd name="connsiteX1" fmla="*/ 8853 w 10000"/>
              <a:gd name="connsiteY1" fmla="*/ 4206 h 10000"/>
              <a:gd name="connsiteX2" fmla="*/ 8415 w 10000"/>
              <a:gd name="connsiteY2" fmla="*/ 6369 h 10000"/>
              <a:gd name="connsiteX3" fmla="*/ 3469 w 10000"/>
              <a:gd name="connsiteY3" fmla="*/ 10000 h 10000"/>
              <a:gd name="connsiteX0" fmla="*/ 0 w 11007"/>
              <a:gd name="connsiteY0" fmla="*/ 0 h 10000"/>
              <a:gd name="connsiteX1" fmla="*/ 8853 w 11007"/>
              <a:gd name="connsiteY1" fmla="*/ 4206 h 10000"/>
              <a:gd name="connsiteX2" fmla="*/ 9490 w 11007"/>
              <a:gd name="connsiteY2" fmla="*/ 6369 h 10000"/>
              <a:gd name="connsiteX3" fmla="*/ 3469 w 11007"/>
              <a:gd name="connsiteY3" fmla="*/ 10000 h 10000"/>
              <a:gd name="connsiteX0" fmla="*/ 0 w 12340"/>
              <a:gd name="connsiteY0" fmla="*/ 0 h 10000"/>
              <a:gd name="connsiteX1" fmla="*/ 8853 w 12340"/>
              <a:gd name="connsiteY1" fmla="*/ 4206 h 10000"/>
              <a:gd name="connsiteX2" fmla="*/ 9490 w 12340"/>
              <a:gd name="connsiteY2" fmla="*/ 6369 h 10000"/>
              <a:gd name="connsiteX3" fmla="*/ 3469 w 12340"/>
              <a:gd name="connsiteY3" fmla="*/ 10000 h 10000"/>
              <a:gd name="connsiteX0" fmla="*/ 0 w 11817"/>
              <a:gd name="connsiteY0" fmla="*/ 0 h 10397"/>
              <a:gd name="connsiteX1" fmla="*/ 8853 w 11817"/>
              <a:gd name="connsiteY1" fmla="*/ 4206 h 10397"/>
              <a:gd name="connsiteX2" fmla="*/ 9490 w 11817"/>
              <a:gd name="connsiteY2" fmla="*/ 6369 h 10397"/>
              <a:gd name="connsiteX3" fmla="*/ 244 w 11817"/>
              <a:gd name="connsiteY3" fmla="*/ 10397 h 10397"/>
              <a:gd name="connsiteX0" fmla="*/ 0 w 9825"/>
              <a:gd name="connsiteY0" fmla="*/ 0 h 10397"/>
              <a:gd name="connsiteX1" fmla="*/ 8853 w 9825"/>
              <a:gd name="connsiteY1" fmla="*/ 4206 h 10397"/>
              <a:gd name="connsiteX2" fmla="*/ 9490 w 9825"/>
              <a:gd name="connsiteY2" fmla="*/ 6369 h 10397"/>
              <a:gd name="connsiteX3" fmla="*/ 8795 w 9825"/>
              <a:gd name="connsiteY3" fmla="*/ 9210 h 10397"/>
              <a:gd name="connsiteX4" fmla="*/ 244 w 9825"/>
              <a:gd name="connsiteY4" fmla="*/ 10397 h 10397"/>
              <a:gd name="connsiteX0" fmla="*/ 0 w 10219"/>
              <a:gd name="connsiteY0" fmla="*/ 0 h 10000"/>
              <a:gd name="connsiteX1" fmla="*/ 9011 w 10219"/>
              <a:gd name="connsiteY1" fmla="*/ 4045 h 10000"/>
              <a:gd name="connsiteX2" fmla="*/ 10024 w 10219"/>
              <a:gd name="connsiteY2" fmla="*/ 6393 h 10000"/>
              <a:gd name="connsiteX3" fmla="*/ 8952 w 10219"/>
              <a:gd name="connsiteY3" fmla="*/ 8858 h 10000"/>
              <a:gd name="connsiteX4" fmla="*/ 248 w 10219"/>
              <a:gd name="connsiteY4" fmla="*/ 10000 h 10000"/>
              <a:gd name="connsiteX0" fmla="*/ 0 w 10113"/>
              <a:gd name="connsiteY0" fmla="*/ 0 h 10000"/>
              <a:gd name="connsiteX1" fmla="*/ 8646 w 10113"/>
              <a:gd name="connsiteY1" fmla="*/ 2442 h 10000"/>
              <a:gd name="connsiteX2" fmla="*/ 10024 w 10113"/>
              <a:gd name="connsiteY2" fmla="*/ 6393 h 10000"/>
              <a:gd name="connsiteX3" fmla="*/ 8952 w 10113"/>
              <a:gd name="connsiteY3" fmla="*/ 8858 h 10000"/>
              <a:gd name="connsiteX4" fmla="*/ 248 w 10113"/>
              <a:gd name="connsiteY4" fmla="*/ 10000 h 10000"/>
              <a:gd name="connsiteX0" fmla="*/ 0 w 9767"/>
              <a:gd name="connsiteY0" fmla="*/ 0 h 10000"/>
              <a:gd name="connsiteX1" fmla="*/ 8646 w 9767"/>
              <a:gd name="connsiteY1" fmla="*/ 2442 h 10000"/>
              <a:gd name="connsiteX2" fmla="*/ 9477 w 9767"/>
              <a:gd name="connsiteY2" fmla="*/ 6393 h 10000"/>
              <a:gd name="connsiteX3" fmla="*/ 8952 w 9767"/>
              <a:gd name="connsiteY3" fmla="*/ 8858 h 10000"/>
              <a:gd name="connsiteX4" fmla="*/ 248 w 9767"/>
              <a:gd name="connsiteY4" fmla="*/ 10000 h 10000"/>
              <a:gd name="connsiteX0" fmla="*/ 0 w 10205"/>
              <a:gd name="connsiteY0" fmla="*/ 0 h 10000"/>
              <a:gd name="connsiteX1" fmla="*/ 8852 w 10205"/>
              <a:gd name="connsiteY1" fmla="*/ 2442 h 10000"/>
              <a:gd name="connsiteX2" fmla="*/ 10076 w 10205"/>
              <a:gd name="connsiteY2" fmla="*/ 6393 h 10000"/>
              <a:gd name="connsiteX3" fmla="*/ 9166 w 10205"/>
              <a:gd name="connsiteY3" fmla="*/ 8858 h 10000"/>
              <a:gd name="connsiteX4" fmla="*/ 254 w 10205"/>
              <a:gd name="connsiteY4" fmla="*/ 10000 h 10000"/>
              <a:gd name="connsiteX0" fmla="*/ 0 w 10205"/>
              <a:gd name="connsiteY0" fmla="*/ 0 h 10000"/>
              <a:gd name="connsiteX1" fmla="*/ 8852 w 10205"/>
              <a:gd name="connsiteY1" fmla="*/ 1984 h 10000"/>
              <a:gd name="connsiteX2" fmla="*/ 10076 w 10205"/>
              <a:gd name="connsiteY2" fmla="*/ 6393 h 10000"/>
              <a:gd name="connsiteX3" fmla="*/ 9166 w 10205"/>
              <a:gd name="connsiteY3" fmla="*/ 8858 h 10000"/>
              <a:gd name="connsiteX4" fmla="*/ 254 w 10205"/>
              <a:gd name="connsiteY4" fmla="*/ 10000 h 10000"/>
              <a:gd name="connsiteX0" fmla="*/ 0 w 10630"/>
              <a:gd name="connsiteY0" fmla="*/ 0 h 10000"/>
              <a:gd name="connsiteX1" fmla="*/ 8852 w 10630"/>
              <a:gd name="connsiteY1" fmla="*/ 1984 h 10000"/>
              <a:gd name="connsiteX2" fmla="*/ 10076 w 10630"/>
              <a:gd name="connsiteY2" fmla="*/ 6393 h 10000"/>
              <a:gd name="connsiteX3" fmla="*/ 9166 w 10630"/>
              <a:gd name="connsiteY3" fmla="*/ 8858 h 10000"/>
              <a:gd name="connsiteX4" fmla="*/ 254 w 10630"/>
              <a:gd name="connsiteY4" fmla="*/ 10000 h 10000"/>
              <a:gd name="connsiteX0" fmla="*/ 0 w 10388"/>
              <a:gd name="connsiteY0" fmla="*/ 0 h 10000"/>
              <a:gd name="connsiteX1" fmla="*/ 8852 w 10388"/>
              <a:gd name="connsiteY1" fmla="*/ 1984 h 10000"/>
              <a:gd name="connsiteX2" fmla="*/ 10076 w 10388"/>
              <a:gd name="connsiteY2" fmla="*/ 6393 h 10000"/>
              <a:gd name="connsiteX3" fmla="*/ 9166 w 10388"/>
              <a:gd name="connsiteY3" fmla="*/ 8858 h 10000"/>
              <a:gd name="connsiteX4" fmla="*/ 254 w 10388"/>
              <a:gd name="connsiteY4" fmla="*/ 10000 h 10000"/>
              <a:gd name="connsiteX0" fmla="*/ 0 w 10388"/>
              <a:gd name="connsiteY0" fmla="*/ 0 h 10000"/>
              <a:gd name="connsiteX1" fmla="*/ 8852 w 10388"/>
              <a:gd name="connsiteY1" fmla="*/ 1984 h 10000"/>
              <a:gd name="connsiteX2" fmla="*/ 10076 w 10388"/>
              <a:gd name="connsiteY2" fmla="*/ 6393 h 10000"/>
              <a:gd name="connsiteX3" fmla="*/ 9166 w 10388"/>
              <a:gd name="connsiteY3" fmla="*/ 8858 h 10000"/>
              <a:gd name="connsiteX4" fmla="*/ 254 w 10388"/>
              <a:gd name="connsiteY4" fmla="*/ 10000 h 10000"/>
              <a:gd name="connsiteX0" fmla="*/ 0 w 10288"/>
              <a:gd name="connsiteY0" fmla="*/ 0 h 10000"/>
              <a:gd name="connsiteX1" fmla="*/ 8852 w 10288"/>
              <a:gd name="connsiteY1" fmla="*/ 1984 h 10000"/>
              <a:gd name="connsiteX2" fmla="*/ 10076 w 10288"/>
              <a:gd name="connsiteY2" fmla="*/ 6393 h 10000"/>
              <a:gd name="connsiteX3" fmla="*/ 9166 w 10288"/>
              <a:gd name="connsiteY3" fmla="*/ 8858 h 10000"/>
              <a:gd name="connsiteX4" fmla="*/ 254 w 10288"/>
              <a:gd name="connsiteY4" fmla="*/ 10000 h 10000"/>
              <a:gd name="connsiteX0" fmla="*/ 0 w 10288"/>
              <a:gd name="connsiteY0" fmla="*/ 0 h 10000"/>
              <a:gd name="connsiteX1" fmla="*/ 8852 w 10288"/>
              <a:gd name="connsiteY1" fmla="*/ 1984 h 10000"/>
              <a:gd name="connsiteX2" fmla="*/ 10076 w 10288"/>
              <a:gd name="connsiteY2" fmla="*/ 6393 h 10000"/>
              <a:gd name="connsiteX3" fmla="*/ 9166 w 10288"/>
              <a:gd name="connsiteY3" fmla="*/ 8858 h 10000"/>
              <a:gd name="connsiteX4" fmla="*/ 5991 w 10288"/>
              <a:gd name="connsiteY4" fmla="*/ 9659 h 10000"/>
              <a:gd name="connsiteX5" fmla="*/ 254 w 10288"/>
              <a:gd name="connsiteY5" fmla="*/ 10000 h 10000"/>
              <a:gd name="connsiteX0" fmla="*/ 0 w 10288"/>
              <a:gd name="connsiteY0" fmla="*/ 0 h 10000"/>
              <a:gd name="connsiteX1" fmla="*/ 8852 w 10288"/>
              <a:gd name="connsiteY1" fmla="*/ 1984 h 10000"/>
              <a:gd name="connsiteX2" fmla="*/ 10076 w 10288"/>
              <a:gd name="connsiteY2" fmla="*/ 6393 h 10000"/>
              <a:gd name="connsiteX3" fmla="*/ 9353 w 10288"/>
              <a:gd name="connsiteY3" fmla="*/ 8667 h 10000"/>
              <a:gd name="connsiteX4" fmla="*/ 5991 w 10288"/>
              <a:gd name="connsiteY4" fmla="*/ 9659 h 10000"/>
              <a:gd name="connsiteX5" fmla="*/ 254 w 10288"/>
              <a:gd name="connsiteY5" fmla="*/ 10000 h 10000"/>
              <a:gd name="connsiteX0" fmla="*/ 0 w 10926"/>
              <a:gd name="connsiteY0" fmla="*/ 0 h 10000"/>
              <a:gd name="connsiteX1" fmla="*/ 8852 w 10926"/>
              <a:gd name="connsiteY1" fmla="*/ 1984 h 10000"/>
              <a:gd name="connsiteX2" fmla="*/ 10823 w 10926"/>
              <a:gd name="connsiteY2" fmla="*/ 6355 h 10000"/>
              <a:gd name="connsiteX3" fmla="*/ 9353 w 10926"/>
              <a:gd name="connsiteY3" fmla="*/ 8667 h 10000"/>
              <a:gd name="connsiteX4" fmla="*/ 5991 w 10926"/>
              <a:gd name="connsiteY4" fmla="*/ 9659 h 10000"/>
              <a:gd name="connsiteX5" fmla="*/ 254 w 10926"/>
              <a:gd name="connsiteY5" fmla="*/ 10000 h 10000"/>
              <a:gd name="connsiteX0" fmla="*/ 0 w 11876"/>
              <a:gd name="connsiteY0" fmla="*/ 0 h 10076"/>
              <a:gd name="connsiteX1" fmla="*/ 9786 w 11876"/>
              <a:gd name="connsiteY1" fmla="*/ 2060 h 10076"/>
              <a:gd name="connsiteX2" fmla="*/ 11757 w 11876"/>
              <a:gd name="connsiteY2" fmla="*/ 6431 h 10076"/>
              <a:gd name="connsiteX3" fmla="*/ 10287 w 11876"/>
              <a:gd name="connsiteY3" fmla="*/ 8743 h 10076"/>
              <a:gd name="connsiteX4" fmla="*/ 6925 w 11876"/>
              <a:gd name="connsiteY4" fmla="*/ 9735 h 10076"/>
              <a:gd name="connsiteX5" fmla="*/ 1188 w 11876"/>
              <a:gd name="connsiteY5" fmla="*/ 10076 h 10076"/>
              <a:gd name="connsiteX0" fmla="*/ 0 w 11817"/>
              <a:gd name="connsiteY0" fmla="*/ 0 h 10076"/>
              <a:gd name="connsiteX1" fmla="*/ 5431 w 11817"/>
              <a:gd name="connsiteY1" fmla="*/ 654 h 10076"/>
              <a:gd name="connsiteX2" fmla="*/ 9786 w 11817"/>
              <a:gd name="connsiteY2" fmla="*/ 2060 h 10076"/>
              <a:gd name="connsiteX3" fmla="*/ 11757 w 11817"/>
              <a:gd name="connsiteY3" fmla="*/ 6431 h 10076"/>
              <a:gd name="connsiteX4" fmla="*/ 10287 w 11817"/>
              <a:gd name="connsiteY4" fmla="*/ 8743 h 10076"/>
              <a:gd name="connsiteX5" fmla="*/ 6925 w 11817"/>
              <a:gd name="connsiteY5" fmla="*/ 9735 h 10076"/>
              <a:gd name="connsiteX6" fmla="*/ 1188 w 11817"/>
              <a:gd name="connsiteY6" fmla="*/ 10076 h 10076"/>
              <a:gd name="connsiteX0" fmla="*/ 0 w 11892"/>
              <a:gd name="connsiteY0" fmla="*/ 0 h 10076"/>
              <a:gd name="connsiteX1" fmla="*/ 5431 w 11892"/>
              <a:gd name="connsiteY1" fmla="*/ 654 h 10076"/>
              <a:gd name="connsiteX2" fmla="*/ 10720 w 11892"/>
              <a:gd name="connsiteY2" fmla="*/ 3357 h 10076"/>
              <a:gd name="connsiteX3" fmla="*/ 11757 w 11892"/>
              <a:gd name="connsiteY3" fmla="*/ 6431 h 10076"/>
              <a:gd name="connsiteX4" fmla="*/ 10287 w 11892"/>
              <a:gd name="connsiteY4" fmla="*/ 8743 h 10076"/>
              <a:gd name="connsiteX5" fmla="*/ 6925 w 11892"/>
              <a:gd name="connsiteY5" fmla="*/ 9735 h 10076"/>
              <a:gd name="connsiteX6" fmla="*/ 1188 w 11892"/>
              <a:gd name="connsiteY6" fmla="*/ 10076 h 10076"/>
              <a:gd name="connsiteX0" fmla="*/ 0 w 11826"/>
              <a:gd name="connsiteY0" fmla="*/ 0 h 10076"/>
              <a:gd name="connsiteX1" fmla="*/ 5431 w 11826"/>
              <a:gd name="connsiteY1" fmla="*/ 654 h 10076"/>
              <a:gd name="connsiteX2" fmla="*/ 10720 w 11826"/>
              <a:gd name="connsiteY2" fmla="*/ 3357 h 10076"/>
              <a:gd name="connsiteX3" fmla="*/ 11757 w 11826"/>
              <a:gd name="connsiteY3" fmla="*/ 6431 h 10076"/>
              <a:gd name="connsiteX4" fmla="*/ 10287 w 11826"/>
              <a:gd name="connsiteY4" fmla="*/ 8743 h 10076"/>
              <a:gd name="connsiteX5" fmla="*/ 6925 w 11826"/>
              <a:gd name="connsiteY5" fmla="*/ 9735 h 10076"/>
              <a:gd name="connsiteX6" fmla="*/ 1188 w 11826"/>
              <a:gd name="connsiteY6" fmla="*/ 10076 h 10076"/>
              <a:gd name="connsiteX0" fmla="*/ 0 w 11865"/>
              <a:gd name="connsiteY0" fmla="*/ 0 h 10076"/>
              <a:gd name="connsiteX1" fmla="*/ 6738 w 11865"/>
              <a:gd name="connsiteY1" fmla="*/ 654 h 10076"/>
              <a:gd name="connsiteX2" fmla="*/ 10720 w 11865"/>
              <a:gd name="connsiteY2" fmla="*/ 3357 h 10076"/>
              <a:gd name="connsiteX3" fmla="*/ 11757 w 11865"/>
              <a:gd name="connsiteY3" fmla="*/ 6431 h 10076"/>
              <a:gd name="connsiteX4" fmla="*/ 10287 w 11865"/>
              <a:gd name="connsiteY4" fmla="*/ 8743 h 10076"/>
              <a:gd name="connsiteX5" fmla="*/ 6925 w 11865"/>
              <a:gd name="connsiteY5" fmla="*/ 9735 h 10076"/>
              <a:gd name="connsiteX6" fmla="*/ 1188 w 11865"/>
              <a:gd name="connsiteY6" fmla="*/ 10076 h 10076"/>
              <a:gd name="connsiteX0" fmla="*/ 0 w 11982"/>
              <a:gd name="connsiteY0" fmla="*/ 0 h 10076"/>
              <a:gd name="connsiteX1" fmla="*/ 6738 w 11982"/>
              <a:gd name="connsiteY1" fmla="*/ 654 h 10076"/>
              <a:gd name="connsiteX2" fmla="*/ 11280 w 11982"/>
              <a:gd name="connsiteY2" fmla="*/ 3357 h 10076"/>
              <a:gd name="connsiteX3" fmla="*/ 11757 w 11982"/>
              <a:gd name="connsiteY3" fmla="*/ 6431 h 10076"/>
              <a:gd name="connsiteX4" fmla="*/ 10287 w 11982"/>
              <a:gd name="connsiteY4" fmla="*/ 8743 h 10076"/>
              <a:gd name="connsiteX5" fmla="*/ 6925 w 11982"/>
              <a:gd name="connsiteY5" fmla="*/ 9735 h 10076"/>
              <a:gd name="connsiteX6" fmla="*/ 1188 w 11982"/>
              <a:gd name="connsiteY6" fmla="*/ 10076 h 10076"/>
              <a:gd name="connsiteX0" fmla="*/ 0 w 12435"/>
              <a:gd name="connsiteY0" fmla="*/ 0 h 10076"/>
              <a:gd name="connsiteX1" fmla="*/ 6738 w 12435"/>
              <a:gd name="connsiteY1" fmla="*/ 654 h 10076"/>
              <a:gd name="connsiteX2" fmla="*/ 11280 w 12435"/>
              <a:gd name="connsiteY2" fmla="*/ 3357 h 10076"/>
              <a:gd name="connsiteX3" fmla="*/ 12317 w 12435"/>
              <a:gd name="connsiteY3" fmla="*/ 6545 h 10076"/>
              <a:gd name="connsiteX4" fmla="*/ 10287 w 12435"/>
              <a:gd name="connsiteY4" fmla="*/ 8743 h 10076"/>
              <a:gd name="connsiteX5" fmla="*/ 6925 w 12435"/>
              <a:gd name="connsiteY5" fmla="*/ 9735 h 10076"/>
              <a:gd name="connsiteX6" fmla="*/ 1188 w 12435"/>
              <a:gd name="connsiteY6" fmla="*/ 10076 h 10076"/>
              <a:gd name="connsiteX0" fmla="*/ 0 w 12419"/>
              <a:gd name="connsiteY0" fmla="*/ 0 h 10076"/>
              <a:gd name="connsiteX1" fmla="*/ 7672 w 12419"/>
              <a:gd name="connsiteY1" fmla="*/ 883 h 10076"/>
              <a:gd name="connsiteX2" fmla="*/ 11280 w 12419"/>
              <a:gd name="connsiteY2" fmla="*/ 3357 h 10076"/>
              <a:gd name="connsiteX3" fmla="*/ 12317 w 12419"/>
              <a:gd name="connsiteY3" fmla="*/ 6545 h 10076"/>
              <a:gd name="connsiteX4" fmla="*/ 10287 w 12419"/>
              <a:gd name="connsiteY4" fmla="*/ 8743 h 10076"/>
              <a:gd name="connsiteX5" fmla="*/ 6925 w 12419"/>
              <a:gd name="connsiteY5" fmla="*/ 9735 h 10076"/>
              <a:gd name="connsiteX6" fmla="*/ 1188 w 12419"/>
              <a:gd name="connsiteY6" fmla="*/ 10076 h 10076"/>
              <a:gd name="connsiteX0" fmla="*/ 0 w 12596"/>
              <a:gd name="connsiteY0" fmla="*/ 0 h 10076"/>
              <a:gd name="connsiteX1" fmla="*/ 7672 w 12596"/>
              <a:gd name="connsiteY1" fmla="*/ 883 h 10076"/>
              <a:gd name="connsiteX2" fmla="*/ 12027 w 12596"/>
              <a:gd name="connsiteY2" fmla="*/ 3204 h 10076"/>
              <a:gd name="connsiteX3" fmla="*/ 12317 w 12596"/>
              <a:gd name="connsiteY3" fmla="*/ 6545 h 10076"/>
              <a:gd name="connsiteX4" fmla="*/ 10287 w 12596"/>
              <a:gd name="connsiteY4" fmla="*/ 8743 h 10076"/>
              <a:gd name="connsiteX5" fmla="*/ 6925 w 12596"/>
              <a:gd name="connsiteY5" fmla="*/ 9735 h 10076"/>
              <a:gd name="connsiteX6" fmla="*/ 1188 w 12596"/>
              <a:gd name="connsiteY6" fmla="*/ 10076 h 10076"/>
              <a:gd name="connsiteX0" fmla="*/ 0 w 13179"/>
              <a:gd name="connsiteY0" fmla="*/ 0 h 10076"/>
              <a:gd name="connsiteX1" fmla="*/ 7672 w 13179"/>
              <a:gd name="connsiteY1" fmla="*/ 883 h 10076"/>
              <a:gd name="connsiteX2" fmla="*/ 12027 w 13179"/>
              <a:gd name="connsiteY2" fmla="*/ 3204 h 10076"/>
              <a:gd name="connsiteX3" fmla="*/ 13064 w 13179"/>
              <a:gd name="connsiteY3" fmla="*/ 6392 h 10076"/>
              <a:gd name="connsiteX4" fmla="*/ 10287 w 13179"/>
              <a:gd name="connsiteY4" fmla="*/ 8743 h 10076"/>
              <a:gd name="connsiteX5" fmla="*/ 6925 w 13179"/>
              <a:gd name="connsiteY5" fmla="*/ 9735 h 10076"/>
              <a:gd name="connsiteX6" fmla="*/ 1188 w 13179"/>
              <a:gd name="connsiteY6" fmla="*/ 10076 h 10076"/>
              <a:gd name="connsiteX0" fmla="*/ 0 w 13179"/>
              <a:gd name="connsiteY0" fmla="*/ 0 h 10076"/>
              <a:gd name="connsiteX1" fmla="*/ 7672 w 13179"/>
              <a:gd name="connsiteY1" fmla="*/ 883 h 10076"/>
              <a:gd name="connsiteX2" fmla="*/ 12027 w 13179"/>
              <a:gd name="connsiteY2" fmla="*/ 3204 h 10076"/>
              <a:gd name="connsiteX3" fmla="*/ 13064 w 13179"/>
              <a:gd name="connsiteY3" fmla="*/ 6392 h 10076"/>
              <a:gd name="connsiteX4" fmla="*/ 11221 w 13179"/>
              <a:gd name="connsiteY4" fmla="*/ 8743 h 10076"/>
              <a:gd name="connsiteX5" fmla="*/ 6925 w 13179"/>
              <a:gd name="connsiteY5" fmla="*/ 9735 h 10076"/>
              <a:gd name="connsiteX6" fmla="*/ 1188 w 13179"/>
              <a:gd name="connsiteY6" fmla="*/ 10076 h 10076"/>
              <a:gd name="connsiteX0" fmla="*/ 0 w 13521"/>
              <a:gd name="connsiteY0" fmla="*/ 0 h 10076"/>
              <a:gd name="connsiteX1" fmla="*/ 7672 w 13521"/>
              <a:gd name="connsiteY1" fmla="*/ 883 h 10076"/>
              <a:gd name="connsiteX2" fmla="*/ 12027 w 13521"/>
              <a:gd name="connsiteY2" fmla="*/ 3204 h 10076"/>
              <a:gd name="connsiteX3" fmla="*/ 13437 w 13521"/>
              <a:gd name="connsiteY3" fmla="*/ 6278 h 10076"/>
              <a:gd name="connsiteX4" fmla="*/ 11221 w 13521"/>
              <a:gd name="connsiteY4" fmla="*/ 8743 h 10076"/>
              <a:gd name="connsiteX5" fmla="*/ 6925 w 13521"/>
              <a:gd name="connsiteY5" fmla="*/ 9735 h 10076"/>
              <a:gd name="connsiteX6" fmla="*/ 1188 w 13521"/>
              <a:gd name="connsiteY6" fmla="*/ 10076 h 10076"/>
              <a:gd name="connsiteX0" fmla="*/ 0 w 13437"/>
              <a:gd name="connsiteY0" fmla="*/ 0 h 10076"/>
              <a:gd name="connsiteX1" fmla="*/ 7672 w 13437"/>
              <a:gd name="connsiteY1" fmla="*/ 883 h 10076"/>
              <a:gd name="connsiteX2" fmla="*/ 12027 w 13437"/>
              <a:gd name="connsiteY2" fmla="*/ 3204 h 10076"/>
              <a:gd name="connsiteX3" fmla="*/ 13437 w 13437"/>
              <a:gd name="connsiteY3" fmla="*/ 6278 h 10076"/>
              <a:gd name="connsiteX4" fmla="*/ 11221 w 13437"/>
              <a:gd name="connsiteY4" fmla="*/ 8743 h 10076"/>
              <a:gd name="connsiteX5" fmla="*/ 6925 w 13437"/>
              <a:gd name="connsiteY5" fmla="*/ 9735 h 10076"/>
              <a:gd name="connsiteX6" fmla="*/ 1188 w 13437"/>
              <a:gd name="connsiteY6" fmla="*/ 10076 h 10076"/>
              <a:gd name="connsiteX0" fmla="*/ 0 w 13437"/>
              <a:gd name="connsiteY0" fmla="*/ 0 h 10076"/>
              <a:gd name="connsiteX1" fmla="*/ 7299 w 13437"/>
              <a:gd name="connsiteY1" fmla="*/ 1036 h 10076"/>
              <a:gd name="connsiteX2" fmla="*/ 12027 w 13437"/>
              <a:gd name="connsiteY2" fmla="*/ 3204 h 10076"/>
              <a:gd name="connsiteX3" fmla="*/ 13437 w 13437"/>
              <a:gd name="connsiteY3" fmla="*/ 6278 h 10076"/>
              <a:gd name="connsiteX4" fmla="*/ 11221 w 13437"/>
              <a:gd name="connsiteY4" fmla="*/ 8743 h 10076"/>
              <a:gd name="connsiteX5" fmla="*/ 6925 w 13437"/>
              <a:gd name="connsiteY5" fmla="*/ 9735 h 10076"/>
              <a:gd name="connsiteX6" fmla="*/ 1188 w 13437"/>
              <a:gd name="connsiteY6" fmla="*/ 10076 h 10076"/>
              <a:gd name="connsiteX0" fmla="*/ 0 w 13437"/>
              <a:gd name="connsiteY0" fmla="*/ 0 h 10076"/>
              <a:gd name="connsiteX1" fmla="*/ 7299 w 13437"/>
              <a:gd name="connsiteY1" fmla="*/ 1036 h 10076"/>
              <a:gd name="connsiteX2" fmla="*/ 12400 w 13437"/>
              <a:gd name="connsiteY2" fmla="*/ 3051 h 10076"/>
              <a:gd name="connsiteX3" fmla="*/ 13437 w 13437"/>
              <a:gd name="connsiteY3" fmla="*/ 6278 h 10076"/>
              <a:gd name="connsiteX4" fmla="*/ 11221 w 13437"/>
              <a:gd name="connsiteY4" fmla="*/ 8743 h 10076"/>
              <a:gd name="connsiteX5" fmla="*/ 6925 w 13437"/>
              <a:gd name="connsiteY5" fmla="*/ 9735 h 10076"/>
              <a:gd name="connsiteX6" fmla="*/ 1188 w 13437"/>
              <a:gd name="connsiteY6" fmla="*/ 10076 h 10076"/>
              <a:gd name="connsiteX0" fmla="*/ 0 w 13437"/>
              <a:gd name="connsiteY0" fmla="*/ 0 h 10076"/>
              <a:gd name="connsiteX1" fmla="*/ 7299 w 13437"/>
              <a:gd name="connsiteY1" fmla="*/ 1036 h 10076"/>
              <a:gd name="connsiteX2" fmla="*/ 12400 w 13437"/>
              <a:gd name="connsiteY2" fmla="*/ 3051 h 10076"/>
              <a:gd name="connsiteX3" fmla="*/ 13437 w 13437"/>
              <a:gd name="connsiteY3" fmla="*/ 6278 h 10076"/>
              <a:gd name="connsiteX4" fmla="*/ 11221 w 13437"/>
              <a:gd name="connsiteY4" fmla="*/ 8743 h 10076"/>
              <a:gd name="connsiteX5" fmla="*/ 6925 w 13437"/>
              <a:gd name="connsiteY5" fmla="*/ 9735 h 10076"/>
              <a:gd name="connsiteX6" fmla="*/ 1188 w 13437"/>
              <a:gd name="connsiteY6" fmla="*/ 10076 h 10076"/>
              <a:gd name="connsiteX0" fmla="*/ 0 w 13437"/>
              <a:gd name="connsiteY0" fmla="*/ 0 h 10076"/>
              <a:gd name="connsiteX1" fmla="*/ 7299 w 13437"/>
              <a:gd name="connsiteY1" fmla="*/ 1036 h 10076"/>
              <a:gd name="connsiteX2" fmla="*/ 12400 w 13437"/>
              <a:gd name="connsiteY2" fmla="*/ 3051 h 10076"/>
              <a:gd name="connsiteX3" fmla="*/ 13437 w 13437"/>
              <a:gd name="connsiteY3" fmla="*/ 6278 h 10076"/>
              <a:gd name="connsiteX4" fmla="*/ 11221 w 13437"/>
              <a:gd name="connsiteY4" fmla="*/ 8743 h 10076"/>
              <a:gd name="connsiteX5" fmla="*/ 6925 w 13437"/>
              <a:gd name="connsiteY5" fmla="*/ 9735 h 10076"/>
              <a:gd name="connsiteX6" fmla="*/ 1188 w 13437"/>
              <a:gd name="connsiteY6" fmla="*/ 10076 h 10076"/>
              <a:gd name="connsiteX0" fmla="*/ 0 w 13437"/>
              <a:gd name="connsiteY0" fmla="*/ 0 h 10076"/>
              <a:gd name="connsiteX1" fmla="*/ 7299 w 13437"/>
              <a:gd name="connsiteY1" fmla="*/ 1036 h 10076"/>
              <a:gd name="connsiteX2" fmla="*/ 12400 w 13437"/>
              <a:gd name="connsiteY2" fmla="*/ 3051 h 10076"/>
              <a:gd name="connsiteX3" fmla="*/ 13437 w 13437"/>
              <a:gd name="connsiteY3" fmla="*/ 6278 h 10076"/>
              <a:gd name="connsiteX4" fmla="*/ 11781 w 13437"/>
              <a:gd name="connsiteY4" fmla="*/ 8781 h 10076"/>
              <a:gd name="connsiteX5" fmla="*/ 6925 w 13437"/>
              <a:gd name="connsiteY5" fmla="*/ 9735 h 10076"/>
              <a:gd name="connsiteX6" fmla="*/ 1188 w 13437"/>
              <a:gd name="connsiteY6" fmla="*/ 10076 h 10076"/>
              <a:gd name="connsiteX0" fmla="*/ 0 w 13437"/>
              <a:gd name="connsiteY0" fmla="*/ 0 h 10076"/>
              <a:gd name="connsiteX1" fmla="*/ 7299 w 13437"/>
              <a:gd name="connsiteY1" fmla="*/ 1036 h 10076"/>
              <a:gd name="connsiteX2" fmla="*/ 12400 w 13437"/>
              <a:gd name="connsiteY2" fmla="*/ 3051 h 10076"/>
              <a:gd name="connsiteX3" fmla="*/ 13437 w 13437"/>
              <a:gd name="connsiteY3" fmla="*/ 6278 h 10076"/>
              <a:gd name="connsiteX4" fmla="*/ 11781 w 13437"/>
              <a:gd name="connsiteY4" fmla="*/ 8781 h 10076"/>
              <a:gd name="connsiteX5" fmla="*/ 6925 w 13437"/>
              <a:gd name="connsiteY5" fmla="*/ 9735 h 10076"/>
              <a:gd name="connsiteX6" fmla="*/ 1188 w 13437"/>
              <a:gd name="connsiteY6" fmla="*/ 10076 h 10076"/>
              <a:gd name="connsiteX0" fmla="*/ 0 w 13437"/>
              <a:gd name="connsiteY0" fmla="*/ 0 h 10076"/>
              <a:gd name="connsiteX1" fmla="*/ 7299 w 13437"/>
              <a:gd name="connsiteY1" fmla="*/ 1036 h 10076"/>
              <a:gd name="connsiteX2" fmla="*/ 12400 w 13437"/>
              <a:gd name="connsiteY2" fmla="*/ 3051 h 10076"/>
              <a:gd name="connsiteX3" fmla="*/ 13437 w 13437"/>
              <a:gd name="connsiteY3" fmla="*/ 6278 h 10076"/>
              <a:gd name="connsiteX4" fmla="*/ 11781 w 13437"/>
              <a:gd name="connsiteY4" fmla="*/ 8781 h 10076"/>
              <a:gd name="connsiteX5" fmla="*/ 6925 w 13437"/>
              <a:gd name="connsiteY5" fmla="*/ 9735 h 10076"/>
              <a:gd name="connsiteX6" fmla="*/ 1188 w 13437"/>
              <a:gd name="connsiteY6" fmla="*/ 10076 h 10076"/>
              <a:gd name="connsiteX0" fmla="*/ 0 w 13437"/>
              <a:gd name="connsiteY0" fmla="*/ 0 h 10076"/>
              <a:gd name="connsiteX1" fmla="*/ 7299 w 13437"/>
              <a:gd name="connsiteY1" fmla="*/ 1036 h 10076"/>
              <a:gd name="connsiteX2" fmla="*/ 12400 w 13437"/>
              <a:gd name="connsiteY2" fmla="*/ 3051 h 10076"/>
              <a:gd name="connsiteX3" fmla="*/ 13437 w 13437"/>
              <a:gd name="connsiteY3" fmla="*/ 6278 h 10076"/>
              <a:gd name="connsiteX4" fmla="*/ 11781 w 13437"/>
              <a:gd name="connsiteY4" fmla="*/ 8781 h 10076"/>
              <a:gd name="connsiteX5" fmla="*/ 6925 w 13437"/>
              <a:gd name="connsiteY5" fmla="*/ 9735 h 10076"/>
              <a:gd name="connsiteX6" fmla="*/ 1188 w 13437"/>
              <a:gd name="connsiteY6" fmla="*/ 10076 h 10076"/>
              <a:gd name="connsiteX0" fmla="*/ 0 w 13437"/>
              <a:gd name="connsiteY0" fmla="*/ 0 h 10076"/>
              <a:gd name="connsiteX1" fmla="*/ 7299 w 13437"/>
              <a:gd name="connsiteY1" fmla="*/ 1036 h 10076"/>
              <a:gd name="connsiteX2" fmla="*/ 12400 w 13437"/>
              <a:gd name="connsiteY2" fmla="*/ 3051 h 10076"/>
              <a:gd name="connsiteX3" fmla="*/ 13437 w 13437"/>
              <a:gd name="connsiteY3" fmla="*/ 6278 h 10076"/>
              <a:gd name="connsiteX4" fmla="*/ 11781 w 13437"/>
              <a:gd name="connsiteY4" fmla="*/ 8781 h 10076"/>
              <a:gd name="connsiteX5" fmla="*/ 6925 w 13437"/>
              <a:gd name="connsiteY5" fmla="*/ 9735 h 10076"/>
              <a:gd name="connsiteX6" fmla="*/ 1188 w 13437"/>
              <a:gd name="connsiteY6" fmla="*/ 10076 h 10076"/>
              <a:gd name="connsiteX0" fmla="*/ 0 w 13437"/>
              <a:gd name="connsiteY0" fmla="*/ 0 h 10077"/>
              <a:gd name="connsiteX1" fmla="*/ 7299 w 13437"/>
              <a:gd name="connsiteY1" fmla="*/ 1036 h 10077"/>
              <a:gd name="connsiteX2" fmla="*/ 12400 w 13437"/>
              <a:gd name="connsiteY2" fmla="*/ 3051 h 10077"/>
              <a:gd name="connsiteX3" fmla="*/ 13437 w 13437"/>
              <a:gd name="connsiteY3" fmla="*/ 6278 h 10077"/>
              <a:gd name="connsiteX4" fmla="*/ 11781 w 13437"/>
              <a:gd name="connsiteY4" fmla="*/ 8781 h 10077"/>
              <a:gd name="connsiteX5" fmla="*/ 6925 w 13437"/>
              <a:gd name="connsiteY5" fmla="*/ 9735 h 10077"/>
              <a:gd name="connsiteX6" fmla="*/ 1188 w 13437"/>
              <a:gd name="connsiteY6" fmla="*/ 10076 h 10077"/>
              <a:gd name="connsiteX0" fmla="*/ 0 w 13437"/>
              <a:gd name="connsiteY0" fmla="*/ 0 h 10107"/>
              <a:gd name="connsiteX1" fmla="*/ 7299 w 13437"/>
              <a:gd name="connsiteY1" fmla="*/ 1036 h 10107"/>
              <a:gd name="connsiteX2" fmla="*/ 12400 w 13437"/>
              <a:gd name="connsiteY2" fmla="*/ 3051 h 10107"/>
              <a:gd name="connsiteX3" fmla="*/ 13437 w 13437"/>
              <a:gd name="connsiteY3" fmla="*/ 6278 h 10107"/>
              <a:gd name="connsiteX4" fmla="*/ 11781 w 13437"/>
              <a:gd name="connsiteY4" fmla="*/ 8781 h 10107"/>
              <a:gd name="connsiteX5" fmla="*/ 6925 w 13437"/>
              <a:gd name="connsiteY5" fmla="*/ 9735 h 10107"/>
              <a:gd name="connsiteX6" fmla="*/ 1188 w 13437"/>
              <a:gd name="connsiteY6" fmla="*/ 10076 h 10107"/>
              <a:gd name="connsiteX0" fmla="*/ 0 w 13437"/>
              <a:gd name="connsiteY0" fmla="*/ 0 h 10148"/>
              <a:gd name="connsiteX1" fmla="*/ 7299 w 13437"/>
              <a:gd name="connsiteY1" fmla="*/ 1036 h 10148"/>
              <a:gd name="connsiteX2" fmla="*/ 12400 w 13437"/>
              <a:gd name="connsiteY2" fmla="*/ 3051 h 10148"/>
              <a:gd name="connsiteX3" fmla="*/ 13437 w 13437"/>
              <a:gd name="connsiteY3" fmla="*/ 6278 h 10148"/>
              <a:gd name="connsiteX4" fmla="*/ 11781 w 13437"/>
              <a:gd name="connsiteY4" fmla="*/ 8781 h 10148"/>
              <a:gd name="connsiteX5" fmla="*/ 6925 w 13437"/>
              <a:gd name="connsiteY5" fmla="*/ 9735 h 10148"/>
              <a:gd name="connsiteX6" fmla="*/ 1188 w 13437"/>
              <a:gd name="connsiteY6" fmla="*/ 10076 h 10148"/>
              <a:gd name="connsiteX0" fmla="*/ 0 w 13437"/>
              <a:gd name="connsiteY0" fmla="*/ 0 h 10161"/>
              <a:gd name="connsiteX1" fmla="*/ 7299 w 13437"/>
              <a:gd name="connsiteY1" fmla="*/ 1036 h 10161"/>
              <a:gd name="connsiteX2" fmla="*/ 12400 w 13437"/>
              <a:gd name="connsiteY2" fmla="*/ 3051 h 10161"/>
              <a:gd name="connsiteX3" fmla="*/ 13437 w 13437"/>
              <a:gd name="connsiteY3" fmla="*/ 6278 h 10161"/>
              <a:gd name="connsiteX4" fmla="*/ 11781 w 13437"/>
              <a:gd name="connsiteY4" fmla="*/ 8781 h 10161"/>
              <a:gd name="connsiteX5" fmla="*/ 6925 w 13437"/>
              <a:gd name="connsiteY5" fmla="*/ 9735 h 10161"/>
              <a:gd name="connsiteX6" fmla="*/ 1188 w 13437"/>
              <a:gd name="connsiteY6" fmla="*/ 10076 h 10161"/>
              <a:gd name="connsiteX0" fmla="*/ 0 w 13437"/>
              <a:gd name="connsiteY0" fmla="*/ 0 h 10161"/>
              <a:gd name="connsiteX1" fmla="*/ 7299 w 13437"/>
              <a:gd name="connsiteY1" fmla="*/ 1036 h 10161"/>
              <a:gd name="connsiteX2" fmla="*/ 12400 w 13437"/>
              <a:gd name="connsiteY2" fmla="*/ 3051 h 10161"/>
              <a:gd name="connsiteX3" fmla="*/ 13437 w 13437"/>
              <a:gd name="connsiteY3" fmla="*/ 6278 h 10161"/>
              <a:gd name="connsiteX4" fmla="*/ 11781 w 13437"/>
              <a:gd name="connsiteY4" fmla="*/ 8781 h 10161"/>
              <a:gd name="connsiteX5" fmla="*/ 6925 w 13437"/>
              <a:gd name="connsiteY5" fmla="*/ 9735 h 10161"/>
              <a:gd name="connsiteX6" fmla="*/ 1188 w 13437"/>
              <a:gd name="connsiteY6" fmla="*/ 10076 h 10161"/>
              <a:gd name="connsiteX0" fmla="*/ 0 w 13437"/>
              <a:gd name="connsiteY0" fmla="*/ 0 h 10187"/>
              <a:gd name="connsiteX1" fmla="*/ 7299 w 13437"/>
              <a:gd name="connsiteY1" fmla="*/ 1036 h 10187"/>
              <a:gd name="connsiteX2" fmla="*/ 12400 w 13437"/>
              <a:gd name="connsiteY2" fmla="*/ 3051 h 10187"/>
              <a:gd name="connsiteX3" fmla="*/ 13437 w 13437"/>
              <a:gd name="connsiteY3" fmla="*/ 6278 h 10187"/>
              <a:gd name="connsiteX4" fmla="*/ 11781 w 13437"/>
              <a:gd name="connsiteY4" fmla="*/ 8781 h 10187"/>
              <a:gd name="connsiteX5" fmla="*/ 6925 w 13437"/>
              <a:gd name="connsiteY5" fmla="*/ 9735 h 10187"/>
              <a:gd name="connsiteX6" fmla="*/ 1188 w 13437"/>
              <a:gd name="connsiteY6" fmla="*/ 10076 h 10187"/>
              <a:gd name="connsiteX0" fmla="*/ 0 w 13437"/>
              <a:gd name="connsiteY0" fmla="*/ 0 h 10192"/>
              <a:gd name="connsiteX1" fmla="*/ 7299 w 13437"/>
              <a:gd name="connsiteY1" fmla="*/ 1036 h 10192"/>
              <a:gd name="connsiteX2" fmla="*/ 12400 w 13437"/>
              <a:gd name="connsiteY2" fmla="*/ 3051 h 10192"/>
              <a:gd name="connsiteX3" fmla="*/ 13437 w 13437"/>
              <a:gd name="connsiteY3" fmla="*/ 6278 h 10192"/>
              <a:gd name="connsiteX4" fmla="*/ 11781 w 13437"/>
              <a:gd name="connsiteY4" fmla="*/ 8781 h 10192"/>
              <a:gd name="connsiteX5" fmla="*/ 7171 w 13437"/>
              <a:gd name="connsiteY5" fmla="*/ 9766 h 10192"/>
              <a:gd name="connsiteX6" fmla="*/ 1188 w 13437"/>
              <a:gd name="connsiteY6" fmla="*/ 10076 h 10192"/>
              <a:gd name="connsiteX0" fmla="*/ 0 w 13437"/>
              <a:gd name="connsiteY0" fmla="*/ 0 h 10192"/>
              <a:gd name="connsiteX1" fmla="*/ 4570 w 13437"/>
              <a:gd name="connsiteY1" fmla="*/ 383 h 10192"/>
              <a:gd name="connsiteX2" fmla="*/ 7299 w 13437"/>
              <a:gd name="connsiteY2" fmla="*/ 1036 h 10192"/>
              <a:gd name="connsiteX3" fmla="*/ 12400 w 13437"/>
              <a:gd name="connsiteY3" fmla="*/ 3051 h 10192"/>
              <a:gd name="connsiteX4" fmla="*/ 13437 w 13437"/>
              <a:gd name="connsiteY4" fmla="*/ 6278 h 10192"/>
              <a:gd name="connsiteX5" fmla="*/ 11781 w 13437"/>
              <a:gd name="connsiteY5" fmla="*/ 8781 h 10192"/>
              <a:gd name="connsiteX6" fmla="*/ 7171 w 13437"/>
              <a:gd name="connsiteY6" fmla="*/ 9766 h 10192"/>
              <a:gd name="connsiteX7" fmla="*/ 1188 w 13437"/>
              <a:gd name="connsiteY7" fmla="*/ 10076 h 10192"/>
              <a:gd name="connsiteX0" fmla="*/ 0 w 13437"/>
              <a:gd name="connsiteY0" fmla="*/ 0 h 10192"/>
              <a:gd name="connsiteX1" fmla="*/ 4570 w 13437"/>
              <a:gd name="connsiteY1" fmla="*/ 383 h 10192"/>
              <a:gd name="connsiteX2" fmla="*/ 9942 w 13437"/>
              <a:gd name="connsiteY2" fmla="*/ 1614 h 10192"/>
              <a:gd name="connsiteX3" fmla="*/ 12400 w 13437"/>
              <a:gd name="connsiteY3" fmla="*/ 3051 h 10192"/>
              <a:gd name="connsiteX4" fmla="*/ 13437 w 13437"/>
              <a:gd name="connsiteY4" fmla="*/ 6278 h 10192"/>
              <a:gd name="connsiteX5" fmla="*/ 11781 w 13437"/>
              <a:gd name="connsiteY5" fmla="*/ 8781 h 10192"/>
              <a:gd name="connsiteX6" fmla="*/ 7171 w 13437"/>
              <a:gd name="connsiteY6" fmla="*/ 9766 h 10192"/>
              <a:gd name="connsiteX7" fmla="*/ 1188 w 13437"/>
              <a:gd name="connsiteY7" fmla="*/ 10076 h 10192"/>
              <a:gd name="connsiteX0" fmla="*/ 0 w 13437"/>
              <a:gd name="connsiteY0" fmla="*/ 0 h 10192"/>
              <a:gd name="connsiteX1" fmla="*/ 4570 w 13437"/>
              <a:gd name="connsiteY1" fmla="*/ 383 h 10192"/>
              <a:gd name="connsiteX2" fmla="*/ 9942 w 13437"/>
              <a:gd name="connsiteY2" fmla="*/ 1614 h 10192"/>
              <a:gd name="connsiteX3" fmla="*/ 12400 w 13437"/>
              <a:gd name="connsiteY3" fmla="*/ 3051 h 10192"/>
              <a:gd name="connsiteX4" fmla="*/ 13437 w 13437"/>
              <a:gd name="connsiteY4" fmla="*/ 6278 h 10192"/>
              <a:gd name="connsiteX5" fmla="*/ 11781 w 13437"/>
              <a:gd name="connsiteY5" fmla="*/ 8781 h 10192"/>
              <a:gd name="connsiteX6" fmla="*/ 7171 w 13437"/>
              <a:gd name="connsiteY6" fmla="*/ 9766 h 10192"/>
              <a:gd name="connsiteX7" fmla="*/ 1188 w 13437"/>
              <a:gd name="connsiteY7" fmla="*/ 10076 h 10192"/>
              <a:gd name="connsiteX0" fmla="*/ 0 w 13437"/>
              <a:gd name="connsiteY0" fmla="*/ 0 h 10192"/>
              <a:gd name="connsiteX1" fmla="*/ 4570 w 13437"/>
              <a:gd name="connsiteY1" fmla="*/ 383 h 10192"/>
              <a:gd name="connsiteX2" fmla="*/ 9942 w 13437"/>
              <a:gd name="connsiteY2" fmla="*/ 1614 h 10192"/>
              <a:gd name="connsiteX3" fmla="*/ 12400 w 13437"/>
              <a:gd name="connsiteY3" fmla="*/ 3051 h 10192"/>
              <a:gd name="connsiteX4" fmla="*/ 13437 w 13437"/>
              <a:gd name="connsiteY4" fmla="*/ 6278 h 10192"/>
              <a:gd name="connsiteX5" fmla="*/ 11781 w 13437"/>
              <a:gd name="connsiteY5" fmla="*/ 8781 h 10192"/>
              <a:gd name="connsiteX6" fmla="*/ 7171 w 13437"/>
              <a:gd name="connsiteY6" fmla="*/ 9766 h 10192"/>
              <a:gd name="connsiteX7" fmla="*/ 1188 w 13437"/>
              <a:gd name="connsiteY7" fmla="*/ 10076 h 10192"/>
              <a:gd name="connsiteX0" fmla="*/ 0 w 13437"/>
              <a:gd name="connsiteY0" fmla="*/ 0 h 10192"/>
              <a:gd name="connsiteX1" fmla="*/ 4570 w 13437"/>
              <a:gd name="connsiteY1" fmla="*/ 383 h 10192"/>
              <a:gd name="connsiteX2" fmla="*/ 9942 w 13437"/>
              <a:gd name="connsiteY2" fmla="*/ 1614 h 10192"/>
              <a:gd name="connsiteX3" fmla="*/ 12400 w 13437"/>
              <a:gd name="connsiteY3" fmla="*/ 3051 h 10192"/>
              <a:gd name="connsiteX4" fmla="*/ 13437 w 13437"/>
              <a:gd name="connsiteY4" fmla="*/ 6278 h 10192"/>
              <a:gd name="connsiteX5" fmla="*/ 11781 w 13437"/>
              <a:gd name="connsiteY5" fmla="*/ 8781 h 10192"/>
              <a:gd name="connsiteX6" fmla="*/ 7171 w 13437"/>
              <a:gd name="connsiteY6" fmla="*/ 9766 h 10192"/>
              <a:gd name="connsiteX7" fmla="*/ 1188 w 13437"/>
              <a:gd name="connsiteY7" fmla="*/ 10076 h 10192"/>
              <a:gd name="connsiteX0" fmla="*/ 0 w 13437"/>
              <a:gd name="connsiteY0" fmla="*/ 0 h 10192"/>
              <a:gd name="connsiteX1" fmla="*/ 4570 w 13437"/>
              <a:gd name="connsiteY1" fmla="*/ 383 h 10192"/>
              <a:gd name="connsiteX2" fmla="*/ 9942 w 13437"/>
              <a:gd name="connsiteY2" fmla="*/ 1614 h 10192"/>
              <a:gd name="connsiteX3" fmla="*/ 12400 w 13437"/>
              <a:gd name="connsiteY3" fmla="*/ 3051 h 10192"/>
              <a:gd name="connsiteX4" fmla="*/ 13437 w 13437"/>
              <a:gd name="connsiteY4" fmla="*/ 6278 h 10192"/>
              <a:gd name="connsiteX5" fmla="*/ 11781 w 13437"/>
              <a:gd name="connsiteY5" fmla="*/ 8781 h 10192"/>
              <a:gd name="connsiteX6" fmla="*/ 7171 w 13437"/>
              <a:gd name="connsiteY6" fmla="*/ 9766 h 10192"/>
              <a:gd name="connsiteX7" fmla="*/ 1188 w 13437"/>
              <a:gd name="connsiteY7" fmla="*/ 10076 h 10192"/>
              <a:gd name="connsiteX0" fmla="*/ 0 w 13437"/>
              <a:gd name="connsiteY0" fmla="*/ 0 h 10192"/>
              <a:gd name="connsiteX1" fmla="*/ 4386 w 13437"/>
              <a:gd name="connsiteY1" fmla="*/ 421 h 10192"/>
              <a:gd name="connsiteX2" fmla="*/ 9942 w 13437"/>
              <a:gd name="connsiteY2" fmla="*/ 1614 h 10192"/>
              <a:gd name="connsiteX3" fmla="*/ 12400 w 13437"/>
              <a:gd name="connsiteY3" fmla="*/ 3051 h 10192"/>
              <a:gd name="connsiteX4" fmla="*/ 13437 w 13437"/>
              <a:gd name="connsiteY4" fmla="*/ 6278 h 10192"/>
              <a:gd name="connsiteX5" fmla="*/ 11781 w 13437"/>
              <a:gd name="connsiteY5" fmla="*/ 8781 h 10192"/>
              <a:gd name="connsiteX6" fmla="*/ 7171 w 13437"/>
              <a:gd name="connsiteY6" fmla="*/ 9766 h 10192"/>
              <a:gd name="connsiteX7" fmla="*/ 1188 w 13437"/>
              <a:gd name="connsiteY7" fmla="*/ 10076 h 10192"/>
              <a:gd name="connsiteX0" fmla="*/ 0 w 13437"/>
              <a:gd name="connsiteY0" fmla="*/ 0 h 10192"/>
              <a:gd name="connsiteX1" fmla="*/ 4570 w 13437"/>
              <a:gd name="connsiteY1" fmla="*/ 383 h 10192"/>
              <a:gd name="connsiteX2" fmla="*/ 9942 w 13437"/>
              <a:gd name="connsiteY2" fmla="*/ 1614 h 10192"/>
              <a:gd name="connsiteX3" fmla="*/ 12400 w 13437"/>
              <a:gd name="connsiteY3" fmla="*/ 3051 h 10192"/>
              <a:gd name="connsiteX4" fmla="*/ 13437 w 13437"/>
              <a:gd name="connsiteY4" fmla="*/ 6278 h 10192"/>
              <a:gd name="connsiteX5" fmla="*/ 11781 w 13437"/>
              <a:gd name="connsiteY5" fmla="*/ 8781 h 10192"/>
              <a:gd name="connsiteX6" fmla="*/ 7171 w 13437"/>
              <a:gd name="connsiteY6" fmla="*/ 9766 h 10192"/>
              <a:gd name="connsiteX7" fmla="*/ 1188 w 13437"/>
              <a:gd name="connsiteY7" fmla="*/ 10076 h 10192"/>
              <a:gd name="connsiteX0" fmla="*/ 0 w 13437"/>
              <a:gd name="connsiteY0" fmla="*/ 0 h 10192"/>
              <a:gd name="connsiteX1" fmla="*/ 4570 w 13437"/>
              <a:gd name="connsiteY1" fmla="*/ 383 h 10192"/>
              <a:gd name="connsiteX2" fmla="*/ 9942 w 13437"/>
              <a:gd name="connsiteY2" fmla="*/ 1614 h 10192"/>
              <a:gd name="connsiteX3" fmla="*/ 12400 w 13437"/>
              <a:gd name="connsiteY3" fmla="*/ 3051 h 10192"/>
              <a:gd name="connsiteX4" fmla="*/ 13437 w 13437"/>
              <a:gd name="connsiteY4" fmla="*/ 6278 h 10192"/>
              <a:gd name="connsiteX5" fmla="*/ 11781 w 13437"/>
              <a:gd name="connsiteY5" fmla="*/ 8781 h 10192"/>
              <a:gd name="connsiteX6" fmla="*/ 7171 w 13437"/>
              <a:gd name="connsiteY6" fmla="*/ 9766 h 10192"/>
              <a:gd name="connsiteX7" fmla="*/ 1188 w 13437"/>
              <a:gd name="connsiteY7" fmla="*/ 10076 h 10192"/>
              <a:gd name="connsiteX0" fmla="*/ 0 w 13437"/>
              <a:gd name="connsiteY0" fmla="*/ 0 h 10192"/>
              <a:gd name="connsiteX1" fmla="*/ 4570 w 13437"/>
              <a:gd name="connsiteY1" fmla="*/ 383 h 10192"/>
              <a:gd name="connsiteX2" fmla="*/ 7766 w 13437"/>
              <a:gd name="connsiteY2" fmla="*/ 885 h 10192"/>
              <a:gd name="connsiteX3" fmla="*/ 9942 w 13437"/>
              <a:gd name="connsiteY3" fmla="*/ 1614 h 10192"/>
              <a:gd name="connsiteX4" fmla="*/ 12400 w 13437"/>
              <a:gd name="connsiteY4" fmla="*/ 3051 h 10192"/>
              <a:gd name="connsiteX5" fmla="*/ 13437 w 13437"/>
              <a:gd name="connsiteY5" fmla="*/ 6278 h 10192"/>
              <a:gd name="connsiteX6" fmla="*/ 11781 w 13437"/>
              <a:gd name="connsiteY6" fmla="*/ 8781 h 10192"/>
              <a:gd name="connsiteX7" fmla="*/ 7171 w 13437"/>
              <a:gd name="connsiteY7" fmla="*/ 9766 h 10192"/>
              <a:gd name="connsiteX8" fmla="*/ 1188 w 13437"/>
              <a:gd name="connsiteY8" fmla="*/ 10076 h 10192"/>
              <a:gd name="connsiteX0" fmla="*/ 0 w 13437"/>
              <a:gd name="connsiteY0" fmla="*/ 0 h 10192"/>
              <a:gd name="connsiteX1" fmla="*/ 4570 w 13437"/>
              <a:gd name="connsiteY1" fmla="*/ 383 h 10192"/>
              <a:gd name="connsiteX2" fmla="*/ 7766 w 13437"/>
              <a:gd name="connsiteY2" fmla="*/ 885 h 10192"/>
              <a:gd name="connsiteX3" fmla="*/ 10495 w 13437"/>
              <a:gd name="connsiteY3" fmla="*/ 1727 h 10192"/>
              <a:gd name="connsiteX4" fmla="*/ 12400 w 13437"/>
              <a:gd name="connsiteY4" fmla="*/ 3051 h 10192"/>
              <a:gd name="connsiteX5" fmla="*/ 13437 w 13437"/>
              <a:gd name="connsiteY5" fmla="*/ 6278 h 10192"/>
              <a:gd name="connsiteX6" fmla="*/ 11781 w 13437"/>
              <a:gd name="connsiteY6" fmla="*/ 8781 h 10192"/>
              <a:gd name="connsiteX7" fmla="*/ 7171 w 13437"/>
              <a:gd name="connsiteY7" fmla="*/ 9766 h 10192"/>
              <a:gd name="connsiteX8" fmla="*/ 1188 w 13437"/>
              <a:gd name="connsiteY8" fmla="*/ 10076 h 10192"/>
              <a:gd name="connsiteX0" fmla="*/ 0 w 13437"/>
              <a:gd name="connsiteY0" fmla="*/ 0 h 10192"/>
              <a:gd name="connsiteX1" fmla="*/ 4816 w 13437"/>
              <a:gd name="connsiteY1" fmla="*/ 232 h 10192"/>
              <a:gd name="connsiteX2" fmla="*/ 7766 w 13437"/>
              <a:gd name="connsiteY2" fmla="*/ 885 h 10192"/>
              <a:gd name="connsiteX3" fmla="*/ 10495 w 13437"/>
              <a:gd name="connsiteY3" fmla="*/ 1727 h 10192"/>
              <a:gd name="connsiteX4" fmla="*/ 12400 w 13437"/>
              <a:gd name="connsiteY4" fmla="*/ 3051 h 10192"/>
              <a:gd name="connsiteX5" fmla="*/ 13437 w 13437"/>
              <a:gd name="connsiteY5" fmla="*/ 6278 h 10192"/>
              <a:gd name="connsiteX6" fmla="*/ 11781 w 13437"/>
              <a:gd name="connsiteY6" fmla="*/ 8781 h 10192"/>
              <a:gd name="connsiteX7" fmla="*/ 7171 w 13437"/>
              <a:gd name="connsiteY7" fmla="*/ 9766 h 10192"/>
              <a:gd name="connsiteX8" fmla="*/ 1188 w 13437"/>
              <a:gd name="connsiteY8" fmla="*/ 10076 h 10192"/>
              <a:gd name="connsiteX0" fmla="*/ 0 w 13437"/>
              <a:gd name="connsiteY0" fmla="*/ 0 h 10192"/>
              <a:gd name="connsiteX1" fmla="*/ 4816 w 13437"/>
              <a:gd name="connsiteY1" fmla="*/ 232 h 10192"/>
              <a:gd name="connsiteX2" fmla="*/ 8381 w 13437"/>
              <a:gd name="connsiteY2" fmla="*/ 810 h 10192"/>
              <a:gd name="connsiteX3" fmla="*/ 10495 w 13437"/>
              <a:gd name="connsiteY3" fmla="*/ 1727 h 10192"/>
              <a:gd name="connsiteX4" fmla="*/ 12400 w 13437"/>
              <a:gd name="connsiteY4" fmla="*/ 3051 h 10192"/>
              <a:gd name="connsiteX5" fmla="*/ 13437 w 13437"/>
              <a:gd name="connsiteY5" fmla="*/ 6278 h 10192"/>
              <a:gd name="connsiteX6" fmla="*/ 11781 w 13437"/>
              <a:gd name="connsiteY6" fmla="*/ 8781 h 10192"/>
              <a:gd name="connsiteX7" fmla="*/ 7171 w 13437"/>
              <a:gd name="connsiteY7" fmla="*/ 9766 h 10192"/>
              <a:gd name="connsiteX8" fmla="*/ 1188 w 13437"/>
              <a:gd name="connsiteY8" fmla="*/ 10076 h 10192"/>
              <a:gd name="connsiteX0" fmla="*/ 0 w 13437"/>
              <a:gd name="connsiteY0" fmla="*/ 0 h 10192"/>
              <a:gd name="connsiteX1" fmla="*/ 4816 w 13437"/>
              <a:gd name="connsiteY1" fmla="*/ 232 h 10192"/>
              <a:gd name="connsiteX2" fmla="*/ 8381 w 13437"/>
              <a:gd name="connsiteY2" fmla="*/ 810 h 10192"/>
              <a:gd name="connsiteX3" fmla="*/ 11233 w 13437"/>
              <a:gd name="connsiteY3" fmla="*/ 1777 h 10192"/>
              <a:gd name="connsiteX4" fmla="*/ 12400 w 13437"/>
              <a:gd name="connsiteY4" fmla="*/ 3051 h 10192"/>
              <a:gd name="connsiteX5" fmla="*/ 13437 w 13437"/>
              <a:gd name="connsiteY5" fmla="*/ 6278 h 10192"/>
              <a:gd name="connsiteX6" fmla="*/ 11781 w 13437"/>
              <a:gd name="connsiteY6" fmla="*/ 8781 h 10192"/>
              <a:gd name="connsiteX7" fmla="*/ 7171 w 13437"/>
              <a:gd name="connsiteY7" fmla="*/ 9766 h 10192"/>
              <a:gd name="connsiteX8" fmla="*/ 1188 w 13437"/>
              <a:gd name="connsiteY8" fmla="*/ 10076 h 10192"/>
              <a:gd name="connsiteX0" fmla="*/ 0 w 13437"/>
              <a:gd name="connsiteY0" fmla="*/ 0 h 10192"/>
              <a:gd name="connsiteX1" fmla="*/ 4816 w 13437"/>
              <a:gd name="connsiteY1" fmla="*/ 232 h 10192"/>
              <a:gd name="connsiteX2" fmla="*/ 8381 w 13437"/>
              <a:gd name="connsiteY2" fmla="*/ 810 h 10192"/>
              <a:gd name="connsiteX3" fmla="*/ 11233 w 13437"/>
              <a:gd name="connsiteY3" fmla="*/ 1777 h 10192"/>
              <a:gd name="connsiteX4" fmla="*/ 12400 w 13437"/>
              <a:gd name="connsiteY4" fmla="*/ 3051 h 10192"/>
              <a:gd name="connsiteX5" fmla="*/ 13437 w 13437"/>
              <a:gd name="connsiteY5" fmla="*/ 6278 h 10192"/>
              <a:gd name="connsiteX6" fmla="*/ 11781 w 13437"/>
              <a:gd name="connsiteY6" fmla="*/ 8781 h 10192"/>
              <a:gd name="connsiteX7" fmla="*/ 7171 w 13437"/>
              <a:gd name="connsiteY7" fmla="*/ 9766 h 10192"/>
              <a:gd name="connsiteX8" fmla="*/ 1188 w 13437"/>
              <a:gd name="connsiteY8" fmla="*/ 10076 h 10192"/>
              <a:gd name="connsiteX0" fmla="*/ 0 w 13437"/>
              <a:gd name="connsiteY0" fmla="*/ 1 h 10193"/>
              <a:gd name="connsiteX1" fmla="*/ 4816 w 13437"/>
              <a:gd name="connsiteY1" fmla="*/ 233 h 10193"/>
              <a:gd name="connsiteX2" fmla="*/ 8381 w 13437"/>
              <a:gd name="connsiteY2" fmla="*/ 811 h 10193"/>
              <a:gd name="connsiteX3" fmla="*/ 11233 w 13437"/>
              <a:gd name="connsiteY3" fmla="*/ 1778 h 10193"/>
              <a:gd name="connsiteX4" fmla="*/ 12400 w 13437"/>
              <a:gd name="connsiteY4" fmla="*/ 3052 h 10193"/>
              <a:gd name="connsiteX5" fmla="*/ 13437 w 13437"/>
              <a:gd name="connsiteY5" fmla="*/ 6279 h 10193"/>
              <a:gd name="connsiteX6" fmla="*/ 11781 w 13437"/>
              <a:gd name="connsiteY6" fmla="*/ 8782 h 10193"/>
              <a:gd name="connsiteX7" fmla="*/ 7171 w 13437"/>
              <a:gd name="connsiteY7" fmla="*/ 9767 h 10193"/>
              <a:gd name="connsiteX8" fmla="*/ 1188 w 13437"/>
              <a:gd name="connsiteY8" fmla="*/ 10077 h 10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37" h="10193">
                <a:moveTo>
                  <a:pt x="0" y="1"/>
                </a:moveTo>
                <a:cubicBezTo>
                  <a:pt x="1233" y="-9"/>
                  <a:pt x="2985" y="22"/>
                  <a:pt x="4816" y="233"/>
                </a:cubicBezTo>
                <a:cubicBezTo>
                  <a:pt x="6049" y="380"/>
                  <a:pt x="7486" y="606"/>
                  <a:pt x="8381" y="811"/>
                </a:cubicBezTo>
                <a:cubicBezTo>
                  <a:pt x="9276" y="1016"/>
                  <a:pt x="10563" y="1405"/>
                  <a:pt x="11233" y="1778"/>
                </a:cubicBezTo>
                <a:cubicBezTo>
                  <a:pt x="11903" y="2152"/>
                  <a:pt x="12033" y="2302"/>
                  <a:pt x="12400" y="3052"/>
                </a:cubicBezTo>
                <a:cubicBezTo>
                  <a:pt x="12767" y="3802"/>
                  <a:pt x="13230" y="4981"/>
                  <a:pt x="13437" y="6279"/>
                </a:cubicBezTo>
                <a:cubicBezTo>
                  <a:pt x="13271" y="7730"/>
                  <a:pt x="13051" y="8137"/>
                  <a:pt x="11781" y="8782"/>
                </a:cubicBezTo>
                <a:cubicBezTo>
                  <a:pt x="10353" y="9318"/>
                  <a:pt x="8656" y="9577"/>
                  <a:pt x="7171" y="9767"/>
                </a:cubicBezTo>
                <a:cubicBezTo>
                  <a:pt x="5686" y="9957"/>
                  <a:pt x="1345" y="10404"/>
                  <a:pt x="1188" y="10077"/>
                </a:cubicBezTo>
              </a:path>
            </a:pathLst>
          </a:custGeom>
          <a:solidFill>
            <a:schemeClr val="tx1">
              <a:alpha val="0"/>
            </a:schemeClr>
          </a:solidFill>
          <a:ln w="76200">
            <a:solidFill>
              <a:schemeClr val="tx1">
                <a:lumMod val="95000"/>
              </a:schemeClr>
            </a:solidFill>
            <a:round/>
            <a:headEnd type="none" w="med" len="med"/>
            <a:tailEnd type="triangle" w="med" len="med"/>
          </a:ln>
          <a:effectLst>
            <a:glow rad="63500">
              <a:srgbClr val="FF0000">
                <a:alpha val="67000"/>
              </a:srgbClr>
            </a:glow>
          </a:effectLst>
        </p:spPr>
        <p:txBody>
          <a:bodyPr/>
          <a:lstStyle/>
          <a:p>
            <a:endParaRPr lang="en-US"/>
          </a:p>
        </p:txBody>
      </p:sp>
      <p:sp>
        <p:nvSpPr>
          <p:cNvPr id="8" name="Freeform 7"/>
          <p:cNvSpPr/>
          <p:nvPr/>
        </p:nvSpPr>
        <p:spPr>
          <a:xfrm>
            <a:off x="2234882" y="3820928"/>
            <a:ext cx="8276699" cy="423953"/>
          </a:xfrm>
          <a:custGeom>
            <a:avLst/>
            <a:gdLst>
              <a:gd name="connsiteX0" fmla="*/ 0 w 7917873"/>
              <a:gd name="connsiteY0" fmla="*/ 19780 h 366812"/>
              <a:gd name="connsiteX1" fmla="*/ 55418 w 7917873"/>
              <a:gd name="connsiteY1" fmla="*/ 331508 h 366812"/>
              <a:gd name="connsiteX2" fmla="*/ 152400 w 7917873"/>
              <a:gd name="connsiteY2" fmla="*/ 19780 h 366812"/>
              <a:gd name="connsiteX3" fmla="*/ 221673 w 7917873"/>
              <a:gd name="connsiteY3" fmla="*/ 331508 h 366812"/>
              <a:gd name="connsiteX4" fmla="*/ 311727 w 7917873"/>
              <a:gd name="connsiteY4" fmla="*/ 33635 h 366812"/>
              <a:gd name="connsiteX5" fmla="*/ 387927 w 7917873"/>
              <a:gd name="connsiteY5" fmla="*/ 324580 h 366812"/>
              <a:gd name="connsiteX6" fmla="*/ 471055 w 7917873"/>
              <a:gd name="connsiteY6" fmla="*/ 33635 h 366812"/>
              <a:gd name="connsiteX7" fmla="*/ 547255 w 7917873"/>
              <a:gd name="connsiteY7" fmla="*/ 331508 h 366812"/>
              <a:gd name="connsiteX8" fmla="*/ 637309 w 7917873"/>
              <a:gd name="connsiteY8" fmla="*/ 33635 h 366812"/>
              <a:gd name="connsiteX9" fmla="*/ 706582 w 7917873"/>
              <a:gd name="connsiteY9" fmla="*/ 331508 h 366812"/>
              <a:gd name="connsiteX10" fmla="*/ 789709 w 7917873"/>
              <a:gd name="connsiteY10" fmla="*/ 33635 h 366812"/>
              <a:gd name="connsiteX11" fmla="*/ 907473 w 7917873"/>
              <a:gd name="connsiteY11" fmla="*/ 338435 h 366812"/>
              <a:gd name="connsiteX12" fmla="*/ 949036 w 7917873"/>
              <a:gd name="connsiteY12" fmla="*/ 310726 h 366812"/>
              <a:gd name="connsiteX13" fmla="*/ 1046018 w 7917873"/>
              <a:gd name="connsiteY13" fmla="*/ 40562 h 366812"/>
              <a:gd name="connsiteX14" fmla="*/ 1094509 w 7917873"/>
              <a:gd name="connsiteY14" fmla="*/ 102908 h 366812"/>
              <a:gd name="connsiteX15" fmla="*/ 1163782 w 7917873"/>
              <a:gd name="connsiteY15" fmla="*/ 352289 h 366812"/>
              <a:gd name="connsiteX16" fmla="*/ 1219200 w 7917873"/>
              <a:gd name="connsiteY16" fmla="*/ 289944 h 366812"/>
              <a:gd name="connsiteX17" fmla="*/ 1274618 w 7917873"/>
              <a:gd name="connsiteY17" fmla="*/ 75199 h 366812"/>
              <a:gd name="connsiteX18" fmla="*/ 1323109 w 7917873"/>
              <a:gd name="connsiteY18" fmla="*/ 26708 h 366812"/>
              <a:gd name="connsiteX19" fmla="*/ 1399309 w 7917873"/>
              <a:gd name="connsiteY19" fmla="*/ 199889 h 366812"/>
              <a:gd name="connsiteX20" fmla="*/ 1440873 w 7917873"/>
              <a:gd name="connsiteY20" fmla="*/ 352289 h 366812"/>
              <a:gd name="connsiteX21" fmla="*/ 1517073 w 7917873"/>
              <a:gd name="connsiteY21" fmla="*/ 262235 h 366812"/>
              <a:gd name="connsiteX22" fmla="*/ 1565564 w 7917873"/>
              <a:gd name="connsiteY22" fmla="*/ 75199 h 366812"/>
              <a:gd name="connsiteX23" fmla="*/ 1620982 w 7917873"/>
              <a:gd name="connsiteY23" fmla="*/ 33635 h 366812"/>
              <a:gd name="connsiteX24" fmla="*/ 1676400 w 7917873"/>
              <a:gd name="connsiteY24" fmla="*/ 151399 h 366812"/>
              <a:gd name="connsiteX25" fmla="*/ 1731818 w 7917873"/>
              <a:gd name="connsiteY25" fmla="*/ 317653 h 366812"/>
              <a:gd name="connsiteX26" fmla="*/ 1787236 w 7917873"/>
              <a:gd name="connsiteY26" fmla="*/ 296871 h 366812"/>
              <a:gd name="connsiteX27" fmla="*/ 1835727 w 7917873"/>
              <a:gd name="connsiteY27" fmla="*/ 158326 h 366812"/>
              <a:gd name="connsiteX28" fmla="*/ 1891145 w 7917873"/>
              <a:gd name="connsiteY28" fmla="*/ 40562 h 366812"/>
              <a:gd name="connsiteX29" fmla="*/ 1953491 w 7917873"/>
              <a:gd name="connsiteY29" fmla="*/ 40562 h 366812"/>
              <a:gd name="connsiteX30" fmla="*/ 2029691 w 7917873"/>
              <a:gd name="connsiteY30" fmla="*/ 227599 h 366812"/>
              <a:gd name="connsiteX31" fmla="*/ 2071255 w 7917873"/>
              <a:gd name="connsiteY31" fmla="*/ 324580 h 366812"/>
              <a:gd name="connsiteX32" fmla="*/ 2119745 w 7917873"/>
              <a:gd name="connsiteY32" fmla="*/ 276089 h 366812"/>
              <a:gd name="connsiteX33" fmla="*/ 2175164 w 7917873"/>
              <a:gd name="connsiteY33" fmla="*/ 123689 h 366812"/>
              <a:gd name="connsiteX34" fmla="*/ 2251364 w 7917873"/>
              <a:gd name="connsiteY34" fmla="*/ 33635 h 366812"/>
              <a:gd name="connsiteX35" fmla="*/ 2348345 w 7917873"/>
              <a:gd name="connsiteY35" fmla="*/ 137544 h 366812"/>
              <a:gd name="connsiteX36" fmla="*/ 2431473 w 7917873"/>
              <a:gd name="connsiteY36" fmla="*/ 324580 h 366812"/>
              <a:gd name="connsiteX37" fmla="*/ 2507673 w 7917873"/>
              <a:gd name="connsiteY37" fmla="*/ 345362 h 366812"/>
              <a:gd name="connsiteX38" fmla="*/ 2583873 w 7917873"/>
              <a:gd name="connsiteY38" fmla="*/ 234526 h 366812"/>
              <a:gd name="connsiteX39" fmla="*/ 2639291 w 7917873"/>
              <a:gd name="connsiteY39" fmla="*/ 89053 h 366812"/>
              <a:gd name="connsiteX40" fmla="*/ 2750127 w 7917873"/>
              <a:gd name="connsiteY40" fmla="*/ 33635 h 366812"/>
              <a:gd name="connsiteX41" fmla="*/ 2826327 w 7917873"/>
              <a:gd name="connsiteY41" fmla="*/ 165253 h 366812"/>
              <a:gd name="connsiteX42" fmla="*/ 2902527 w 7917873"/>
              <a:gd name="connsiteY42" fmla="*/ 317653 h 366812"/>
              <a:gd name="connsiteX43" fmla="*/ 2957945 w 7917873"/>
              <a:gd name="connsiteY43" fmla="*/ 366144 h 366812"/>
              <a:gd name="connsiteX44" fmla="*/ 3041073 w 7917873"/>
              <a:gd name="connsiteY44" fmla="*/ 289944 h 366812"/>
              <a:gd name="connsiteX45" fmla="*/ 3117273 w 7917873"/>
              <a:gd name="connsiteY45" fmla="*/ 137544 h 366812"/>
              <a:gd name="connsiteX46" fmla="*/ 3200400 w 7917873"/>
              <a:gd name="connsiteY46" fmla="*/ 26708 h 366812"/>
              <a:gd name="connsiteX47" fmla="*/ 3318164 w 7917873"/>
              <a:gd name="connsiteY47" fmla="*/ 89053 h 366812"/>
              <a:gd name="connsiteX48" fmla="*/ 3429000 w 7917873"/>
              <a:gd name="connsiteY48" fmla="*/ 255308 h 366812"/>
              <a:gd name="connsiteX49" fmla="*/ 3574473 w 7917873"/>
              <a:gd name="connsiteY49" fmla="*/ 345362 h 366812"/>
              <a:gd name="connsiteX50" fmla="*/ 3685309 w 7917873"/>
              <a:gd name="connsiteY50" fmla="*/ 352289 h 366812"/>
              <a:gd name="connsiteX51" fmla="*/ 3900055 w 7917873"/>
              <a:gd name="connsiteY51" fmla="*/ 186035 h 366812"/>
              <a:gd name="connsiteX52" fmla="*/ 4128655 w 7917873"/>
              <a:gd name="connsiteY52" fmla="*/ 26708 h 366812"/>
              <a:gd name="connsiteX53" fmla="*/ 4336473 w 7917873"/>
              <a:gd name="connsiteY53" fmla="*/ 5926 h 366812"/>
              <a:gd name="connsiteX54" fmla="*/ 4558145 w 7917873"/>
              <a:gd name="connsiteY54" fmla="*/ 89053 h 366812"/>
              <a:gd name="connsiteX55" fmla="*/ 4759036 w 7917873"/>
              <a:gd name="connsiteY55" fmla="*/ 227599 h 366812"/>
              <a:gd name="connsiteX56" fmla="*/ 4911436 w 7917873"/>
              <a:gd name="connsiteY56" fmla="*/ 345362 h 366812"/>
              <a:gd name="connsiteX57" fmla="*/ 5153891 w 7917873"/>
              <a:gd name="connsiteY57" fmla="*/ 345362 h 366812"/>
              <a:gd name="connsiteX58" fmla="*/ 5368636 w 7917873"/>
              <a:gd name="connsiteY58" fmla="*/ 289944 h 366812"/>
              <a:gd name="connsiteX59" fmla="*/ 5569527 w 7917873"/>
              <a:gd name="connsiteY59" fmla="*/ 192962 h 366812"/>
              <a:gd name="connsiteX60" fmla="*/ 5763491 w 7917873"/>
              <a:gd name="connsiteY60" fmla="*/ 82126 h 366812"/>
              <a:gd name="connsiteX61" fmla="*/ 6005945 w 7917873"/>
              <a:gd name="connsiteY61" fmla="*/ 40562 h 366812"/>
              <a:gd name="connsiteX62" fmla="*/ 6234545 w 7917873"/>
              <a:gd name="connsiteY62" fmla="*/ 61344 h 366812"/>
              <a:gd name="connsiteX63" fmla="*/ 6470073 w 7917873"/>
              <a:gd name="connsiteY63" fmla="*/ 179108 h 366812"/>
              <a:gd name="connsiteX64" fmla="*/ 6650182 w 7917873"/>
              <a:gd name="connsiteY64" fmla="*/ 276089 h 366812"/>
              <a:gd name="connsiteX65" fmla="*/ 6892636 w 7917873"/>
              <a:gd name="connsiteY65" fmla="*/ 359217 h 366812"/>
              <a:gd name="connsiteX66" fmla="*/ 7162800 w 7917873"/>
              <a:gd name="connsiteY66" fmla="*/ 331508 h 366812"/>
              <a:gd name="connsiteX67" fmla="*/ 7377545 w 7917873"/>
              <a:gd name="connsiteY67" fmla="*/ 227599 h 366812"/>
              <a:gd name="connsiteX68" fmla="*/ 7703127 w 7917873"/>
              <a:gd name="connsiteY68" fmla="*/ 61344 h 366812"/>
              <a:gd name="connsiteX69" fmla="*/ 7917873 w 7917873"/>
              <a:gd name="connsiteY69" fmla="*/ 12853 h 366812"/>
              <a:gd name="connsiteX0" fmla="*/ 0 w 7917873"/>
              <a:gd name="connsiteY0" fmla="*/ 19780 h 366812"/>
              <a:gd name="connsiteX1" fmla="*/ 55418 w 7917873"/>
              <a:gd name="connsiteY1" fmla="*/ 331508 h 366812"/>
              <a:gd name="connsiteX2" fmla="*/ 152400 w 7917873"/>
              <a:gd name="connsiteY2" fmla="*/ 19780 h 366812"/>
              <a:gd name="connsiteX3" fmla="*/ 221673 w 7917873"/>
              <a:gd name="connsiteY3" fmla="*/ 331508 h 366812"/>
              <a:gd name="connsiteX4" fmla="*/ 311727 w 7917873"/>
              <a:gd name="connsiteY4" fmla="*/ 33635 h 366812"/>
              <a:gd name="connsiteX5" fmla="*/ 387927 w 7917873"/>
              <a:gd name="connsiteY5" fmla="*/ 324580 h 366812"/>
              <a:gd name="connsiteX6" fmla="*/ 471055 w 7917873"/>
              <a:gd name="connsiteY6" fmla="*/ 33635 h 366812"/>
              <a:gd name="connsiteX7" fmla="*/ 547255 w 7917873"/>
              <a:gd name="connsiteY7" fmla="*/ 331508 h 366812"/>
              <a:gd name="connsiteX8" fmla="*/ 637309 w 7917873"/>
              <a:gd name="connsiteY8" fmla="*/ 33635 h 366812"/>
              <a:gd name="connsiteX9" fmla="*/ 706582 w 7917873"/>
              <a:gd name="connsiteY9" fmla="*/ 331508 h 366812"/>
              <a:gd name="connsiteX10" fmla="*/ 789709 w 7917873"/>
              <a:gd name="connsiteY10" fmla="*/ 33635 h 366812"/>
              <a:gd name="connsiteX11" fmla="*/ 907473 w 7917873"/>
              <a:gd name="connsiteY11" fmla="*/ 338435 h 366812"/>
              <a:gd name="connsiteX12" fmla="*/ 949036 w 7917873"/>
              <a:gd name="connsiteY12" fmla="*/ 310726 h 366812"/>
              <a:gd name="connsiteX13" fmla="*/ 1046018 w 7917873"/>
              <a:gd name="connsiteY13" fmla="*/ 40562 h 366812"/>
              <a:gd name="connsiteX14" fmla="*/ 1094509 w 7917873"/>
              <a:gd name="connsiteY14" fmla="*/ 102908 h 366812"/>
              <a:gd name="connsiteX15" fmla="*/ 1163782 w 7917873"/>
              <a:gd name="connsiteY15" fmla="*/ 352289 h 366812"/>
              <a:gd name="connsiteX16" fmla="*/ 1219200 w 7917873"/>
              <a:gd name="connsiteY16" fmla="*/ 289944 h 366812"/>
              <a:gd name="connsiteX17" fmla="*/ 1274618 w 7917873"/>
              <a:gd name="connsiteY17" fmla="*/ 75199 h 366812"/>
              <a:gd name="connsiteX18" fmla="*/ 1323109 w 7917873"/>
              <a:gd name="connsiteY18" fmla="*/ 26708 h 366812"/>
              <a:gd name="connsiteX19" fmla="*/ 1399309 w 7917873"/>
              <a:gd name="connsiteY19" fmla="*/ 199889 h 366812"/>
              <a:gd name="connsiteX20" fmla="*/ 1440873 w 7917873"/>
              <a:gd name="connsiteY20" fmla="*/ 352289 h 366812"/>
              <a:gd name="connsiteX21" fmla="*/ 1517073 w 7917873"/>
              <a:gd name="connsiteY21" fmla="*/ 262235 h 366812"/>
              <a:gd name="connsiteX22" fmla="*/ 1565564 w 7917873"/>
              <a:gd name="connsiteY22" fmla="*/ 75199 h 366812"/>
              <a:gd name="connsiteX23" fmla="*/ 1620982 w 7917873"/>
              <a:gd name="connsiteY23" fmla="*/ 33635 h 366812"/>
              <a:gd name="connsiteX24" fmla="*/ 1676400 w 7917873"/>
              <a:gd name="connsiteY24" fmla="*/ 151399 h 366812"/>
              <a:gd name="connsiteX25" fmla="*/ 1731818 w 7917873"/>
              <a:gd name="connsiteY25" fmla="*/ 317653 h 366812"/>
              <a:gd name="connsiteX26" fmla="*/ 1787236 w 7917873"/>
              <a:gd name="connsiteY26" fmla="*/ 296871 h 366812"/>
              <a:gd name="connsiteX27" fmla="*/ 1835727 w 7917873"/>
              <a:gd name="connsiteY27" fmla="*/ 158326 h 366812"/>
              <a:gd name="connsiteX28" fmla="*/ 1891145 w 7917873"/>
              <a:gd name="connsiteY28" fmla="*/ 40562 h 366812"/>
              <a:gd name="connsiteX29" fmla="*/ 1953491 w 7917873"/>
              <a:gd name="connsiteY29" fmla="*/ 40562 h 366812"/>
              <a:gd name="connsiteX30" fmla="*/ 2029691 w 7917873"/>
              <a:gd name="connsiteY30" fmla="*/ 227599 h 366812"/>
              <a:gd name="connsiteX31" fmla="*/ 2071255 w 7917873"/>
              <a:gd name="connsiteY31" fmla="*/ 324580 h 366812"/>
              <a:gd name="connsiteX32" fmla="*/ 2119745 w 7917873"/>
              <a:gd name="connsiteY32" fmla="*/ 276089 h 366812"/>
              <a:gd name="connsiteX33" fmla="*/ 2175164 w 7917873"/>
              <a:gd name="connsiteY33" fmla="*/ 123689 h 366812"/>
              <a:gd name="connsiteX34" fmla="*/ 2251364 w 7917873"/>
              <a:gd name="connsiteY34" fmla="*/ 33635 h 366812"/>
              <a:gd name="connsiteX35" fmla="*/ 2348345 w 7917873"/>
              <a:gd name="connsiteY35" fmla="*/ 137544 h 366812"/>
              <a:gd name="connsiteX36" fmla="*/ 2431473 w 7917873"/>
              <a:gd name="connsiteY36" fmla="*/ 324580 h 366812"/>
              <a:gd name="connsiteX37" fmla="*/ 2507673 w 7917873"/>
              <a:gd name="connsiteY37" fmla="*/ 345362 h 366812"/>
              <a:gd name="connsiteX38" fmla="*/ 2583873 w 7917873"/>
              <a:gd name="connsiteY38" fmla="*/ 234526 h 366812"/>
              <a:gd name="connsiteX39" fmla="*/ 2639291 w 7917873"/>
              <a:gd name="connsiteY39" fmla="*/ 89053 h 366812"/>
              <a:gd name="connsiteX40" fmla="*/ 2750127 w 7917873"/>
              <a:gd name="connsiteY40" fmla="*/ 33635 h 366812"/>
              <a:gd name="connsiteX41" fmla="*/ 2826327 w 7917873"/>
              <a:gd name="connsiteY41" fmla="*/ 165253 h 366812"/>
              <a:gd name="connsiteX42" fmla="*/ 2902527 w 7917873"/>
              <a:gd name="connsiteY42" fmla="*/ 317653 h 366812"/>
              <a:gd name="connsiteX43" fmla="*/ 2957945 w 7917873"/>
              <a:gd name="connsiteY43" fmla="*/ 366144 h 366812"/>
              <a:gd name="connsiteX44" fmla="*/ 3041073 w 7917873"/>
              <a:gd name="connsiteY44" fmla="*/ 289944 h 366812"/>
              <a:gd name="connsiteX45" fmla="*/ 3117273 w 7917873"/>
              <a:gd name="connsiteY45" fmla="*/ 137544 h 366812"/>
              <a:gd name="connsiteX46" fmla="*/ 3200400 w 7917873"/>
              <a:gd name="connsiteY46" fmla="*/ 26708 h 366812"/>
              <a:gd name="connsiteX47" fmla="*/ 3318164 w 7917873"/>
              <a:gd name="connsiteY47" fmla="*/ 89053 h 366812"/>
              <a:gd name="connsiteX48" fmla="*/ 3429000 w 7917873"/>
              <a:gd name="connsiteY48" fmla="*/ 255308 h 366812"/>
              <a:gd name="connsiteX49" fmla="*/ 3574473 w 7917873"/>
              <a:gd name="connsiteY49" fmla="*/ 345362 h 366812"/>
              <a:gd name="connsiteX50" fmla="*/ 3685309 w 7917873"/>
              <a:gd name="connsiteY50" fmla="*/ 352289 h 366812"/>
              <a:gd name="connsiteX51" fmla="*/ 3900055 w 7917873"/>
              <a:gd name="connsiteY51" fmla="*/ 186035 h 366812"/>
              <a:gd name="connsiteX52" fmla="*/ 4128655 w 7917873"/>
              <a:gd name="connsiteY52" fmla="*/ 26708 h 366812"/>
              <a:gd name="connsiteX53" fmla="*/ 4336473 w 7917873"/>
              <a:gd name="connsiteY53" fmla="*/ 5926 h 366812"/>
              <a:gd name="connsiteX54" fmla="*/ 4558145 w 7917873"/>
              <a:gd name="connsiteY54" fmla="*/ 89053 h 366812"/>
              <a:gd name="connsiteX55" fmla="*/ 4759036 w 7917873"/>
              <a:gd name="connsiteY55" fmla="*/ 227599 h 366812"/>
              <a:gd name="connsiteX56" fmla="*/ 4941916 w 7917873"/>
              <a:gd name="connsiteY56" fmla="*/ 333153 h 366812"/>
              <a:gd name="connsiteX57" fmla="*/ 5153891 w 7917873"/>
              <a:gd name="connsiteY57" fmla="*/ 345362 h 366812"/>
              <a:gd name="connsiteX58" fmla="*/ 5368636 w 7917873"/>
              <a:gd name="connsiteY58" fmla="*/ 289944 h 366812"/>
              <a:gd name="connsiteX59" fmla="*/ 5569527 w 7917873"/>
              <a:gd name="connsiteY59" fmla="*/ 192962 h 366812"/>
              <a:gd name="connsiteX60" fmla="*/ 5763491 w 7917873"/>
              <a:gd name="connsiteY60" fmla="*/ 82126 h 366812"/>
              <a:gd name="connsiteX61" fmla="*/ 6005945 w 7917873"/>
              <a:gd name="connsiteY61" fmla="*/ 40562 h 366812"/>
              <a:gd name="connsiteX62" fmla="*/ 6234545 w 7917873"/>
              <a:gd name="connsiteY62" fmla="*/ 61344 h 366812"/>
              <a:gd name="connsiteX63" fmla="*/ 6470073 w 7917873"/>
              <a:gd name="connsiteY63" fmla="*/ 179108 h 366812"/>
              <a:gd name="connsiteX64" fmla="*/ 6650182 w 7917873"/>
              <a:gd name="connsiteY64" fmla="*/ 276089 h 366812"/>
              <a:gd name="connsiteX65" fmla="*/ 6892636 w 7917873"/>
              <a:gd name="connsiteY65" fmla="*/ 359217 h 366812"/>
              <a:gd name="connsiteX66" fmla="*/ 7162800 w 7917873"/>
              <a:gd name="connsiteY66" fmla="*/ 331508 h 366812"/>
              <a:gd name="connsiteX67" fmla="*/ 7377545 w 7917873"/>
              <a:gd name="connsiteY67" fmla="*/ 227599 h 366812"/>
              <a:gd name="connsiteX68" fmla="*/ 7703127 w 7917873"/>
              <a:gd name="connsiteY68" fmla="*/ 61344 h 366812"/>
              <a:gd name="connsiteX69" fmla="*/ 7917873 w 7917873"/>
              <a:gd name="connsiteY69" fmla="*/ 12853 h 366812"/>
              <a:gd name="connsiteX0" fmla="*/ 0 w 7917873"/>
              <a:gd name="connsiteY0" fmla="*/ 19780 h 366812"/>
              <a:gd name="connsiteX1" fmla="*/ 55418 w 7917873"/>
              <a:gd name="connsiteY1" fmla="*/ 331508 h 366812"/>
              <a:gd name="connsiteX2" fmla="*/ 152400 w 7917873"/>
              <a:gd name="connsiteY2" fmla="*/ 19780 h 366812"/>
              <a:gd name="connsiteX3" fmla="*/ 221673 w 7917873"/>
              <a:gd name="connsiteY3" fmla="*/ 331508 h 366812"/>
              <a:gd name="connsiteX4" fmla="*/ 311727 w 7917873"/>
              <a:gd name="connsiteY4" fmla="*/ 33635 h 366812"/>
              <a:gd name="connsiteX5" fmla="*/ 387927 w 7917873"/>
              <a:gd name="connsiteY5" fmla="*/ 324580 h 366812"/>
              <a:gd name="connsiteX6" fmla="*/ 471055 w 7917873"/>
              <a:gd name="connsiteY6" fmla="*/ 33635 h 366812"/>
              <a:gd name="connsiteX7" fmla="*/ 547255 w 7917873"/>
              <a:gd name="connsiteY7" fmla="*/ 331508 h 366812"/>
              <a:gd name="connsiteX8" fmla="*/ 637309 w 7917873"/>
              <a:gd name="connsiteY8" fmla="*/ 33635 h 366812"/>
              <a:gd name="connsiteX9" fmla="*/ 706582 w 7917873"/>
              <a:gd name="connsiteY9" fmla="*/ 331508 h 366812"/>
              <a:gd name="connsiteX10" fmla="*/ 789709 w 7917873"/>
              <a:gd name="connsiteY10" fmla="*/ 33635 h 366812"/>
              <a:gd name="connsiteX11" fmla="*/ 907473 w 7917873"/>
              <a:gd name="connsiteY11" fmla="*/ 338435 h 366812"/>
              <a:gd name="connsiteX12" fmla="*/ 949036 w 7917873"/>
              <a:gd name="connsiteY12" fmla="*/ 310726 h 366812"/>
              <a:gd name="connsiteX13" fmla="*/ 1046018 w 7917873"/>
              <a:gd name="connsiteY13" fmla="*/ 40562 h 366812"/>
              <a:gd name="connsiteX14" fmla="*/ 1094509 w 7917873"/>
              <a:gd name="connsiteY14" fmla="*/ 102908 h 366812"/>
              <a:gd name="connsiteX15" fmla="*/ 1163782 w 7917873"/>
              <a:gd name="connsiteY15" fmla="*/ 352289 h 366812"/>
              <a:gd name="connsiteX16" fmla="*/ 1219200 w 7917873"/>
              <a:gd name="connsiteY16" fmla="*/ 289944 h 366812"/>
              <a:gd name="connsiteX17" fmla="*/ 1274618 w 7917873"/>
              <a:gd name="connsiteY17" fmla="*/ 75199 h 366812"/>
              <a:gd name="connsiteX18" fmla="*/ 1323109 w 7917873"/>
              <a:gd name="connsiteY18" fmla="*/ 26708 h 366812"/>
              <a:gd name="connsiteX19" fmla="*/ 1399309 w 7917873"/>
              <a:gd name="connsiteY19" fmla="*/ 199889 h 366812"/>
              <a:gd name="connsiteX20" fmla="*/ 1440873 w 7917873"/>
              <a:gd name="connsiteY20" fmla="*/ 352289 h 366812"/>
              <a:gd name="connsiteX21" fmla="*/ 1517073 w 7917873"/>
              <a:gd name="connsiteY21" fmla="*/ 262235 h 366812"/>
              <a:gd name="connsiteX22" fmla="*/ 1565564 w 7917873"/>
              <a:gd name="connsiteY22" fmla="*/ 75199 h 366812"/>
              <a:gd name="connsiteX23" fmla="*/ 1620982 w 7917873"/>
              <a:gd name="connsiteY23" fmla="*/ 33635 h 366812"/>
              <a:gd name="connsiteX24" fmla="*/ 1676400 w 7917873"/>
              <a:gd name="connsiteY24" fmla="*/ 151399 h 366812"/>
              <a:gd name="connsiteX25" fmla="*/ 1731818 w 7917873"/>
              <a:gd name="connsiteY25" fmla="*/ 317653 h 366812"/>
              <a:gd name="connsiteX26" fmla="*/ 1787236 w 7917873"/>
              <a:gd name="connsiteY26" fmla="*/ 296871 h 366812"/>
              <a:gd name="connsiteX27" fmla="*/ 1835727 w 7917873"/>
              <a:gd name="connsiteY27" fmla="*/ 158326 h 366812"/>
              <a:gd name="connsiteX28" fmla="*/ 1891145 w 7917873"/>
              <a:gd name="connsiteY28" fmla="*/ 40562 h 366812"/>
              <a:gd name="connsiteX29" fmla="*/ 1953491 w 7917873"/>
              <a:gd name="connsiteY29" fmla="*/ 40562 h 366812"/>
              <a:gd name="connsiteX30" fmla="*/ 2029691 w 7917873"/>
              <a:gd name="connsiteY30" fmla="*/ 227599 h 366812"/>
              <a:gd name="connsiteX31" fmla="*/ 2071255 w 7917873"/>
              <a:gd name="connsiteY31" fmla="*/ 324580 h 366812"/>
              <a:gd name="connsiteX32" fmla="*/ 2119745 w 7917873"/>
              <a:gd name="connsiteY32" fmla="*/ 276089 h 366812"/>
              <a:gd name="connsiteX33" fmla="*/ 2175164 w 7917873"/>
              <a:gd name="connsiteY33" fmla="*/ 123689 h 366812"/>
              <a:gd name="connsiteX34" fmla="*/ 2251364 w 7917873"/>
              <a:gd name="connsiteY34" fmla="*/ 33635 h 366812"/>
              <a:gd name="connsiteX35" fmla="*/ 2348345 w 7917873"/>
              <a:gd name="connsiteY35" fmla="*/ 137544 h 366812"/>
              <a:gd name="connsiteX36" fmla="*/ 2431473 w 7917873"/>
              <a:gd name="connsiteY36" fmla="*/ 324580 h 366812"/>
              <a:gd name="connsiteX37" fmla="*/ 2507673 w 7917873"/>
              <a:gd name="connsiteY37" fmla="*/ 345362 h 366812"/>
              <a:gd name="connsiteX38" fmla="*/ 2583873 w 7917873"/>
              <a:gd name="connsiteY38" fmla="*/ 234526 h 366812"/>
              <a:gd name="connsiteX39" fmla="*/ 2639291 w 7917873"/>
              <a:gd name="connsiteY39" fmla="*/ 89053 h 366812"/>
              <a:gd name="connsiteX40" fmla="*/ 2750127 w 7917873"/>
              <a:gd name="connsiteY40" fmla="*/ 33635 h 366812"/>
              <a:gd name="connsiteX41" fmla="*/ 2826327 w 7917873"/>
              <a:gd name="connsiteY41" fmla="*/ 165253 h 366812"/>
              <a:gd name="connsiteX42" fmla="*/ 2902527 w 7917873"/>
              <a:gd name="connsiteY42" fmla="*/ 317653 h 366812"/>
              <a:gd name="connsiteX43" fmla="*/ 2957945 w 7917873"/>
              <a:gd name="connsiteY43" fmla="*/ 366144 h 366812"/>
              <a:gd name="connsiteX44" fmla="*/ 3041073 w 7917873"/>
              <a:gd name="connsiteY44" fmla="*/ 289944 h 366812"/>
              <a:gd name="connsiteX45" fmla="*/ 3117273 w 7917873"/>
              <a:gd name="connsiteY45" fmla="*/ 137544 h 366812"/>
              <a:gd name="connsiteX46" fmla="*/ 3238500 w 7917873"/>
              <a:gd name="connsiteY46" fmla="*/ 26708 h 366812"/>
              <a:gd name="connsiteX47" fmla="*/ 3318164 w 7917873"/>
              <a:gd name="connsiteY47" fmla="*/ 89053 h 366812"/>
              <a:gd name="connsiteX48" fmla="*/ 3429000 w 7917873"/>
              <a:gd name="connsiteY48" fmla="*/ 255308 h 366812"/>
              <a:gd name="connsiteX49" fmla="*/ 3574473 w 7917873"/>
              <a:gd name="connsiteY49" fmla="*/ 345362 h 366812"/>
              <a:gd name="connsiteX50" fmla="*/ 3685309 w 7917873"/>
              <a:gd name="connsiteY50" fmla="*/ 352289 h 366812"/>
              <a:gd name="connsiteX51" fmla="*/ 3900055 w 7917873"/>
              <a:gd name="connsiteY51" fmla="*/ 186035 h 366812"/>
              <a:gd name="connsiteX52" fmla="*/ 4128655 w 7917873"/>
              <a:gd name="connsiteY52" fmla="*/ 26708 h 366812"/>
              <a:gd name="connsiteX53" fmla="*/ 4336473 w 7917873"/>
              <a:gd name="connsiteY53" fmla="*/ 5926 h 366812"/>
              <a:gd name="connsiteX54" fmla="*/ 4558145 w 7917873"/>
              <a:gd name="connsiteY54" fmla="*/ 89053 h 366812"/>
              <a:gd name="connsiteX55" fmla="*/ 4759036 w 7917873"/>
              <a:gd name="connsiteY55" fmla="*/ 227599 h 366812"/>
              <a:gd name="connsiteX56" fmla="*/ 4941916 w 7917873"/>
              <a:gd name="connsiteY56" fmla="*/ 333153 h 366812"/>
              <a:gd name="connsiteX57" fmla="*/ 5153891 w 7917873"/>
              <a:gd name="connsiteY57" fmla="*/ 345362 h 366812"/>
              <a:gd name="connsiteX58" fmla="*/ 5368636 w 7917873"/>
              <a:gd name="connsiteY58" fmla="*/ 289944 h 366812"/>
              <a:gd name="connsiteX59" fmla="*/ 5569527 w 7917873"/>
              <a:gd name="connsiteY59" fmla="*/ 192962 h 366812"/>
              <a:gd name="connsiteX60" fmla="*/ 5763491 w 7917873"/>
              <a:gd name="connsiteY60" fmla="*/ 82126 h 366812"/>
              <a:gd name="connsiteX61" fmla="*/ 6005945 w 7917873"/>
              <a:gd name="connsiteY61" fmla="*/ 40562 h 366812"/>
              <a:gd name="connsiteX62" fmla="*/ 6234545 w 7917873"/>
              <a:gd name="connsiteY62" fmla="*/ 61344 h 366812"/>
              <a:gd name="connsiteX63" fmla="*/ 6470073 w 7917873"/>
              <a:gd name="connsiteY63" fmla="*/ 179108 h 366812"/>
              <a:gd name="connsiteX64" fmla="*/ 6650182 w 7917873"/>
              <a:gd name="connsiteY64" fmla="*/ 276089 h 366812"/>
              <a:gd name="connsiteX65" fmla="*/ 6892636 w 7917873"/>
              <a:gd name="connsiteY65" fmla="*/ 359217 h 366812"/>
              <a:gd name="connsiteX66" fmla="*/ 7162800 w 7917873"/>
              <a:gd name="connsiteY66" fmla="*/ 331508 h 366812"/>
              <a:gd name="connsiteX67" fmla="*/ 7377545 w 7917873"/>
              <a:gd name="connsiteY67" fmla="*/ 227599 h 366812"/>
              <a:gd name="connsiteX68" fmla="*/ 7703127 w 7917873"/>
              <a:gd name="connsiteY68" fmla="*/ 61344 h 366812"/>
              <a:gd name="connsiteX69" fmla="*/ 7917873 w 7917873"/>
              <a:gd name="connsiteY69" fmla="*/ 12853 h 366812"/>
              <a:gd name="connsiteX0" fmla="*/ 0 w 7917873"/>
              <a:gd name="connsiteY0" fmla="*/ 19780 h 366812"/>
              <a:gd name="connsiteX1" fmla="*/ 55418 w 7917873"/>
              <a:gd name="connsiteY1" fmla="*/ 331508 h 366812"/>
              <a:gd name="connsiteX2" fmla="*/ 152400 w 7917873"/>
              <a:gd name="connsiteY2" fmla="*/ 19780 h 366812"/>
              <a:gd name="connsiteX3" fmla="*/ 221673 w 7917873"/>
              <a:gd name="connsiteY3" fmla="*/ 331508 h 366812"/>
              <a:gd name="connsiteX4" fmla="*/ 311727 w 7917873"/>
              <a:gd name="connsiteY4" fmla="*/ 33635 h 366812"/>
              <a:gd name="connsiteX5" fmla="*/ 387927 w 7917873"/>
              <a:gd name="connsiteY5" fmla="*/ 324580 h 366812"/>
              <a:gd name="connsiteX6" fmla="*/ 471055 w 7917873"/>
              <a:gd name="connsiteY6" fmla="*/ 33635 h 366812"/>
              <a:gd name="connsiteX7" fmla="*/ 547255 w 7917873"/>
              <a:gd name="connsiteY7" fmla="*/ 331508 h 366812"/>
              <a:gd name="connsiteX8" fmla="*/ 637309 w 7917873"/>
              <a:gd name="connsiteY8" fmla="*/ 33635 h 366812"/>
              <a:gd name="connsiteX9" fmla="*/ 706582 w 7917873"/>
              <a:gd name="connsiteY9" fmla="*/ 331508 h 366812"/>
              <a:gd name="connsiteX10" fmla="*/ 789709 w 7917873"/>
              <a:gd name="connsiteY10" fmla="*/ 33635 h 366812"/>
              <a:gd name="connsiteX11" fmla="*/ 907473 w 7917873"/>
              <a:gd name="connsiteY11" fmla="*/ 338435 h 366812"/>
              <a:gd name="connsiteX12" fmla="*/ 949036 w 7917873"/>
              <a:gd name="connsiteY12" fmla="*/ 310726 h 366812"/>
              <a:gd name="connsiteX13" fmla="*/ 1046018 w 7917873"/>
              <a:gd name="connsiteY13" fmla="*/ 40562 h 366812"/>
              <a:gd name="connsiteX14" fmla="*/ 1094509 w 7917873"/>
              <a:gd name="connsiteY14" fmla="*/ 102908 h 366812"/>
              <a:gd name="connsiteX15" fmla="*/ 1163782 w 7917873"/>
              <a:gd name="connsiteY15" fmla="*/ 352289 h 366812"/>
              <a:gd name="connsiteX16" fmla="*/ 1219200 w 7917873"/>
              <a:gd name="connsiteY16" fmla="*/ 289944 h 366812"/>
              <a:gd name="connsiteX17" fmla="*/ 1274618 w 7917873"/>
              <a:gd name="connsiteY17" fmla="*/ 75199 h 366812"/>
              <a:gd name="connsiteX18" fmla="*/ 1323109 w 7917873"/>
              <a:gd name="connsiteY18" fmla="*/ 26708 h 366812"/>
              <a:gd name="connsiteX19" fmla="*/ 1399309 w 7917873"/>
              <a:gd name="connsiteY19" fmla="*/ 199889 h 366812"/>
              <a:gd name="connsiteX20" fmla="*/ 1440873 w 7917873"/>
              <a:gd name="connsiteY20" fmla="*/ 352289 h 366812"/>
              <a:gd name="connsiteX21" fmla="*/ 1517073 w 7917873"/>
              <a:gd name="connsiteY21" fmla="*/ 262235 h 366812"/>
              <a:gd name="connsiteX22" fmla="*/ 1565564 w 7917873"/>
              <a:gd name="connsiteY22" fmla="*/ 75199 h 366812"/>
              <a:gd name="connsiteX23" fmla="*/ 1620982 w 7917873"/>
              <a:gd name="connsiteY23" fmla="*/ 33635 h 366812"/>
              <a:gd name="connsiteX24" fmla="*/ 1676400 w 7917873"/>
              <a:gd name="connsiteY24" fmla="*/ 151399 h 366812"/>
              <a:gd name="connsiteX25" fmla="*/ 1731818 w 7917873"/>
              <a:gd name="connsiteY25" fmla="*/ 317653 h 366812"/>
              <a:gd name="connsiteX26" fmla="*/ 1787236 w 7917873"/>
              <a:gd name="connsiteY26" fmla="*/ 296871 h 366812"/>
              <a:gd name="connsiteX27" fmla="*/ 1835727 w 7917873"/>
              <a:gd name="connsiteY27" fmla="*/ 158326 h 366812"/>
              <a:gd name="connsiteX28" fmla="*/ 1891145 w 7917873"/>
              <a:gd name="connsiteY28" fmla="*/ 40562 h 366812"/>
              <a:gd name="connsiteX29" fmla="*/ 1953491 w 7917873"/>
              <a:gd name="connsiteY29" fmla="*/ 40562 h 366812"/>
              <a:gd name="connsiteX30" fmla="*/ 2029691 w 7917873"/>
              <a:gd name="connsiteY30" fmla="*/ 227599 h 366812"/>
              <a:gd name="connsiteX31" fmla="*/ 2071255 w 7917873"/>
              <a:gd name="connsiteY31" fmla="*/ 324580 h 366812"/>
              <a:gd name="connsiteX32" fmla="*/ 2119745 w 7917873"/>
              <a:gd name="connsiteY32" fmla="*/ 276089 h 366812"/>
              <a:gd name="connsiteX33" fmla="*/ 2175164 w 7917873"/>
              <a:gd name="connsiteY33" fmla="*/ 123689 h 366812"/>
              <a:gd name="connsiteX34" fmla="*/ 2251364 w 7917873"/>
              <a:gd name="connsiteY34" fmla="*/ 33635 h 366812"/>
              <a:gd name="connsiteX35" fmla="*/ 2348345 w 7917873"/>
              <a:gd name="connsiteY35" fmla="*/ 137544 h 366812"/>
              <a:gd name="connsiteX36" fmla="*/ 2431473 w 7917873"/>
              <a:gd name="connsiteY36" fmla="*/ 324580 h 366812"/>
              <a:gd name="connsiteX37" fmla="*/ 2507673 w 7917873"/>
              <a:gd name="connsiteY37" fmla="*/ 345362 h 366812"/>
              <a:gd name="connsiteX38" fmla="*/ 2583873 w 7917873"/>
              <a:gd name="connsiteY38" fmla="*/ 234526 h 366812"/>
              <a:gd name="connsiteX39" fmla="*/ 2639291 w 7917873"/>
              <a:gd name="connsiteY39" fmla="*/ 89053 h 366812"/>
              <a:gd name="connsiteX40" fmla="*/ 2750127 w 7917873"/>
              <a:gd name="connsiteY40" fmla="*/ 33635 h 366812"/>
              <a:gd name="connsiteX41" fmla="*/ 2826327 w 7917873"/>
              <a:gd name="connsiteY41" fmla="*/ 165253 h 366812"/>
              <a:gd name="connsiteX42" fmla="*/ 2902527 w 7917873"/>
              <a:gd name="connsiteY42" fmla="*/ 317653 h 366812"/>
              <a:gd name="connsiteX43" fmla="*/ 2957945 w 7917873"/>
              <a:gd name="connsiteY43" fmla="*/ 366144 h 366812"/>
              <a:gd name="connsiteX44" fmla="*/ 3041073 w 7917873"/>
              <a:gd name="connsiteY44" fmla="*/ 289944 h 366812"/>
              <a:gd name="connsiteX45" fmla="*/ 3117273 w 7917873"/>
              <a:gd name="connsiteY45" fmla="*/ 137544 h 366812"/>
              <a:gd name="connsiteX46" fmla="*/ 3238500 w 7917873"/>
              <a:gd name="connsiteY46" fmla="*/ 26708 h 366812"/>
              <a:gd name="connsiteX47" fmla="*/ 3333404 w 7917873"/>
              <a:gd name="connsiteY47" fmla="*/ 107367 h 366812"/>
              <a:gd name="connsiteX48" fmla="*/ 3429000 w 7917873"/>
              <a:gd name="connsiteY48" fmla="*/ 255308 h 366812"/>
              <a:gd name="connsiteX49" fmla="*/ 3574473 w 7917873"/>
              <a:gd name="connsiteY49" fmla="*/ 345362 h 366812"/>
              <a:gd name="connsiteX50" fmla="*/ 3685309 w 7917873"/>
              <a:gd name="connsiteY50" fmla="*/ 352289 h 366812"/>
              <a:gd name="connsiteX51" fmla="*/ 3900055 w 7917873"/>
              <a:gd name="connsiteY51" fmla="*/ 186035 h 366812"/>
              <a:gd name="connsiteX52" fmla="*/ 4128655 w 7917873"/>
              <a:gd name="connsiteY52" fmla="*/ 26708 h 366812"/>
              <a:gd name="connsiteX53" fmla="*/ 4336473 w 7917873"/>
              <a:gd name="connsiteY53" fmla="*/ 5926 h 366812"/>
              <a:gd name="connsiteX54" fmla="*/ 4558145 w 7917873"/>
              <a:gd name="connsiteY54" fmla="*/ 89053 h 366812"/>
              <a:gd name="connsiteX55" fmla="*/ 4759036 w 7917873"/>
              <a:gd name="connsiteY55" fmla="*/ 227599 h 366812"/>
              <a:gd name="connsiteX56" fmla="*/ 4941916 w 7917873"/>
              <a:gd name="connsiteY56" fmla="*/ 333153 h 366812"/>
              <a:gd name="connsiteX57" fmla="*/ 5153891 w 7917873"/>
              <a:gd name="connsiteY57" fmla="*/ 345362 h 366812"/>
              <a:gd name="connsiteX58" fmla="*/ 5368636 w 7917873"/>
              <a:gd name="connsiteY58" fmla="*/ 289944 h 366812"/>
              <a:gd name="connsiteX59" fmla="*/ 5569527 w 7917873"/>
              <a:gd name="connsiteY59" fmla="*/ 192962 h 366812"/>
              <a:gd name="connsiteX60" fmla="*/ 5763491 w 7917873"/>
              <a:gd name="connsiteY60" fmla="*/ 82126 h 366812"/>
              <a:gd name="connsiteX61" fmla="*/ 6005945 w 7917873"/>
              <a:gd name="connsiteY61" fmla="*/ 40562 h 366812"/>
              <a:gd name="connsiteX62" fmla="*/ 6234545 w 7917873"/>
              <a:gd name="connsiteY62" fmla="*/ 61344 h 366812"/>
              <a:gd name="connsiteX63" fmla="*/ 6470073 w 7917873"/>
              <a:gd name="connsiteY63" fmla="*/ 179108 h 366812"/>
              <a:gd name="connsiteX64" fmla="*/ 6650182 w 7917873"/>
              <a:gd name="connsiteY64" fmla="*/ 276089 h 366812"/>
              <a:gd name="connsiteX65" fmla="*/ 6892636 w 7917873"/>
              <a:gd name="connsiteY65" fmla="*/ 359217 h 366812"/>
              <a:gd name="connsiteX66" fmla="*/ 7162800 w 7917873"/>
              <a:gd name="connsiteY66" fmla="*/ 331508 h 366812"/>
              <a:gd name="connsiteX67" fmla="*/ 7377545 w 7917873"/>
              <a:gd name="connsiteY67" fmla="*/ 227599 h 366812"/>
              <a:gd name="connsiteX68" fmla="*/ 7703127 w 7917873"/>
              <a:gd name="connsiteY68" fmla="*/ 61344 h 366812"/>
              <a:gd name="connsiteX69" fmla="*/ 7917873 w 7917873"/>
              <a:gd name="connsiteY69" fmla="*/ 12853 h 366812"/>
              <a:gd name="connsiteX0" fmla="*/ 0 w 7917873"/>
              <a:gd name="connsiteY0" fmla="*/ 19780 h 366812"/>
              <a:gd name="connsiteX1" fmla="*/ 55418 w 7917873"/>
              <a:gd name="connsiteY1" fmla="*/ 331508 h 366812"/>
              <a:gd name="connsiteX2" fmla="*/ 152400 w 7917873"/>
              <a:gd name="connsiteY2" fmla="*/ 19780 h 366812"/>
              <a:gd name="connsiteX3" fmla="*/ 221673 w 7917873"/>
              <a:gd name="connsiteY3" fmla="*/ 331508 h 366812"/>
              <a:gd name="connsiteX4" fmla="*/ 311727 w 7917873"/>
              <a:gd name="connsiteY4" fmla="*/ 33635 h 366812"/>
              <a:gd name="connsiteX5" fmla="*/ 387927 w 7917873"/>
              <a:gd name="connsiteY5" fmla="*/ 324580 h 366812"/>
              <a:gd name="connsiteX6" fmla="*/ 471055 w 7917873"/>
              <a:gd name="connsiteY6" fmla="*/ 33635 h 366812"/>
              <a:gd name="connsiteX7" fmla="*/ 547255 w 7917873"/>
              <a:gd name="connsiteY7" fmla="*/ 331508 h 366812"/>
              <a:gd name="connsiteX8" fmla="*/ 637309 w 7917873"/>
              <a:gd name="connsiteY8" fmla="*/ 33635 h 366812"/>
              <a:gd name="connsiteX9" fmla="*/ 706582 w 7917873"/>
              <a:gd name="connsiteY9" fmla="*/ 331508 h 366812"/>
              <a:gd name="connsiteX10" fmla="*/ 789709 w 7917873"/>
              <a:gd name="connsiteY10" fmla="*/ 33635 h 366812"/>
              <a:gd name="connsiteX11" fmla="*/ 907473 w 7917873"/>
              <a:gd name="connsiteY11" fmla="*/ 338435 h 366812"/>
              <a:gd name="connsiteX12" fmla="*/ 949036 w 7917873"/>
              <a:gd name="connsiteY12" fmla="*/ 310726 h 366812"/>
              <a:gd name="connsiteX13" fmla="*/ 1046018 w 7917873"/>
              <a:gd name="connsiteY13" fmla="*/ 40562 h 366812"/>
              <a:gd name="connsiteX14" fmla="*/ 1094509 w 7917873"/>
              <a:gd name="connsiteY14" fmla="*/ 102908 h 366812"/>
              <a:gd name="connsiteX15" fmla="*/ 1163782 w 7917873"/>
              <a:gd name="connsiteY15" fmla="*/ 352289 h 366812"/>
              <a:gd name="connsiteX16" fmla="*/ 1219200 w 7917873"/>
              <a:gd name="connsiteY16" fmla="*/ 289944 h 366812"/>
              <a:gd name="connsiteX17" fmla="*/ 1274618 w 7917873"/>
              <a:gd name="connsiteY17" fmla="*/ 75199 h 366812"/>
              <a:gd name="connsiteX18" fmla="*/ 1323109 w 7917873"/>
              <a:gd name="connsiteY18" fmla="*/ 26708 h 366812"/>
              <a:gd name="connsiteX19" fmla="*/ 1399309 w 7917873"/>
              <a:gd name="connsiteY19" fmla="*/ 199889 h 366812"/>
              <a:gd name="connsiteX20" fmla="*/ 1463733 w 7917873"/>
              <a:gd name="connsiteY20" fmla="*/ 358394 h 366812"/>
              <a:gd name="connsiteX21" fmla="*/ 1517073 w 7917873"/>
              <a:gd name="connsiteY21" fmla="*/ 262235 h 366812"/>
              <a:gd name="connsiteX22" fmla="*/ 1565564 w 7917873"/>
              <a:gd name="connsiteY22" fmla="*/ 75199 h 366812"/>
              <a:gd name="connsiteX23" fmla="*/ 1620982 w 7917873"/>
              <a:gd name="connsiteY23" fmla="*/ 33635 h 366812"/>
              <a:gd name="connsiteX24" fmla="*/ 1676400 w 7917873"/>
              <a:gd name="connsiteY24" fmla="*/ 151399 h 366812"/>
              <a:gd name="connsiteX25" fmla="*/ 1731818 w 7917873"/>
              <a:gd name="connsiteY25" fmla="*/ 317653 h 366812"/>
              <a:gd name="connsiteX26" fmla="*/ 1787236 w 7917873"/>
              <a:gd name="connsiteY26" fmla="*/ 296871 h 366812"/>
              <a:gd name="connsiteX27" fmla="*/ 1835727 w 7917873"/>
              <a:gd name="connsiteY27" fmla="*/ 158326 h 366812"/>
              <a:gd name="connsiteX28" fmla="*/ 1891145 w 7917873"/>
              <a:gd name="connsiteY28" fmla="*/ 40562 h 366812"/>
              <a:gd name="connsiteX29" fmla="*/ 1953491 w 7917873"/>
              <a:gd name="connsiteY29" fmla="*/ 40562 h 366812"/>
              <a:gd name="connsiteX30" fmla="*/ 2029691 w 7917873"/>
              <a:gd name="connsiteY30" fmla="*/ 227599 h 366812"/>
              <a:gd name="connsiteX31" fmla="*/ 2071255 w 7917873"/>
              <a:gd name="connsiteY31" fmla="*/ 324580 h 366812"/>
              <a:gd name="connsiteX32" fmla="*/ 2119745 w 7917873"/>
              <a:gd name="connsiteY32" fmla="*/ 276089 h 366812"/>
              <a:gd name="connsiteX33" fmla="*/ 2175164 w 7917873"/>
              <a:gd name="connsiteY33" fmla="*/ 123689 h 366812"/>
              <a:gd name="connsiteX34" fmla="*/ 2251364 w 7917873"/>
              <a:gd name="connsiteY34" fmla="*/ 33635 h 366812"/>
              <a:gd name="connsiteX35" fmla="*/ 2348345 w 7917873"/>
              <a:gd name="connsiteY35" fmla="*/ 137544 h 366812"/>
              <a:gd name="connsiteX36" fmla="*/ 2431473 w 7917873"/>
              <a:gd name="connsiteY36" fmla="*/ 324580 h 366812"/>
              <a:gd name="connsiteX37" fmla="*/ 2507673 w 7917873"/>
              <a:gd name="connsiteY37" fmla="*/ 345362 h 366812"/>
              <a:gd name="connsiteX38" fmla="*/ 2583873 w 7917873"/>
              <a:gd name="connsiteY38" fmla="*/ 234526 h 366812"/>
              <a:gd name="connsiteX39" fmla="*/ 2639291 w 7917873"/>
              <a:gd name="connsiteY39" fmla="*/ 89053 h 366812"/>
              <a:gd name="connsiteX40" fmla="*/ 2750127 w 7917873"/>
              <a:gd name="connsiteY40" fmla="*/ 33635 h 366812"/>
              <a:gd name="connsiteX41" fmla="*/ 2826327 w 7917873"/>
              <a:gd name="connsiteY41" fmla="*/ 165253 h 366812"/>
              <a:gd name="connsiteX42" fmla="*/ 2902527 w 7917873"/>
              <a:gd name="connsiteY42" fmla="*/ 317653 h 366812"/>
              <a:gd name="connsiteX43" fmla="*/ 2957945 w 7917873"/>
              <a:gd name="connsiteY43" fmla="*/ 366144 h 366812"/>
              <a:gd name="connsiteX44" fmla="*/ 3041073 w 7917873"/>
              <a:gd name="connsiteY44" fmla="*/ 289944 h 366812"/>
              <a:gd name="connsiteX45" fmla="*/ 3117273 w 7917873"/>
              <a:gd name="connsiteY45" fmla="*/ 137544 h 366812"/>
              <a:gd name="connsiteX46" fmla="*/ 3238500 w 7917873"/>
              <a:gd name="connsiteY46" fmla="*/ 26708 h 366812"/>
              <a:gd name="connsiteX47" fmla="*/ 3333404 w 7917873"/>
              <a:gd name="connsiteY47" fmla="*/ 107367 h 366812"/>
              <a:gd name="connsiteX48" fmla="*/ 3429000 w 7917873"/>
              <a:gd name="connsiteY48" fmla="*/ 255308 h 366812"/>
              <a:gd name="connsiteX49" fmla="*/ 3574473 w 7917873"/>
              <a:gd name="connsiteY49" fmla="*/ 345362 h 366812"/>
              <a:gd name="connsiteX50" fmla="*/ 3685309 w 7917873"/>
              <a:gd name="connsiteY50" fmla="*/ 352289 h 366812"/>
              <a:gd name="connsiteX51" fmla="*/ 3900055 w 7917873"/>
              <a:gd name="connsiteY51" fmla="*/ 186035 h 366812"/>
              <a:gd name="connsiteX52" fmla="*/ 4128655 w 7917873"/>
              <a:gd name="connsiteY52" fmla="*/ 26708 h 366812"/>
              <a:gd name="connsiteX53" fmla="*/ 4336473 w 7917873"/>
              <a:gd name="connsiteY53" fmla="*/ 5926 h 366812"/>
              <a:gd name="connsiteX54" fmla="*/ 4558145 w 7917873"/>
              <a:gd name="connsiteY54" fmla="*/ 89053 h 366812"/>
              <a:gd name="connsiteX55" fmla="*/ 4759036 w 7917873"/>
              <a:gd name="connsiteY55" fmla="*/ 227599 h 366812"/>
              <a:gd name="connsiteX56" fmla="*/ 4941916 w 7917873"/>
              <a:gd name="connsiteY56" fmla="*/ 333153 h 366812"/>
              <a:gd name="connsiteX57" fmla="*/ 5153891 w 7917873"/>
              <a:gd name="connsiteY57" fmla="*/ 345362 h 366812"/>
              <a:gd name="connsiteX58" fmla="*/ 5368636 w 7917873"/>
              <a:gd name="connsiteY58" fmla="*/ 289944 h 366812"/>
              <a:gd name="connsiteX59" fmla="*/ 5569527 w 7917873"/>
              <a:gd name="connsiteY59" fmla="*/ 192962 h 366812"/>
              <a:gd name="connsiteX60" fmla="*/ 5763491 w 7917873"/>
              <a:gd name="connsiteY60" fmla="*/ 82126 h 366812"/>
              <a:gd name="connsiteX61" fmla="*/ 6005945 w 7917873"/>
              <a:gd name="connsiteY61" fmla="*/ 40562 h 366812"/>
              <a:gd name="connsiteX62" fmla="*/ 6234545 w 7917873"/>
              <a:gd name="connsiteY62" fmla="*/ 61344 h 366812"/>
              <a:gd name="connsiteX63" fmla="*/ 6470073 w 7917873"/>
              <a:gd name="connsiteY63" fmla="*/ 179108 h 366812"/>
              <a:gd name="connsiteX64" fmla="*/ 6650182 w 7917873"/>
              <a:gd name="connsiteY64" fmla="*/ 276089 h 366812"/>
              <a:gd name="connsiteX65" fmla="*/ 6892636 w 7917873"/>
              <a:gd name="connsiteY65" fmla="*/ 359217 h 366812"/>
              <a:gd name="connsiteX66" fmla="*/ 7162800 w 7917873"/>
              <a:gd name="connsiteY66" fmla="*/ 331508 h 366812"/>
              <a:gd name="connsiteX67" fmla="*/ 7377545 w 7917873"/>
              <a:gd name="connsiteY67" fmla="*/ 227599 h 366812"/>
              <a:gd name="connsiteX68" fmla="*/ 7703127 w 7917873"/>
              <a:gd name="connsiteY68" fmla="*/ 61344 h 366812"/>
              <a:gd name="connsiteX69" fmla="*/ 7917873 w 7917873"/>
              <a:gd name="connsiteY69" fmla="*/ 12853 h 366812"/>
              <a:gd name="connsiteX0" fmla="*/ 0 w 7917873"/>
              <a:gd name="connsiteY0" fmla="*/ 19780 h 366812"/>
              <a:gd name="connsiteX1" fmla="*/ 55418 w 7917873"/>
              <a:gd name="connsiteY1" fmla="*/ 331508 h 366812"/>
              <a:gd name="connsiteX2" fmla="*/ 152400 w 7917873"/>
              <a:gd name="connsiteY2" fmla="*/ 19780 h 366812"/>
              <a:gd name="connsiteX3" fmla="*/ 221673 w 7917873"/>
              <a:gd name="connsiteY3" fmla="*/ 331508 h 366812"/>
              <a:gd name="connsiteX4" fmla="*/ 311727 w 7917873"/>
              <a:gd name="connsiteY4" fmla="*/ 33635 h 366812"/>
              <a:gd name="connsiteX5" fmla="*/ 387927 w 7917873"/>
              <a:gd name="connsiteY5" fmla="*/ 324580 h 366812"/>
              <a:gd name="connsiteX6" fmla="*/ 471055 w 7917873"/>
              <a:gd name="connsiteY6" fmla="*/ 33635 h 366812"/>
              <a:gd name="connsiteX7" fmla="*/ 547255 w 7917873"/>
              <a:gd name="connsiteY7" fmla="*/ 331508 h 366812"/>
              <a:gd name="connsiteX8" fmla="*/ 637309 w 7917873"/>
              <a:gd name="connsiteY8" fmla="*/ 33635 h 366812"/>
              <a:gd name="connsiteX9" fmla="*/ 706582 w 7917873"/>
              <a:gd name="connsiteY9" fmla="*/ 331508 h 366812"/>
              <a:gd name="connsiteX10" fmla="*/ 789709 w 7917873"/>
              <a:gd name="connsiteY10" fmla="*/ 33635 h 366812"/>
              <a:gd name="connsiteX11" fmla="*/ 907473 w 7917873"/>
              <a:gd name="connsiteY11" fmla="*/ 338435 h 366812"/>
              <a:gd name="connsiteX12" fmla="*/ 949036 w 7917873"/>
              <a:gd name="connsiteY12" fmla="*/ 310726 h 366812"/>
              <a:gd name="connsiteX13" fmla="*/ 1046018 w 7917873"/>
              <a:gd name="connsiteY13" fmla="*/ 40562 h 366812"/>
              <a:gd name="connsiteX14" fmla="*/ 1094509 w 7917873"/>
              <a:gd name="connsiteY14" fmla="*/ 102908 h 366812"/>
              <a:gd name="connsiteX15" fmla="*/ 1163782 w 7917873"/>
              <a:gd name="connsiteY15" fmla="*/ 352289 h 366812"/>
              <a:gd name="connsiteX16" fmla="*/ 1219200 w 7917873"/>
              <a:gd name="connsiteY16" fmla="*/ 289944 h 366812"/>
              <a:gd name="connsiteX17" fmla="*/ 1274618 w 7917873"/>
              <a:gd name="connsiteY17" fmla="*/ 75199 h 366812"/>
              <a:gd name="connsiteX18" fmla="*/ 1323109 w 7917873"/>
              <a:gd name="connsiteY18" fmla="*/ 26708 h 366812"/>
              <a:gd name="connsiteX19" fmla="*/ 1399309 w 7917873"/>
              <a:gd name="connsiteY19" fmla="*/ 199889 h 366812"/>
              <a:gd name="connsiteX20" fmla="*/ 1463733 w 7917873"/>
              <a:gd name="connsiteY20" fmla="*/ 358394 h 366812"/>
              <a:gd name="connsiteX21" fmla="*/ 1517073 w 7917873"/>
              <a:gd name="connsiteY21" fmla="*/ 262235 h 366812"/>
              <a:gd name="connsiteX22" fmla="*/ 1565564 w 7917873"/>
              <a:gd name="connsiteY22" fmla="*/ 75199 h 366812"/>
              <a:gd name="connsiteX23" fmla="*/ 1620982 w 7917873"/>
              <a:gd name="connsiteY23" fmla="*/ 33635 h 366812"/>
              <a:gd name="connsiteX24" fmla="*/ 1676400 w 7917873"/>
              <a:gd name="connsiteY24" fmla="*/ 151399 h 366812"/>
              <a:gd name="connsiteX25" fmla="*/ 1731818 w 7917873"/>
              <a:gd name="connsiteY25" fmla="*/ 317653 h 366812"/>
              <a:gd name="connsiteX26" fmla="*/ 1787236 w 7917873"/>
              <a:gd name="connsiteY26" fmla="*/ 296871 h 366812"/>
              <a:gd name="connsiteX27" fmla="*/ 1835727 w 7917873"/>
              <a:gd name="connsiteY27" fmla="*/ 158326 h 366812"/>
              <a:gd name="connsiteX28" fmla="*/ 1891145 w 7917873"/>
              <a:gd name="connsiteY28" fmla="*/ 40562 h 366812"/>
              <a:gd name="connsiteX29" fmla="*/ 1953491 w 7917873"/>
              <a:gd name="connsiteY29" fmla="*/ 40562 h 366812"/>
              <a:gd name="connsiteX30" fmla="*/ 2029691 w 7917873"/>
              <a:gd name="connsiteY30" fmla="*/ 227599 h 366812"/>
              <a:gd name="connsiteX31" fmla="*/ 2071255 w 7917873"/>
              <a:gd name="connsiteY31" fmla="*/ 324580 h 366812"/>
              <a:gd name="connsiteX32" fmla="*/ 2142605 w 7917873"/>
              <a:gd name="connsiteY32" fmla="*/ 257775 h 366812"/>
              <a:gd name="connsiteX33" fmla="*/ 2175164 w 7917873"/>
              <a:gd name="connsiteY33" fmla="*/ 123689 h 366812"/>
              <a:gd name="connsiteX34" fmla="*/ 2251364 w 7917873"/>
              <a:gd name="connsiteY34" fmla="*/ 33635 h 366812"/>
              <a:gd name="connsiteX35" fmla="*/ 2348345 w 7917873"/>
              <a:gd name="connsiteY35" fmla="*/ 137544 h 366812"/>
              <a:gd name="connsiteX36" fmla="*/ 2431473 w 7917873"/>
              <a:gd name="connsiteY36" fmla="*/ 324580 h 366812"/>
              <a:gd name="connsiteX37" fmla="*/ 2507673 w 7917873"/>
              <a:gd name="connsiteY37" fmla="*/ 345362 h 366812"/>
              <a:gd name="connsiteX38" fmla="*/ 2583873 w 7917873"/>
              <a:gd name="connsiteY38" fmla="*/ 234526 h 366812"/>
              <a:gd name="connsiteX39" fmla="*/ 2639291 w 7917873"/>
              <a:gd name="connsiteY39" fmla="*/ 89053 h 366812"/>
              <a:gd name="connsiteX40" fmla="*/ 2750127 w 7917873"/>
              <a:gd name="connsiteY40" fmla="*/ 33635 h 366812"/>
              <a:gd name="connsiteX41" fmla="*/ 2826327 w 7917873"/>
              <a:gd name="connsiteY41" fmla="*/ 165253 h 366812"/>
              <a:gd name="connsiteX42" fmla="*/ 2902527 w 7917873"/>
              <a:gd name="connsiteY42" fmla="*/ 317653 h 366812"/>
              <a:gd name="connsiteX43" fmla="*/ 2957945 w 7917873"/>
              <a:gd name="connsiteY43" fmla="*/ 366144 h 366812"/>
              <a:gd name="connsiteX44" fmla="*/ 3041073 w 7917873"/>
              <a:gd name="connsiteY44" fmla="*/ 289944 h 366812"/>
              <a:gd name="connsiteX45" fmla="*/ 3117273 w 7917873"/>
              <a:gd name="connsiteY45" fmla="*/ 137544 h 366812"/>
              <a:gd name="connsiteX46" fmla="*/ 3238500 w 7917873"/>
              <a:gd name="connsiteY46" fmla="*/ 26708 h 366812"/>
              <a:gd name="connsiteX47" fmla="*/ 3333404 w 7917873"/>
              <a:gd name="connsiteY47" fmla="*/ 107367 h 366812"/>
              <a:gd name="connsiteX48" fmla="*/ 3429000 w 7917873"/>
              <a:gd name="connsiteY48" fmla="*/ 255308 h 366812"/>
              <a:gd name="connsiteX49" fmla="*/ 3574473 w 7917873"/>
              <a:gd name="connsiteY49" fmla="*/ 345362 h 366812"/>
              <a:gd name="connsiteX50" fmla="*/ 3685309 w 7917873"/>
              <a:gd name="connsiteY50" fmla="*/ 352289 h 366812"/>
              <a:gd name="connsiteX51" fmla="*/ 3900055 w 7917873"/>
              <a:gd name="connsiteY51" fmla="*/ 186035 h 366812"/>
              <a:gd name="connsiteX52" fmla="*/ 4128655 w 7917873"/>
              <a:gd name="connsiteY52" fmla="*/ 26708 h 366812"/>
              <a:gd name="connsiteX53" fmla="*/ 4336473 w 7917873"/>
              <a:gd name="connsiteY53" fmla="*/ 5926 h 366812"/>
              <a:gd name="connsiteX54" fmla="*/ 4558145 w 7917873"/>
              <a:gd name="connsiteY54" fmla="*/ 89053 h 366812"/>
              <a:gd name="connsiteX55" fmla="*/ 4759036 w 7917873"/>
              <a:gd name="connsiteY55" fmla="*/ 227599 h 366812"/>
              <a:gd name="connsiteX56" fmla="*/ 4941916 w 7917873"/>
              <a:gd name="connsiteY56" fmla="*/ 333153 h 366812"/>
              <a:gd name="connsiteX57" fmla="*/ 5153891 w 7917873"/>
              <a:gd name="connsiteY57" fmla="*/ 345362 h 366812"/>
              <a:gd name="connsiteX58" fmla="*/ 5368636 w 7917873"/>
              <a:gd name="connsiteY58" fmla="*/ 289944 h 366812"/>
              <a:gd name="connsiteX59" fmla="*/ 5569527 w 7917873"/>
              <a:gd name="connsiteY59" fmla="*/ 192962 h 366812"/>
              <a:gd name="connsiteX60" fmla="*/ 5763491 w 7917873"/>
              <a:gd name="connsiteY60" fmla="*/ 82126 h 366812"/>
              <a:gd name="connsiteX61" fmla="*/ 6005945 w 7917873"/>
              <a:gd name="connsiteY61" fmla="*/ 40562 h 366812"/>
              <a:gd name="connsiteX62" fmla="*/ 6234545 w 7917873"/>
              <a:gd name="connsiteY62" fmla="*/ 61344 h 366812"/>
              <a:gd name="connsiteX63" fmla="*/ 6470073 w 7917873"/>
              <a:gd name="connsiteY63" fmla="*/ 179108 h 366812"/>
              <a:gd name="connsiteX64" fmla="*/ 6650182 w 7917873"/>
              <a:gd name="connsiteY64" fmla="*/ 276089 h 366812"/>
              <a:gd name="connsiteX65" fmla="*/ 6892636 w 7917873"/>
              <a:gd name="connsiteY65" fmla="*/ 359217 h 366812"/>
              <a:gd name="connsiteX66" fmla="*/ 7162800 w 7917873"/>
              <a:gd name="connsiteY66" fmla="*/ 331508 h 366812"/>
              <a:gd name="connsiteX67" fmla="*/ 7377545 w 7917873"/>
              <a:gd name="connsiteY67" fmla="*/ 227599 h 366812"/>
              <a:gd name="connsiteX68" fmla="*/ 7703127 w 7917873"/>
              <a:gd name="connsiteY68" fmla="*/ 61344 h 366812"/>
              <a:gd name="connsiteX69" fmla="*/ 7917873 w 7917873"/>
              <a:gd name="connsiteY69" fmla="*/ 12853 h 366812"/>
              <a:gd name="connsiteX0" fmla="*/ 0 w 7917873"/>
              <a:gd name="connsiteY0" fmla="*/ 19780 h 366812"/>
              <a:gd name="connsiteX1" fmla="*/ 55418 w 7917873"/>
              <a:gd name="connsiteY1" fmla="*/ 331508 h 366812"/>
              <a:gd name="connsiteX2" fmla="*/ 152400 w 7917873"/>
              <a:gd name="connsiteY2" fmla="*/ 19780 h 366812"/>
              <a:gd name="connsiteX3" fmla="*/ 221673 w 7917873"/>
              <a:gd name="connsiteY3" fmla="*/ 331508 h 366812"/>
              <a:gd name="connsiteX4" fmla="*/ 311727 w 7917873"/>
              <a:gd name="connsiteY4" fmla="*/ 33635 h 366812"/>
              <a:gd name="connsiteX5" fmla="*/ 387927 w 7917873"/>
              <a:gd name="connsiteY5" fmla="*/ 324580 h 366812"/>
              <a:gd name="connsiteX6" fmla="*/ 471055 w 7917873"/>
              <a:gd name="connsiteY6" fmla="*/ 33635 h 366812"/>
              <a:gd name="connsiteX7" fmla="*/ 547255 w 7917873"/>
              <a:gd name="connsiteY7" fmla="*/ 331508 h 366812"/>
              <a:gd name="connsiteX8" fmla="*/ 637309 w 7917873"/>
              <a:gd name="connsiteY8" fmla="*/ 33635 h 366812"/>
              <a:gd name="connsiteX9" fmla="*/ 706582 w 7917873"/>
              <a:gd name="connsiteY9" fmla="*/ 331508 h 366812"/>
              <a:gd name="connsiteX10" fmla="*/ 789709 w 7917873"/>
              <a:gd name="connsiteY10" fmla="*/ 33635 h 366812"/>
              <a:gd name="connsiteX11" fmla="*/ 907473 w 7917873"/>
              <a:gd name="connsiteY11" fmla="*/ 338435 h 366812"/>
              <a:gd name="connsiteX12" fmla="*/ 949036 w 7917873"/>
              <a:gd name="connsiteY12" fmla="*/ 310726 h 366812"/>
              <a:gd name="connsiteX13" fmla="*/ 1046018 w 7917873"/>
              <a:gd name="connsiteY13" fmla="*/ 40562 h 366812"/>
              <a:gd name="connsiteX14" fmla="*/ 1094509 w 7917873"/>
              <a:gd name="connsiteY14" fmla="*/ 102908 h 366812"/>
              <a:gd name="connsiteX15" fmla="*/ 1163782 w 7917873"/>
              <a:gd name="connsiteY15" fmla="*/ 352289 h 366812"/>
              <a:gd name="connsiteX16" fmla="*/ 1219200 w 7917873"/>
              <a:gd name="connsiteY16" fmla="*/ 289944 h 366812"/>
              <a:gd name="connsiteX17" fmla="*/ 1274618 w 7917873"/>
              <a:gd name="connsiteY17" fmla="*/ 75199 h 366812"/>
              <a:gd name="connsiteX18" fmla="*/ 1323109 w 7917873"/>
              <a:gd name="connsiteY18" fmla="*/ 26708 h 366812"/>
              <a:gd name="connsiteX19" fmla="*/ 1399309 w 7917873"/>
              <a:gd name="connsiteY19" fmla="*/ 199889 h 366812"/>
              <a:gd name="connsiteX20" fmla="*/ 1463733 w 7917873"/>
              <a:gd name="connsiteY20" fmla="*/ 358394 h 366812"/>
              <a:gd name="connsiteX21" fmla="*/ 1517073 w 7917873"/>
              <a:gd name="connsiteY21" fmla="*/ 262235 h 366812"/>
              <a:gd name="connsiteX22" fmla="*/ 1565564 w 7917873"/>
              <a:gd name="connsiteY22" fmla="*/ 75199 h 366812"/>
              <a:gd name="connsiteX23" fmla="*/ 1620982 w 7917873"/>
              <a:gd name="connsiteY23" fmla="*/ 33635 h 366812"/>
              <a:gd name="connsiteX24" fmla="*/ 1676400 w 7917873"/>
              <a:gd name="connsiteY24" fmla="*/ 151399 h 366812"/>
              <a:gd name="connsiteX25" fmla="*/ 1731818 w 7917873"/>
              <a:gd name="connsiteY25" fmla="*/ 317653 h 366812"/>
              <a:gd name="connsiteX26" fmla="*/ 1787236 w 7917873"/>
              <a:gd name="connsiteY26" fmla="*/ 296871 h 366812"/>
              <a:gd name="connsiteX27" fmla="*/ 1835727 w 7917873"/>
              <a:gd name="connsiteY27" fmla="*/ 158326 h 366812"/>
              <a:gd name="connsiteX28" fmla="*/ 1891145 w 7917873"/>
              <a:gd name="connsiteY28" fmla="*/ 40562 h 366812"/>
              <a:gd name="connsiteX29" fmla="*/ 1953491 w 7917873"/>
              <a:gd name="connsiteY29" fmla="*/ 40562 h 366812"/>
              <a:gd name="connsiteX30" fmla="*/ 2029691 w 7917873"/>
              <a:gd name="connsiteY30" fmla="*/ 227599 h 366812"/>
              <a:gd name="connsiteX31" fmla="*/ 2071255 w 7917873"/>
              <a:gd name="connsiteY31" fmla="*/ 324580 h 366812"/>
              <a:gd name="connsiteX32" fmla="*/ 2142605 w 7917873"/>
              <a:gd name="connsiteY32" fmla="*/ 257775 h 366812"/>
              <a:gd name="connsiteX33" fmla="*/ 2175164 w 7917873"/>
              <a:gd name="connsiteY33" fmla="*/ 123689 h 366812"/>
              <a:gd name="connsiteX34" fmla="*/ 2251364 w 7917873"/>
              <a:gd name="connsiteY34" fmla="*/ 33635 h 366812"/>
              <a:gd name="connsiteX35" fmla="*/ 2348345 w 7917873"/>
              <a:gd name="connsiteY35" fmla="*/ 137544 h 366812"/>
              <a:gd name="connsiteX36" fmla="*/ 2431473 w 7917873"/>
              <a:gd name="connsiteY36" fmla="*/ 324580 h 366812"/>
              <a:gd name="connsiteX37" fmla="*/ 2515293 w 7917873"/>
              <a:gd name="connsiteY37" fmla="*/ 339257 h 366812"/>
              <a:gd name="connsiteX38" fmla="*/ 2583873 w 7917873"/>
              <a:gd name="connsiteY38" fmla="*/ 234526 h 366812"/>
              <a:gd name="connsiteX39" fmla="*/ 2639291 w 7917873"/>
              <a:gd name="connsiteY39" fmla="*/ 89053 h 366812"/>
              <a:gd name="connsiteX40" fmla="*/ 2750127 w 7917873"/>
              <a:gd name="connsiteY40" fmla="*/ 33635 h 366812"/>
              <a:gd name="connsiteX41" fmla="*/ 2826327 w 7917873"/>
              <a:gd name="connsiteY41" fmla="*/ 165253 h 366812"/>
              <a:gd name="connsiteX42" fmla="*/ 2902527 w 7917873"/>
              <a:gd name="connsiteY42" fmla="*/ 317653 h 366812"/>
              <a:gd name="connsiteX43" fmla="*/ 2957945 w 7917873"/>
              <a:gd name="connsiteY43" fmla="*/ 366144 h 366812"/>
              <a:gd name="connsiteX44" fmla="*/ 3041073 w 7917873"/>
              <a:gd name="connsiteY44" fmla="*/ 289944 h 366812"/>
              <a:gd name="connsiteX45" fmla="*/ 3117273 w 7917873"/>
              <a:gd name="connsiteY45" fmla="*/ 137544 h 366812"/>
              <a:gd name="connsiteX46" fmla="*/ 3238500 w 7917873"/>
              <a:gd name="connsiteY46" fmla="*/ 26708 h 366812"/>
              <a:gd name="connsiteX47" fmla="*/ 3333404 w 7917873"/>
              <a:gd name="connsiteY47" fmla="*/ 107367 h 366812"/>
              <a:gd name="connsiteX48" fmla="*/ 3429000 w 7917873"/>
              <a:gd name="connsiteY48" fmla="*/ 255308 h 366812"/>
              <a:gd name="connsiteX49" fmla="*/ 3574473 w 7917873"/>
              <a:gd name="connsiteY49" fmla="*/ 345362 h 366812"/>
              <a:gd name="connsiteX50" fmla="*/ 3685309 w 7917873"/>
              <a:gd name="connsiteY50" fmla="*/ 352289 h 366812"/>
              <a:gd name="connsiteX51" fmla="*/ 3900055 w 7917873"/>
              <a:gd name="connsiteY51" fmla="*/ 186035 h 366812"/>
              <a:gd name="connsiteX52" fmla="*/ 4128655 w 7917873"/>
              <a:gd name="connsiteY52" fmla="*/ 26708 h 366812"/>
              <a:gd name="connsiteX53" fmla="*/ 4336473 w 7917873"/>
              <a:gd name="connsiteY53" fmla="*/ 5926 h 366812"/>
              <a:gd name="connsiteX54" fmla="*/ 4558145 w 7917873"/>
              <a:gd name="connsiteY54" fmla="*/ 89053 h 366812"/>
              <a:gd name="connsiteX55" fmla="*/ 4759036 w 7917873"/>
              <a:gd name="connsiteY55" fmla="*/ 227599 h 366812"/>
              <a:gd name="connsiteX56" fmla="*/ 4941916 w 7917873"/>
              <a:gd name="connsiteY56" fmla="*/ 333153 h 366812"/>
              <a:gd name="connsiteX57" fmla="*/ 5153891 w 7917873"/>
              <a:gd name="connsiteY57" fmla="*/ 345362 h 366812"/>
              <a:gd name="connsiteX58" fmla="*/ 5368636 w 7917873"/>
              <a:gd name="connsiteY58" fmla="*/ 289944 h 366812"/>
              <a:gd name="connsiteX59" fmla="*/ 5569527 w 7917873"/>
              <a:gd name="connsiteY59" fmla="*/ 192962 h 366812"/>
              <a:gd name="connsiteX60" fmla="*/ 5763491 w 7917873"/>
              <a:gd name="connsiteY60" fmla="*/ 82126 h 366812"/>
              <a:gd name="connsiteX61" fmla="*/ 6005945 w 7917873"/>
              <a:gd name="connsiteY61" fmla="*/ 40562 h 366812"/>
              <a:gd name="connsiteX62" fmla="*/ 6234545 w 7917873"/>
              <a:gd name="connsiteY62" fmla="*/ 61344 h 366812"/>
              <a:gd name="connsiteX63" fmla="*/ 6470073 w 7917873"/>
              <a:gd name="connsiteY63" fmla="*/ 179108 h 366812"/>
              <a:gd name="connsiteX64" fmla="*/ 6650182 w 7917873"/>
              <a:gd name="connsiteY64" fmla="*/ 276089 h 366812"/>
              <a:gd name="connsiteX65" fmla="*/ 6892636 w 7917873"/>
              <a:gd name="connsiteY65" fmla="*/ 359217 h 366812"/>
              <a:gd name="connsiteX66" fmla="*/ 7162800 w 7917873"/>
              <a:gd name="connsiteY66" fmla="*/ 331508 h 366812"/>
              <a:gd name="connsiteX67" fmla="*/ 7377545 w 7917873"/>
              <a:gd name="connsiteY67" fmla="*/ 227599 h 366812"/>
              <a:gd name="connsiteX68" fmla="*/ 7703127 w 7917873"/>
              <a:gd name="connsiteY68" fmla="*/ 61344 h 366812"/>
              <a:gd name="connsiteX69" fmla="*/ 7917873 w 7917873"/>
              <a:gd name="connsiteY69" fmla="*/ 12853 h 366812"/>
              <a:gd name="connsiteX0" fmla="*/ 0 w 7917873"/>
              <a:gd name="connsiteY0" fmla="*/ 19780 h 366812"/>
              <a:gd name="connsiteX1" fmla="*/ 55418 w 7917873"/>
              <a:gd name="connsiteY1" fmla="*/ 331508 h 366812"/>
              <a:gd name="connsiteX2" fmla="*/ 152400 w 7917873"/>
              <a:gd name="connsiteY2" fmla="*/ 19780 h 366812"/>
              <a:gd name="connsiteX3" fmla="*/ 221673 w 7917873"/>
              <a:gd name="connsiteY3" fmla="*/ 331508 h 366812"/>
              <a:gd name="connsiteX4" fmla="*/ 311727 w 7917873"/>
              <a:gd name="connsiteY4" fmla="*/ 33635 h 366812"/>
              <a:gd name="connsiteX5" fmla="*/ 387927 w 7917873"/>
              <a:gd name="connsiteY5" fmla="*/ 324580 h 366812"/>
              <a:gd name="connsiteX6" fmla="*/ 471055 w 7917873"/>
              <a:gd name="connsiteY6" fmla="*/ 33635 h 366812"/>
              <a:gd name="connsiteX7" fmla="*/ 547255 w 7917873"/>
              <a:gd name="connsiteY7" fmla="*/ 331508 h 366812"/>
              <a:gd name="connsiteX8" fmla="*/ 637309 w 7917873"/>
              <a:gd name="connsiteY8" fmla="*/ 33635 h 366812"/>
              <a:gd name="connsiteX9" fmla="*/ 706582 w 7917873"/>
              <a:gd name="connsiteY9" fmla="*/ 331508 h 366812"/>
              <a:gd name="connsiteX10" fmla="*/ 789709 w 7917873"/>
              <a:gd name="connsiteY10" fmla="*/ 33635 h 366812"/>
              <a:gd name="connsiteX11" fmla="*/ 907473 w 7917873"/>
              <a:gd name="connsiteY11" fmla="*/ 338435 h 366812"/>
              <a:gd name="connsiteX12" fmla="*/ 949036 w 7917873"/>
              <a:gd name="connsiteY12" fmla="*/ 310726 h 366812"/>
              <a:gd name="connsiteX13" fmla="*/ 1046018 w 7917873"/>
              <a:gd name="connsiteY13" fmla="*/ 40562 h 366812"/>
              <a:gd name="connsiteX14" fmla="*/ 1094509 w 7917873"/>
              <a:gd name="connsiteY14" fmla="*/ 102908 h 366812"/>
              <a:gd name="connsiteX15" fmla="*/ 1163782 w 7917873"/>
              <a:gd name="connsiteY15" fmla="*/ 352289 h 366812"/>
              <a:gd name="connsiteX16" fmla="*/ 1219200 w 7917873"/>
              <a:gd name="connsiteY16" fmla="*/ 289944 h 366812"/>
              <a:gd name="connsiteX17" fmla="*/ 1274618 w 7917873"/>
              <a:gd name="connsiteY17" fmla="*/ 75199 h 366812"/>
              <a:gd name="connsiteX18" fmla="*/ 1323109 w 7917873"/>
              <a:gd name="connsiteY18" fmla="*/ 26708 h 366812"/>
              <a:gd name="connsiteX19" fmla="*/ 1399309 w 7917873"/>
              <a:gd name="connsiteY19" fmla="*/ 199889 h 366812"/>
              <a:gd name="connsiteX20" fmla="*/ 1463733 w 7917873"/>
              <a:gd name="connsiteY20" fmla="*/ 358394 h 366812"/>
              <a:gd name="connsiteX21" fmla="*/ 1517073 w 7917873"/>
              <a:gd name="connsiteY21" fmla="*/ 262235 h 366812"/>
              <a:gd name="connsiteX22" fmla="*/ 1565564 w 7917873"/>
              <a:gd name="connsiteY22" fmla="*/ 75199 h 366812"/>
              <a:gd name="connsiteX23" fmla="*/ 1620982 w 7917873"/>
              <a:gd name="connsiteY23" fmla="*/ 33635 h 366812"/>
              <a:gd name="connsiteX24" fmla="*/ 1676400 w 7917873"/>
              <a:gd name="connsiteY24" fmla="*/ 151399 h 366812"/>
              <a:gd name="connsiteX25" fmla="*/ 1731818 w 7917873"/>
              <a:gd name="connsiteY25" fmla="*/ 317653 h 366812"/>
              <a:gd name="connsiteX26" fmla="*/ 1787236 w 7917873"/>
              <a:gd name="connsiteY26" fmla="*/ 296871 h 366812"/>
              <a:gd name="connsiteX27" fmla="*/ 1835727 w 7917873"/>
              <a:gd name="connsiteY27" fmla="*/ 158326 h 366812"/>
              <a:gd name="connsiteX28" fmla="*/ 1891145 w 7917873"/>
              <a:gd name="connsiteY28" fmla="*/ 40562 h 366812"/>
              <a:gd name="connsiteX29" fmla="*/ 1953491 w 7917873"/>
              <a:gd name="connsiteY29" fmla="*/ 40562 h 366812"/>
              <a:gd name="connsiteX30" fmla="*/ 2029691 w 7917873"/>
              <a:gd name="connsiteY30" fmla="*/ 227599 h 366812"/>
              <a:gd name="connsiteX31" fmla="*/ 2071255 w 7917873"/>
              <a:gd name="connsiteY31" fmla="*/ 324580 h 366812"/>
              <a:gd name="connsiteX32" fmla="*/ 2142605 w 7917873"/>
              <a:gd name="connsiteY32" fmla="*/ 257775 h 366812"/>
              <a:gd name="connsiteX33" fmla="*/ 2175164 w 7917873"/>
              <a:gd name="connsiteY33" fmla="*/ 123689 h 366812"/>
              <a:gd name="connsiteX34" fmla="*/ 2251364 w 7917873"/>
              <a:gd name="connsiteY34" fmla="*/ 33635 h 366812"/>
              <a:gd name="connsiteX35" fmla="*/ 2348345 w 7917873"/>
              <a:gd name="connsiteY35" fmla="*/ 137544 h 366812"/>
              <a:gd name="connsiteX36" fmla="*/ 2431473 w 7917873"/>
              <a:gd name="connsiteY36" fmla="*/ 324580 h 366812"/>
              <a:gd name="connsiteX37" fmla="*/ 2515293 w 7917873"/>
              <a:gd name="connsiteY37" fmla="*/ 339257 h 366812"/>
              <a:gd name="connsiteX38" fmla="*/ 2583873 w 7917873"/>
              <a:gd name="connsiteY38" fmla="*/ 234526 h 366812"/>
              <a:gd name="connsiteX39" fmla="*/ 2639291 w 7917873"/>
              <a:gd name="connsiteY39" fmla="*/ 89053 h 366812"/>
              <a:gd name="connsiteX40" fmla="*/ 2727267 w 7917873"/>
              <a:gd name="connsiteY40" fmla="*/ 45844 h 366812"/>
              <a:gd name="connsiteX41" fmla="*/ 2826327 w 7917873"/>
              <a:gd name="connsiteY41" fmla="*/ 165253 h 366812"/>
              <a:gd name="connsiteX42" fmla="*/ 2902527 w 7917873"/>
              <a:gd name="connsiteY42" fmla="*/ 317653 h 366812"/>
              <a:gd name="connsiteX43" fmla="*/ 2957945 w 7917873"/>
              <a:gd name="connsiteY43" fmla="*/ 366144 h 366812"/>
              <a:gd name="connsiteX44" fmla="*/ 3041073 w 7917873"/>
              <a:gd name="connsiteY44" fmla="*/ 289944 h 366812"/>
              <a:gd name="connsiteX45" fmla="*/ 3117273 w 7917873"/>
              <a:gd name="connsiteY45" fmla="*/ 137544 h 366812"/>
              <a:gd name="connsiteX46" fmla="*/ 3238500 w 7917873"/>
              <a:gd name="connsiteY46" fmla="*/ 26708 h 366812"/>
              <a:gd name="connsiteX47" fmla="*/ 3333404 w 7917873"/>
              <a:gd name="connsiteY47" fmla="*/ 107367 h 366812"/>
              <a:gd name="connsiteX48" fmla="*/ 3429000 w 7917873"/>
              <a:gd name="connsiteY48" fmla="*/ 255308 h 366812"/>
              <a:gd name="connsiteX49" fmla="*/ 3574473 w 7917873"/>
              <a:gd name="connsiteY49" fmla="*/ 345362 h 366812"/>
              <a:gd name="connsiteX50" fmla="*/ 3685309 w 7917873"/>
              <a:gd name="connsiteY50" fmla="*/ 352289 h 366812"/>
              <a:gd name="connsiteX51" fmla="*/ 3900055 w 7917873"/>
              <a:gd name="connsiteY51" fmla="*/ 186035 h 366812"/>
              <a:gd name="connsiteX52" fmla="*/ 4128655 w 7917873"/>
              <a:gd name="connsiteY52" fmla="*/ 26708 h 366812"/>
              <a:gd name="connsiteX53" fmla="*/ 4336473 w 7917873"/>
              <a:gd name="connsiteY53" fmla="*/ 5926 h 366812"/>
              <a:gd name="connsiteX54" fmla="*/ 4558145 w 7917873"/>
              <a:gd name="connsiteY54" fmla="*/ 89053 h 366812"/>
              <a:gd name="connsiteX55" fmla="*/ 4759036 w 7917873"/>
              <a:gd name="connsiteY55" fmla="*/ 227599 h 366812"/>
              <a:gd name="connsiteX56" fmla="*/ 4941916 w 7917873"/>
              <a:gd name="connsiteY56" fmla="*/ 333153 h 366812"/>
              <a:gd name="connsiteX57" fmla="*/ 5153891 w 7917873"/>
              <a:gd name="connsiteY57" fmla="*/ 345362 h 366812"/>
              <a:gd name="connsiteX58" fmla="*/ 5368636 w 7917873"/>
              <a:gd name="connsiteY58" fmla="*/ 289944 h 366812"/>
              <a:gd name="connsiteX59" fmla="*/ 5569527 w 7917873"/>
              <a:gd name="connsiteY59" fmla="*/ 192962 h 366812"/>
              <a:gd name="connsiteX60" fmla="*/ 5763491 w 7917873"/>
              <a:gd name="connsiteY60" fmla="*/ 82126 h 366812"/>
              <a:gd name="connsiteX61" fmla="*/ 6005945 w 7917873"/>
              <a:gd name="connsiteY61" fmla="*/ 40562 h 366812"/>
              <a:gd name="connsiteX62" fmla="*/ 6234545 w 7917873"/>
              <a:gd name="connsiteY62" fmla="*/ 61344 h 366812"/>
              <a:gd name="connsiteX63" fmla="*/ 6470073 w 7917873"/>
              <a:gd name="connsiteY63" fmla="*/ 179108 h 366812"/>
              <a:gd name="connsiteX64" fmla="*/ 6650182 w 7917873"/>
              <a:gd name="connsiteY64" fmla="*/ 276089 h 366812"/>
              <a:gd name="connsiteX65" fmla="*/ 6892636 w 7917873"/>
              <a:gd name="connsiteY65" fmla="*/ 359217 h 366812"/>
              <a:gd name="connsiteX66" fmla="*/ 7162800 w 7917873"/>
              <a:gd name="connsiteY66" fmla="*/ 331508 h 366812"/>
              <a:gd name="connsiteX67" fmla="*/ 7377545 w 7917873"/>
              <a:gd name="connsiteY67" fmla="*/ 227599 h 366812"/>
              <a:gd name="connsiteX68" fmla="*/ 7703127 w 7917873"/>
              <a:gd name="connsiteY68" fmla="*/ 61344 h 366812"/>
              <a:gd name="connsiteX69" fmla="*/ 7917873 w 7917873"/>
              <a:gd name="connsiteY69" fmla="*/ 12853 h 366812"/>
              <a:gd name="connsiteX0" fmla="*/ 0 w 7917873"/>
              <a:gd name="connsiteY0" fmla="*/ 19780 h 366812"/>
              <a:gd name="connsiteX1" fmla="*/ 55418 w 7917873"/>
              <a:gd name="connsiteY1" fmla="*/ 331508 h 366812"/>
              <a:gd name="connsiteX2" fmla="*/ 152400 w 7917873"/>
              <a:gd name="connsiteY2" fmla="*/ 19780 h 366812"/>
              <a:gd name="connsiteX3" fmla="*/ 221673 w 7917873"/>
              <a:gd name="connsiteY3" fmla="*/ 331508 h 366812"/>
              <a:gd name="connsiteX4" fmla="*/ 311727 w 7917873"/>
              <a:gd name="connsiteY4" fmla="*/ 33635 h 366812"/>
              <a:gd name="connsiteX5" fmla="*/ 387927 w 7917873"/>
              <a:gd name="connsiteY5" fmla="*/ 324580 h 366812"/>
              <a:gd name="connsiteX6" fmla="*/ 471055 w 7917873"/>
              <a:gd name="connsiteY6" fmla="*/ 33635 h 366812"/>
              <a:gd name="connsiteX7" fmla="*/ 547255 w 7917873"/>
              <a:gd name="connsiteY7" fmla="*/ 331508 h 366812"/>
              <a:gd name="connsiteX8" fmla="*/ 637309 w 7917873"/>
              <a:gd name="connsiteY8" fmla="*/ 33635 h 366812"/>
              <a:gd name="connsiteX9" fmla="*/ 706582 w 7917873"/>
              <a:gd name="connsiteY9" fmla="*/ 331508 h 366812"/>
              <a:gd name="connsiteX10" fmla="*/ 789709 w 7917873"/>
              <a:gd name="connsiteY10" fmla="*/ 33635 h 366812"/>
              <a:gd name="connsiteX11" fmla="*/ 907473 w 7917873"/>
              <a:gd name="connsiteY11" fmla="*/ 338435 h 366812"/>
              <a:gd name="connsiteX12" fmla="*/ 949036 w 7917873"/>
              <a:gd name="connsiteY12" fmla="*/ 310726 h 366812"/>
              <a:gd name="connsiteX13" fmla="*/ 1046018 w 7917873"/>
              <a:gd name="connsiteY13" fmla="*/ 40562 h 366812"/>
              <a:gd name="connsiteX14" fmla="*/ 1094509 w 7917873"/>
              <a:gd name="connsiteY14" fmla="*/ 102908 h 366812"/>
              <a:gd name="connsiteX15" fmla="*/ 1163782 w 7917873"/>
              <a:gd name="connsiteY15" fmla="*/ 352289 h 366812"/>
              <a:gd name="connsiteX16" fmla="*/ 1219200 w 7917873"/>
              <a:gd name="connsiteY16" fmla="*/ 289944 h 366812"/>
              <a:gd name="connsiteX17" fmla="*/ 1274618 w 7917873"/>
              <a:gd name="connsiteY17" fmla="*/ 75199 h 366812"/>
              <a:gd name="connsiteX18" fmla="*/ 1323109 w 7917873"/>
              <a:gd name="connsiteY18" fmla="*/ 26708 h 366812"/>
              <a:gd name="connsiteX19" fmla="*/ 1399309 w 7917873"/>
              <a:gd name="connsiteY19" fmla="*/ 199889 h 366812"/>
              <a:gd name="connsiteX20" fmla="*/ 1463733 w 7917873"/>
              <a:gd name="connsiteY20" fmla="*/ 358394 h 366812"/>
              <a:gd name="connsiteX21" fmla="*/ 1517073 w 7917873"/>
              <a:gd name="connsiteY21" fmla="*/ 262235 h 366812"/>
              <a:gd name="connsiteX22" fmla="*/ 1565564 w 7917873"/>
              <a:gd name="connsiteY22" fmla="*/ 75199 h 366812"/>
              <a:gd name="connsiteX23" fmla="*/ 1620982 w 7917873"/>
              <a:gd name="connsiteY23" fmla="*/ 33635 h 366812"/>
              <a:gd name="connsiteX24" fmla="*/ 1676400 w 7917873"/>
              <a:gd name="connsiteY24" fmla="*/ 151399 h 366812"/>
              <a:gd name="connsiteX25" fmla="*/ 1731818 w 7917873"/>
              <a:gd name="connsiteY25" fmla="*/ 317653 h 366812"/>
              <a:gd name="connsiteX26" fmla="*/ 1787236 w 7917873"/>
              <a:gd name="connsiteY26" fmla="*/ 296871 h 366812"/>
              <a:gd name="connsiteX27" fmla="*/ 1835727 w 7917873"/>
              <a:gd name="connsiteY27" fmla="*/ 158326 h 366812"/>
              <a:gd name="connsiteX28" fmla="*/ 1891145 w 7917873"/>
              <a:gd name="connsiteY28" fmla="*/ 40562 h 366812"/>
              <a:gd name="connsiteX29" fmla="*/ 1953491 w 7917873"/>
              <a:gd name="connsiteY29" fmla="*/ 40562 h 366812"/>
              <a:gd name="connsiteX30" fmla="*/ 2029691 w 7917873"/>
              <a:gd name="connsiteY30" fmla="*/ 227599 h 366812"/>
              <a:gd name="connsiteX31" fmla="*/ 2071255 w 7917873"/>
              <a:gd name="connsiteY31" fmla="*/ 324580 h 366812"/>
              <a:gd name="connsiteX32" fmla="*/ 2142605 w 7917873"/>
              <a:gd name="connsiteY32" fmla="*/ 257775 h 366812"/>
              <a:gd name="connsiteX33" fmla="*/ 2175164 w 7917873"/>
              <a:gd name="connsiteY33" fmla="*/ 123689 h 366812"/>
              <a:gd name="connsiteX34" fmla="*/ 2251364 w 7917873"/>
              <a:gd name="connsiteY34" fmla="*/ 33635 h 366812"/>
              <a:gd name="connsiteX35" fmla="*/ 2348345 w 7917873"/>
              <a:gd name="connsiteY35" fmla="*/ 137544 h 366812"/>
              <a:gd name="connsiteX36" fmla="*/ 2431473 w 7917873"/>
              <a:gd name="connsiteY36" fmla="*/ 324580 h 366812"/>
              <a:gd name="connsiteX37" fmla="*/ 2515293 w 7917873"/>
              <a:gd name="connsiteY37" fmla="*/ 339257 h 366812"/>
              <a:gd name="connsiteX38" fmla="*/ 2583873 w 7917873"/>
              <a:gd name="connsiteY38" fmla="*/ 234526 h 366812"/>
              <a:gd name="connsiteX39" fmla="*/ 2639291 w 7917873"/>
              <a:gd name="connsiteY39" fmla="*/ 89053 h 366812"/>
              <a:gd name="connsiteX40" fmla="*/ 2727267 w 7917873"/>
              <a:gd name="connsiteY40" fmla="*/ 45844 h 366812"/>
              <a:gd name="connsiteX41" fmla="*/ 2826327 w 7917873"/>
              <a:gd name="connsiteY41" fmla="*/ 165253 h 366812"/>
              <a:gd name="connsiteX42" fmla="*/ 2902527 w 7917873"/>
              <a:gd name="connsiteY42" fmla="*/ 317653 h 366812"/>
              <a:gd name="connsiteX43" fmla="*/ 2957945 w 7917873"/>
              <a:gd name="connsiteY43" fmla="*/ 366144 h 366812"/>
              <a:gd name="connsiteX44" fmla="*/ 3041073 w 7917873"/>
              <a:gd name="connsiteY44" fmla="*/ 289944 h 366812"/>
              <a:gd name="connsiteX45" fmla="*/ 3117273 w 7917873"/>
              <a:gd name="connsiteY45" fmla="*/ 137544 h 366812"/>
              <a:gd name="connsiteX46" fmla="*/ 3238500 w 7917873"/>
              <a:gd name="connsiteY46" fmla="*/ 26708 h 366812"/>
              <a:gd name="connsiteX47" fmla="*/ 3333404 w 7917873"/>
              <a:gd name="connsiteY47" fmla="*/ 107367 h 366812"/>
              <a:gd name="connsiteX48" fmla="*/ 3429000 w 7917873"/>
              <a:gd name="connsiteY48" fmla="*/ 255308 h 366812"/>
              <a:gd name="connsiteX49" fmla="*/ 3574473 w 7917873"/>
              <a:gd name="connsiteY49" fmla="*/ 345362 h 366812"/>
              <a:gd name="connsiteX50" fmla="*/ 3685309 w 7917873"/>
              <a:gd name="connsiteY50" fmla="*/ 352289 h 366812"/>
              <a:gd name="connsiteX51" fmla="*/ 3900055 w 7917873"/>
              <a:gd name="connsiteY51" fmla="*/ 186035 h 366812"/>
              <a:gd name="connsiteX52" fmla="*/ 4128655 w 7917873"/>
              <a:gd name="connsiteY52" fmla="*/ 26708 h 366812"/>
              <a:gd name="connsiteX53" fmla="*/ 4336473 w 7917873"/>
              <a:gd name="connsiteY53" fmla="*/ 5926 h 366812"/>
              <a:gd name="connsiteX54" fmla="*/ 4558145 w 7917873"/>
              <a:gd name="connsiteY54" fmla="*/ 89053 h 366812"/>
              <a:gd name="connsiteX55" fmla="*/ 4759036 w 7917873"/>
              <a:gd name="connsiteY55" fmla="*/ 227599 h 366812"/>
              <a:gd name="connsiteX56" fmla="*/ 4941916 w 7917873"/>
              <a:gd name="connsiteY56" fmla="*/ 333153 h 366812"/>
              <a:gd name="connsiteX57" fmla="*/ 5153891 w 7917873"/>
              <a:gd name="connsiteY57" fmla="*/ 345362 h 366812"/>
              <a:gd name="connsiteX58" fmla="*/ 5368636 w 7917873"/>
              <a:gd name="connsiteY58" fmla="*/ 289944 h 366812"/>
              <a:gd name="connsiteX59" fmla="*/ 5569527 w 7917873"/>
              <a:gd name="connsiteY59" fmla="*/ 192962 h 366812"/>
              <a:gd name="connsiteX60" fmla="*/ 5740631 w 7917873"/>
              <a:gd name="connsiteY60" fmla="*/ 100440 h 366812"/>
              <a:gd name="connsiteX61" fmla="*/ 6005945 w 7917873"/>
              <a:gd name="connsiteY61" fmla="*/ 40562 h 366812"/>
              <a:gd name="connsiteX62" fmla="*/ 6234545 w 7917873"/>
              <a:gd name="connsiteY62" fmla="*/ 61344 h 366812"/>
              <a:gd name="connsiteX63" fmla="*/ 6470073 w 7917873"/>
              <a:gd name="connsiteY63" fmla="*/ 179108 h 366812"/>
              <a:gd name="connsiteX64" fmla="*/ 6650182 w 7917873"/>
              <a:gd name="connsiteY64" fmla="*/ 276089 h 366812"/>
              <a:gd name="connsiteX65" fmla="*/ 6892636 w 7917873"/>
              <a:gd name="connsiteY65" fmla="*/ 359217 h 366812"/>
              <a:gd name="connsiteX66" fmla="*/ 7162800 w 7917873"/>
              <a:gd name="connsiteY66" fmla="*/ 331508 h 366812"/>
              <a:gd name="connsiteX67" fmla="*/ 7377545 w 7917873"/>
              <a:gd name="connsiteY67" fmla="*/ 227599 h 366812"/>
              <a:gd name="connsiteX68" fmla="*/ 7703127 w 7917873"/>
              <a:gd name="connsiteY68" fmla="*/ 61344 h 366812"/>
              <a:gd name="connsiteX69" fmla="*/ 7917873 w 7917873"/>
              <a:gd name="connsiteY69" fmla="*/ 12853 h 366812"/>
              <a:gd name="connsiteX0" fmla="*/ 0 w 7917873"/>
              <a:gd name="connsiteY0" fmla="*/ 19780 h 366812"/>
              <a:gd name="connsiteX1" fmla="*/ 55418 w 7917873"/>
              <a:gd name="connsiteY1" fmla="*/ 331508 h 366812"/>
              <a:gd name="connsiteX2" fmla="*/ 152400 w 7917873"/>
              <a:gd name="connsiteY2" fmla="*/ 19780 h 366812"/>
              <a:gd name="connsiteX3" fmla="*/ 221673 w 7917873"/>
              <a:gd name="connsiteY3" fmla="*/ 331508 h 366812"/>
              <a:gd name="connsiteX4" fmla="*/ 311727 w 7917873"/>
              <a:gd name="connsiteY4" fmla="*/ 33635 h 366812"/>
              <a:gd name="connsiteX5" fmla="*/ 387927 w 7917873"/>
              <a:gd name="connsiteY5" fmla="*/ 324580 h 366812"/>
              <a:gd name="connsiteX6" fmla="*/ 471055 w 7917873"/>
              <a:gd name="connsiteY6" fmla="*/ 33635 h 366812"/>
              <a:gd name="connsiteX7" fmla="*/ 547255 w 7917873"/>
              <a:gd name="connsiteY7" fmla="*/ 331508 h 366812"/>
              <a:gd name="connsiteX8" fmla="*/ 637309 w 7917873"/>
              <a:gd name="connsiteY8" fmla="*/ 33635 h 366812"/>
              <a:gd name="connsiteX9" fmla="*/ 706582 w 7917873"/>
              <a:gd name="connsiteY9" fmla="*/ 331508 h 366812"/>
              <a:gd name="connsiteX10" fmla="*/ 789709 w 7917873"/>
              <a:gd name="connsiteY10" fmla="*/ 33635 h 366812"/>
              <a:gd name="connsiteX11" fmla="*/ 907473 w 7917873"/>
              <a:gd name="connsiteY11" fmla="*/ 338435 h 366812"/>
              <a:gd name="connsiteX12" fmla="*/ 949036 w 7917873"/>
              <a:gd name="connsiteY12" fmla="*/ 310726 h 366812"/>
              <a:gd name="connsiteX13" fmla="*/ 1046018 w 7917873"/>
              <a:gd name="connsiteY13" fmla="*/ 40562 h 366812"/>
              <a:gd name="connsiteX14" fmla="*/ 1094509 w 7917873"/>
              <a:gd name="connsiteY14" fmla="*/ 102908 h 366812"/>
              <a:gd name="connsiteX15" fmla="*/ 1163782 w 7917873"/>
              <a:gd name="connsiteY15" fmla="*/ 352289 h 366812"/>
              <a:gd name="connsiteX16" fmla="*/ 1219200 w 7917873"/>
              <a:gd name="connsiteY16" fmla="*/ 289944 h 366812"/>
              <a:gd name="connsiteX17" fmla="*/ 1274618 w 7917873"/>
              <a:gd name="connsiteY17" fmla="*/ 75199 h 366812"/>
              <a:gd name="connsiteX18" fmla="*/ 1323109 w 7917873"/>
              <a:gd name="connsiteY18" fmla="*/ 26708 h 366812"/>
              <a:gd name="connsiteX19" fmla="*/ 1399309 w 7917873"/>
              <a:gd name="connsiteY19" fmla="*/ 199889 h 366812"/>
              <a:gd name="connsiteX20" fmla="*/ 1463733 w 7917873"/>
              <a:gd name="connsiteY20" fmla="*/ 358394 h 366812"/>
              <a:gd name="connsiteX21" fmla="*/ 1517073 w 7917873"/>
              <a:gd name="connsiteY21" fmla="*/ 262235 h 366812"/>
              <a:gd name="connsiteX22" fmla="*/ 1565564 w 7917873"/>
              <a:gd name="connsiteY22" fmla="*/ 75199 h 366812"/>
              <a:gd name="connsiteX23" fmla="*/ 1620982 w 7917873"/>
              <a:gd name="connsiteY23" fmla="*/ 33635 h 366812"/>
              <a:gd name="connsiteX24" fmla="*/ 1676400 w 7917873"/>
              <a:gd name="connsiteY24" fmla="*/ 151399 h 366812"/>
              <a:gd name="connsiteX25" fmla="*/ 1731818 w 7917873"/>
              <a:gd name="connsiteY25" fmla="*/ 317653 h 366812"/>
              <a:gd name="connsiteX26" fmla="*/ 1787236 w 7917873"/>
              <a:gd name="connsiteY26" fmla="*/ 296871 h 366812"/>
              <a:gd name="connsiteX27" fmla="*/ 1835727 w 7917873"/>
              <a:gd name="connsiteY27" fmla="*/ 158326 h 366812"/>
              <a:gd name="connsiteX28" fmla="*/ 1891145 w 7917873"/>
              <a:gd name="connsiteY28" fmla="*/ 40562 h 366812"/>
              <a:gd name="connsiteX29" fmla="*/ 1953491 w 7917873"/>
              <a:gd name="connsiteY29" fmla="*/ 40562 h 366812"/>
              <a:gd name="connsiteX30" fmla="*/ 2029691 w 7917873"/>
              <a:gd name="connsiteY30" fmla="*/ 227599 h 366812"/>
              <a:gd name="connsiteX31" fmla="*/ 2071255 w 7917873"/>
              <a:gd name="connsiteY31" fmla="*/ 324580 h 366812"/>
              <a:gd name="connsiteX32" fmla="*/ 2142605 w 7917873"/>
              <a:gd name="connsiteY32" fmla="*/ 257775 h 366812"/>
              <a:gd name="connsiteX33" fmla="*/ 2175164 w 7917873"/>
              <a:gd name="connsiteY33" fmla="*/ 123689 h 366812"/>
              <a:gd name="connsiteX34" fmla="*/ 2251364 w 7917873"/>
              <a:gd name="connsiteY34" fmla="*/ 33635 h 366812"/>
              <a:gd name="connsiteX35" fmla="*/ 2348345 w 7917873"/>
              <a:gd name="connsiteY35" fmla="*/ 137544 h 366812"/>
              <a:gd name="connsiteX36" fmla="*/ 2431473 w 7917873"/>
              <a:gd name="connsiteY36" fmla="*/ 324580 h 366812"/>
              <a:gd name="connsiteX37" fmla="*/ 2515293 w 7917873"/>
              <a:gd name="connsiteY37" fmla="*/ 339257 h 366812"/>
              <a:gd name="connsiteX38" fmla="*/ 2583873 w 7917873"/>
              <a:gd name="connsiteY38" fmla="*/ 234526 h 366812"/>
              <a:gd name="connsiteX39" fmla="*/ 2639291 w 7917873"/>
              <a:gd name="connsiteY39" fmla="*/ 89053 h 366812"/>
              <a:gd name="connsiteX40" fmla="*/ 2727267 w 7917873"/>
              <a:gd name="connsiteY40" fmla="*/ 45844 h 366812"/>
              <a:gd name="connsiteX41" fmla="*/ 2826327 w 7917873"/>
              <a:gd name="connsiteY41" fmla="*/ 165253 h 366812"/>
              <a:gd name="connsiteX42" fmla="*/ 2902527 w 7917873"/>
              <a:gd name="connsiteY42" fmla="*/ 317653 h 366812"/>
              <a:gd name="connsiteX43" fmla="*/ 2957945 w 7917873"/>
              <a:gd name="connsiteY43" fmla="*/ 366144 h 366812"/>
              <a:gd name="connsiteX44" fmla="*/ 3041073 w 7917873"/>
              <a:gd name="connsiteY44" fmla="*/ 289944 h 366812"/>
              <a:gd name="connsiteX45" fmla="*/ 3117273 w 7917873"/>
              <a:gd name="connsiteY45" fmla="*/ 137544 h 366812"/>
              <a:gd name="connsiteX46" fmla="*/ 3238500 w 7917873"/>
              <a:gd name="connsiteY46" fmla="*/ 26708 h 366812"/>
              <a:gd name="connsiteX47" fmla="*/ 3333404 w 7917873"/>
              <a:gd name="connsiteY47" fmla="*/ 107367 h 366812"/>
              <a:gd name="connsiteX48" fmla="*/ 3429000 w 7917873"/>
              <a:gd name="connsiteY48" fmla="*/ 255308 h 366812"/>
              <a:gd name="connsiteX49" fmla="*/ 3574473 w 7917873"/>
              <a:gd name="connsiteY49" fmla="*/ 345362 h 366812"/>
              <a:gd name="connsiteX50" fmla="*/ 3731029 w 7917873"/>
              <a:gd name="connsiteY50" fmla="*/ 333975 h 366812"/>
              <a:gd name="connsiteX51" fmla="*/ 3900055 w 7917873"/>
              <a:gd name="connsiteY51" fmla="*/ 186035 h 366812"/>
              <a:gd name="connsiteX52" fmla="*/ 4128655 w 7917873"/>
              <a:gd name="connsiteY52" fmla="*/ 26708 h 366812"/>
              <a:gd name="connsiteX53" fmla="*/ 4336473 w 7917873"/>
              <a:gd name="connsiteY53" fmla="*/ 5926 h 366812"/>
              <a:gd name="connsiteX54" fmla="*/ 4558145 w 7917873"/>
              <a:gd name="connsiteY54" fmla="*/ 89053 h 366812"/>
              <a:gd name="connsiteX55" fmla="*/ 4759036 w 7917873"/>
              <a:gd name="connsiteY55" fmla="*/ 227599 h 366812"/>
              <a:gd name="connsiteX56" fmla="*/ 4941916 w 7917873"/>
              <a:gd name="connsiteY56" fmla="*/ 333153 h 366812"/>
              <a:gd name="connsiteX57" fmla="*/ 5153891 w 7917873"/>
              <a:gd name="connsiteY57" fmla="*/ 345362 h 366812"/>
              <a:gd name="connsiteX58" fmla="*/ 5368636 w 7917873"/>
              <a:gd name="connsiteY58" fmla="*/ 289944 h 366812"/>
              <a:gd name="connsiteX59" fmla="*/ 5569527 w 7917873"/>
              <a:gd name="connsiteY59" fmla="*/ 192962 h 366812"/>
              <a:gd name="connsiteX60" fmla="*/ 5740631 w 7917873"/>
              <a:gd name="connsiteY60" fmla="*/ 100440 h 366812"/>
              <a:gd name="connsiteX61" fmla="*/ 6005945 w 7917873"/>
              <a:gd name="connsiteY61" fmla="*/ 40562 h 366812"/>
              <a:gd name="connsiteX62" fmla="*/ 6234545 w 7917873"/>
              <a:gd name="connsiteY62" fmla="*/ 61344 h 366812"/>
              <a:gd name="connsiteX63" fmla="*/ 6470073 w 7917873"/>
              <a:gd name="connsiteY63" fmla="*/ 179108 h 366812"/>
              <a:gd name="connsiteX64" fmla="*/ 6650182 w 7917873"/>
              <a:gd name="connsiteY64" fmla="*/ 276089 h 366812"/>
              <a:gd name="connsiteX65" fmla="*/ 6892636 w 7917873"/>
              <a:gd name="connsiteY65" fmla="*/ 359217 h 366812"/>
              <a:gd name="connsiteX66" fmla="*/ 7162800 w 7917873"/>
              <a:gd name="connsiteY66" fmla="*/ 331508 h 366812"/>
              <a:gd name="connsiteX67" fmla="*/ 7377545 w 7917873"/>
              <a:gd name="connsiteY67" fmla="*/ 227599 h 366812"/>
              <a:gd name="connsiteX68" fmla="*/ 7703127 w 7917873"/>
              <a:gd name="connsiteY68" fmla="*/ 61344 h 366812"/>
              <a:gd name="connsiteX69" fmla="*/ 7917873 w 7917873"/>
              <a:gd name="connsiteY69" fmla="*/ 12853 h 366812"/>
              <a:gd name="connsiteX0" fmla="*/ 0 w 7917873"/>
              <a:gd name="connsiteY0" fmla="*/ 19780 h 366812"/>
              <a:gd name="connsiteX1" fmla="*/ 55418 w 7917873"/>
              <a:gd name="connsiteY1" fmla="*/ 331508 h 366812"/>
              <a:gd name="connsiteX2" fmla="*/ 152400 w 7917873"/>
              <a:gd name="connsiteY2" fmla="*/ 19780 h 366812"/>
              <a:gd name="connsiteX3" fmla="*/ 221673 w 7917873"/>
              <a:gd name="connsiteY3" fmla="*/ 331508 h 366812"/>
              <a:gd name="connsiteX4" fmla="*/ 311727 w 7917873"/>
              <a:gd name="connsiteY4" fmla="*/ 33635 h 366812"/>
              <a:gd name="connsiteX5" fmla="*/ 387927 w 7917873"/>
              <a:gd name="connsiteY5" fmla="*/ 324580 h 366812"/>
              <a:gd name="connsiteX6" fmla="*/ 471055 w 7917873"/>
              <a:gd name="connsiteY6" fmla="*/ 33635 h 366812"/>
              <a:gd name="connsiteX7" fmla="*/ 547255 w 7917873"/>
              <a:gd name="connsiteY7" fmla="*/ 331508 h 366812"/>
              <a:gd name="connsiteX8" fmla="*/ 637309 w 7917873"/>
              <a:gd name="connsiteY8" fmla="*/ 33635 h 366812"/>
              <a:gd name="connsiteX9" fmla="*/ 706582 w 7917873"/>
              <a:gd name="connsiteY9" fmla="*/ 331508 h 366812"/>
              <a:gd name="connsiteX10" fmla="*/ 789709 w 7917873"/>
              <a:gd name="connsiteY10" fmla="*/ 33635 h 366812"/>
              <a:gd name="connsiteX11" fmla="*/ 907473 w 7917873"/>
              <a:gd name="connsiteY11" fmla="*/ 338435 h 366812"/>
              <a:gd name="connsiteX12" fmla="*/ 949036 w 7917873"/>
              <a:gd name="connsiteY12" fmla="*/ 310726 h 366812"/>
              <a:gd name="connsiteX13" fmla="*/ 1046018 w 7917873"/>
              <a:gd name="connsiteY13" fmla="*/ 40562 h 366812"/>
              <a:gd name="connsiteX14" fmla="*/ 1094509 w 7917873"/>
              <a:gd name="connsiteY14" fmla="*/ 102908 h 366812"/>
              <a:gd name="connsiteX15" fmla="*/ 1163782 w 7917873"/>
              <a:gd name="connsiteY15" fmla="*/ 352289 h 366812"/>
              <a:gd name="connsiteX16" fmla="*/ 1219200 w 7917873"/>
              <a:gd name="connsiteY16" fmla="*/ 289944 h 366812"/>
              <a:gd name="connsiteX17" fmla="*/ 1274618 w 7917873"/>
              <a:gd name="connsiteY17" fmla="*/ 75199 h 366812"/>
              <a:gd name="connsiteX18" fmla="*/ 1323109 w 7917873"/>
              <a:gd name="connsiteY18" fmla="*/ 26708 h 366812"/>
              <a:gd name="connsiteX19" fmla="*/ 1399309 w 7917873"/>
              <a:gd name="connsiteY19" fmla="*/ 199889 h 366812"/>
              <a:gd name="connsiteX20" fmla="*/ 1463733 w 7917873"/>
              <a:gd name="connsiteY20" fmla="*/ 358394 h 366812"/>
              <a:gd name="connsiteX21" fmla="*/ 1517073 w 7917873"/>
              <a:gd name="connsiteY21" fmla="*/ 262235 h 366812"/>
              <a:gd name="connsiteX22" fmla="*/ 1565564 w 7917873"/>
              <a:gd name="connsiteY22" fmla="*/ 75199 h 366812"/>
              <a:gd name="connsiteX23" fmla="*/ 1620982 w 7917873"/>
              <a:gd name="connsiteY23" fmla="*/ 33635 h 366812"/>
              <a:gd name="connsiteX24" fmla="*/ 1676400 w 7917873"/>
              <a:gd name="connsiteY24" fmla="*/ 151399 h 366812"/>
              <a:gd name="connsiteX25" fmla="*/ 1731818 w 7917873"/>
              <a:gd name="connsiteY25" fmla="*/ 317653 h 366812"/>
              <a:gd name="connsiteX26" fmla="*/ 1787236 w 7917873"/>
              <a:gd name="connsiteY26" fmla="*/ 296871 h 366812"/>
              <a:gd name="connsiteX27" fmla="*/ 1835727 w 7917873"/>
              <a:gd name="connsiteY27" fmla="*/ 158326 h 366812"/>
              <a:gd name="connsiteX28" fmla="*/ 1891145 w 7917873"/>
              <a:gd name="connsiteY28" fmla="*/ 40562 h 366812"/>
              <a:gd name="connsiteX29" fmla="*/ 1953491 w 7917873"/>
              <a:gd name="connsiteY29" fmla="*/ 40562 h 366812"/>
              <a:gd name="connsiteX30" fmla="*/ 2029691 w 7917873"/>
              <a:gd name="connsiteY30" fmla="*/ 227599 h 366812"/>
              <a:gd name="connsiteX31" fmla="*/ 2071255 w 7917873"/>
              <a:gd name="connsiteY31" fmla="*/ 324580 h 366812"/>
              <a:gd name="connsiteX32" fmla="*/ 2142605 w 7917873"/>
              <a:gd name="connsiteY32" fmla="*/ 257775 h 366812"/>
              <a:gd name="connsiteX33" fmla="*/ 2175164 w 7917873"/>
              <a:gd name="connsiteY33" fmla="*/ 123689 h 366812"/>
              <a:gd name="connsiteX34" fmla="*/ 2251364 w 7917873"/>
              <a:gd name="connsiteY34" fmla="*/ 33635 h 366812"/>
              <a:gd name="connsiteX35" fmla="*/ 2348345 w 7917873"/>
              <a:gd name="connsiteY35" fmla="*/ 137544 h 366812"/>
              <a:gd name="connsiteX36" fmla="*/ 2431473 w 7917873"/>
              <a:gd name="connsiteY36" fmla="*/ 324580 h 366812"/>
              <a:gd name="connsiteX37" fmla="*/ 2515293 w 7917873"/>
              <a:gd name="connsiteY37" fmla="*/ 339257 h 366812"/>
              <a:gd name="connsiteX38" fmla="*/ 2583873 w 7917873"/>
              <a:gd name="connsiteY38" fmla="*/ 234526 h 366812"/>
              <a:gd name="connsiteX39" fmla="*/ 2639291 w 7917873"/>
              <a:gd name="connsiteY39" fmla="*/ 89053 h 366812"/>
              <a:gd name="connsiteX40" fmla="*/ 2727267 w 7917873"/>
              <a:gd name="connsiteY40" fmla="*/ 45844 h 366812"/>
              <a:gd name="connsiteX41" fmla="*/ 2826327 w 7917873"/>
              <a:gd name="connsiteY41" fmla="*/ 165253 h 366812"/>
              <a:gd name="connsiteX42" fmla="*/ 2902527 w 7917873"/>
              <a:gd name="connsiteY42" fmla="*/ 317653 h 366812"/>
              <a:gd name="connsiteX43" fmla="*/ 2957945 w 7917873"/>
              <a:gd name="connsiteY43" fmla="*/ 366144 h 366812"/>
              <a:gd name="connsiteX44" fmla="*/ 3041073 w 7917873"/>
              <a:gd name="connsiteY44" fmla="*/ 289944 h 366812"/>
              <a:gd name="connsiteX45" fmla="*/ 3124893 w 7917873"/>
              <a:gd name="connsiteY45" fmla="*/ 119230 h 366812"/>
              <a:gd name="connsiteX46" fmla="*/ 3238500 w 7917873"/>
              <a:gd name="connsiteY46" fmla="*/ 26708 h 366812"/>
              <a:gd name="connsiteX47" fmla="*/ 3333404 w 7917873"/>
              <a:gd name="connsiteY47" fmla="*/ 107367 h 366812"/>
              <a:gd name="connsiteX48" fmla="*/ 3429000 w 7917873"/>
              <a:gd name="connsiteY48" fmla="*/ 255308 h 366812"/>
              <a:gd name="connsiteX49" fmla="*/ 3574473 w 7917873"/>
              <a:gd name="connsiteY49" fmla="*/ 345362 h 366812"/>
              <a:gd name="connsiteX50" fmla="*/ 3731029 w 7917873"/>
              <a:gd name="connsiteY50" fmla="*/ 333975 h 366812"/>
              <a:gd name="connsiteX51" fmla="*/ 3900055 w 7917873"/>
              <a:gd name="connsiteY51" fmla="*/ 186035 h 366812"/>
              <a:gd name="connsiteX52" fmla="*/ 4128655 w 7917873"/>
              <a:gd name="connsiteY52" fmla="*/ 26708 h 366812"/>
              <a:gd name="connsiteX53" fmla="*/ 4336473 w 7917873"/>
              <a:gd name="connsiteY53" fmla="*/ 5926 h 366812"/>
              <a:gd name="connsiteX54" fmla="*/ 4558145 w 7917873"/>
              <a:gd name="connsiteY54" fmla="*/ 89053 h 366812"/>
              <a:gd name="connsiteX55" fmla="*/ 4759036 w 7917873"/>
              <a:gd name="connsiteY55" fmla="*/ 227599 h 366812"/>
              <a:gd name="connsiteX56" fmla="*/ 4941916 w 7917873"/>
              <a:gd name="connsiteY56" fmla="*/ 333153 h 366812"/>
              <a:gd name="connsiteX57" fmla="*/ 5153891 w 7917873"/>
              <a:gd name="connsiteY57" fmla="*/ 345362 h 366812"/>
              <a:gd name="connsiteX58" fmla="*/ 5368636 w 7917873"/>
              <a:gd name="connsiteY58" fmla="*/ 289944 h 366812"/>
              <a:gd name="connsiteX59" fmla="*/ 5569527 w 7917873"/>
              <a:gd name="connsiteY59" fmla="*/ 192962 h 366812"/>
              <a:gd name="connsiteX60" fmla="*/ 5740631 w 7917873"/>
              <a:gd name="connsiteY60" fmla="*/ 100440 h 366812"/>
              <a:gd name="connsiteX61" fmla="*/ 6005945 w 7917873"/>
              <a:gd name="connsiteY61" fmla="*/ 40562 h 366812"/>
              <a:gd name="connsiteX62" fmla="*/ 6234545 w 7917873"/>
              <a:gd name="connsiteY62" fmla="*/ 61344 h 366812"/>
              <a:gd name="connsiteX63" fmla="*/ 6470073 w 7917873"/>
              <a:gd name="connsiteY63" fmla="*/ 179108 h 366812"/>
              <a:gd name="connsiteX64" fmla="*/ 6650182 w 7917873"/>
              <a:gd name="connsiteY64" fmla="*/ 276089 h 366812"/>
              <a:gd name="connsiteX65" fmla="*/ 6892636 w 7917873"/>
              <a:gd name="connsiteY65" fmla="*/ 359217 h 366812"/>
              <a:gd name="connsiteX66" fmla="*/ 7162800 w 7917873"/>
              <a:gd name="connsiteY66" fmla="*/ 331508 h 366812"/>
              <a:gd name="connsiteX67" fmla="*/ 7377545 w 7917873"/>
              <a:gd name="connsiteY67" fmla="*/ 227599 h 366812"/>
              <a:gd name="connsiteX68" fmla="*/ 7703127 w 7917873"/>
              <a:gd name="connsiteY68" fmla="*/ 61344 h 366812"/>
              <a:gd name="connsiteX69" fmla="*/ 7917873 w 7917873"/>
              <a:gd name="connsiteY69" fmla="*/ 12853 h 366812"/>
              <a:gd name="connsiteX0" fmla="*/ 0 w 7917873"/>
              <a:gd name="connsiteY0" fmla="*/ 19780 h 366812"/>
              <a:gd name="connsiteX1" fmla="*/ 55418 w 7917873"/>
              <a:gd name="connsiteY1" fmla="*/ 331508 h 366812"/>
              <a:gd name="connsiteX2" fmla="*/ 152400 w 7917873"/>
              <a:gd name="connsiteY2" fmla="*/ 19780 h 366812"/>
              <a:gd name="connsiteX3" fmla="*/ 221673 w 7917873"/>
              <a:gd name="connsiteY3" fmla="*/ 331508 h 366812"/>
              <a:gd name="connsiteX4" fmla="*/ 311727 w 7917873"/>
              <a:gd name="connsiteY4" fmla="*/ 33635 h 366812"/>
              <a:gd name="connsiteX5" fmla="*/ 387927 w 7917873"/>
              <a:gd name="connsiteY5" fmla="*/ 324580 h 366812"/>
              <a:gd name="connsiteX6" fmla="*/ 471055 w 7917873"/>
              <a:gd name="connsiteY6" fmla="*/ 33635 h 366812"/>
              <a:gd name="connsiteX7" fmla="*/ 547255 w 7917873"/>
              <a:gd name="connsiteY7" fmla="*/ 331508 h 366812"/>
              <a:gd name="connsiteX8" fmla="*/ 637309 w 7917873"/>
              <a:gd name="connsiteY8" fmla="*/ 33635 h 366812"/>
              <a:gd name="connsiteX9" fmla="*/ 706582 w 7917873"/>
              <a:gd name="connsiteY9" fmla="*/ 331508 h 366812"/>
              <a:gd name="connsiteX10" fmla="*/ 789709 w 7917873"/>
              <a:gd name="connsiteY10" fmla="*/ 33635 h 366812"/>
              <a:gd name="connsiteX11" fmla="*/ 907473 w 7917873"/>
              <a:gd name="connsiteY11" fmla="*/ 338435 h 366812"/>
              <a:gd name="connsiteX12" fmla="*/ 949036 w 7917873"/>
              <a:gd name="connsiteY12" fmla="*/ 310726 h 366812"/>
              <a:gd name="connsiteX13" fmla="*/ 1046018 w 7917873"/>
              <a:gd name="connsiteY13" fmla="*/ 40562 h 366812"/>
              <a:gd name="connsiteX14" fmla="*/ 1094509 w 7917873"/>
              <a:gd name="connsiteY14" fmla="*/ 102908 h 366812"/>
              <a:gd name="connsiteX15" fmla="*/ 1163782 w 7917873"/>
              <a:gd name="connsiteY15" fmla="*/ 352289 h 366812"/>
              <a:gd name="connsiteX16" fmla="*/ 1219200 w 7917873"/>
              <a:gd name="connsiteY16" fmla="*/ 289944 h 366812"/>
              <a:gd name="connsiteX17" fmla="*/ 1274618 w 7917873"/>
              <a:gd name="connsiteY17" fmla="*/ 75199 h 366812"/>
              <a:gd name="connsiteX18" fmla="*/ 1323109 w 7917873"/>
              <a:gd name="connsiteY18" fmla="*/ 26708 h 366812"/>
              <a:gd name="connsiteX19" fmla="*/ 1399309 w 7917873"/>
              <a:gd name="connsiteY19" fmla="*/ 199889 h 366812"/>
              <a:gd name="connsiteX20" fmla="*/ 1463733 w 7917873"/>
              <a:gd name="connsiteY20" fmla="*/ 358394 h 366812"/>
              <a:gd name="connsiteX21" fmla="*/ 1517073 w 7917873"/>
              <a:gd name="connsiteY21" fmla="*/ 262235 h 366812"/>
              <a:gd name="connsiteX22" fmla="*/ 1565564 w 7917873"/>
              <a:gd name="connsiteY22" fmla="*/ 75199 h 366812"/>
              <a:gd name="connsiteX23" fmla="*/ 1620982 w 7917873"/>
              <a:gd name="connsiteY23" fmla="*/ 33635 h 366812"/>
              <a:gd name="connsiteX24" fmla="*/ 1676400 w 7917873"/>
              <a:gd name="connsiteY24" fmla="*/ 151399 h 366812"/>
              <a:gd name="connsiteX25" fmla="*/ 1731818 w 7917873"/>
              <a:gd name="connsiteY25" fmla="*/ 317653 h 366812"/>
              <a:gd name="connsiteX26" fmla="*/ 1787236 w 7917873"/>
              <a:gd name="connsiteY26" fmla="*/ 296871 h 366812"/>
              <a:gd name="connsiteX27" fmla="*/ 1835727 w 7917873"/>
              <a:gd name="connsiteY27" fmla="*/ 158326 h 366812"/>
              <a:gd name="connsiteX28" fmla="*/ 1891145 w 7917873"/>
              <a:gd name="connsiteY28" fmla="*/ 40562 h 366812"/>
              <a:gd name="connsiteX29" fmla="*/ 1953491 w 7917873"/>
              <a:gd name="connsiteY29" fmla="*/ 40562 h 366812"/>
              <a:gd name="connsiteX30" fmla="*/ 2014451 w 7917873"/>
              <a:gd name="connsiteY30" fmla="*/ 209286 h 366812"/>
              <a:gd name="connsiteX31" fmla="*/ 2071255 w 7917873"/>
              <a:gd name="connsiteY31" fmla="*/ 324580 h 366812"/>
              <a:gd name="connsiteX32" fmla="*/ 2142605 w 7917873"/>
              <a:gd name="connsiteY32" fmla="*/ 257775 h 366812"/>
              <a:gd name="connsiteX33" fmla="*/ 2175164 w 7917873"/>
              <a:gd name="connsiteY33" fmla="*/ 123689 h 366812"/>
              <a:gd name="connsiteX34" fmla="*/ 2251364 w 7917873"/>
              <a:gd name="connsiteY34" fmla="*/ 33635 h 366812"/>
              <a:gd name="connsiteX35" fmla="*/ 2348345 w 7917873"/>
              <a:gd name="connsiteY35" fmla="*/ 137544 h 366812"/>
              <a:gd name="connsiteX36" fmla="*/ 2431473 w 7917873"/>
              <a:gd name="connsiteY36" fmla="*/ 324580 h 366812"/>
              <a:gd name="connsiteX37" fmla="*/ 2515293 w 7917873"/>
              <a:gd name="connsiteY37" fmla="*/ 339257 h 366812"/>
              <a:gd name="connsiteX38" fmla="*/ 2583873 w 7917873"/>
              <a:gd name="connsiteY38" fmla="*/ 234526 h 366812"/>
              <a:gd name="connsiteX39" fmla="*/ 2639291 w 7917873"/>
              <a:gd name="connsiteY39" fmla="*/ 89053 h 366812"/>
              <a:gd name="connsiteX40" fmla="*/ 2727267 w 7917873"/>
              <a:gd name="connsiteY40" fmla="*/ 45844 h 366812"/>
              <a:gd name="connsiteX41" fmla="*/ 2826327 w 7917873"/>
              <a:gd name="connsiteY41" fmla="*/ 165253 h 366812"/>
              <a:gd name="connsiteX42" fmla="*/ 2902527 w 7917873"/>
              <a:gd name="connsiteY42" fmla="*/ 317653 h 366812"/>
              <a:gd name="connsiteX43" fmla="*/ 2957945 w 7917873"/>
              <a:gd name="connsiteY43" fmla="*/ 366144 h 366812"/>
              <a:gd name="connsiteX44" fmla="*/ 3041073 w 7917873"/>
              <a:gd name="connsiteY44" fmla="*/ 289944 h 366812"/>
              <a:gd name="connsiteX45" fmla="*/ 3124893 w 7917873"/>
              <a:gd name="connsiteY45" fmla="*/ 119230 h 366812"/>
              <a:gd name="connsiteX46" fmla="*/ 3238500 w 7917873"/>
              <a:gd name="connsiteY46" fmla="*/ 26708 h 366812"/>
              <a:gd name="connsiteX47" fmla="*/ 3333404 w 7917873"/>
              <a:gd name="connsiteY47" fmla="*/ 107367 h 366812"/>
              <a:gd name="connsiteX48" fmla="*/ 3429000 w 7917873"/>
              <a:gd name="connsiteY48" fmla="*/ 255308 h 366812"/>
              <a:gd name="connsiteX49" fmla="*/ 3574473 w 7917873"/>
              <a:gd name="connsiteY49" fmla="*/ 345362 h 366812"/>
              <a:gd name="connsiteX50" fmla="*/ 3731029 w 7917873"/>
              <a:gd name="connsiteY50" fmla="*/ 333975 h 366812"/>
              <a:gd name="connsiteX51" fmla="*/ 3900055 w 7917873"/>
              <a:gd name="connsiteY51" fmla="*/ 186035 h 366812"/>
              <a:gd name="connsiteX52" fmla="*/ 4128655 w 7917873"/>
              <a:gd name="connsiteY52" fmla="*/ 26708 h 366812"/>
              <a:gd name="connsiteX53" fmla="*/ 4336473 w 7917873"/>
              <a:gd name="connsiteY53" fmla="*/ 5926 h 366812"/>
              <a:gd name="connsiteX54" fmla="*/ 4558145 w 7917873"/>
              <a:gd name="connsiteY54" fmla="*/ 89053 h 366812"/>
              <a:gd name="connsiteX55" fmla="*/ 4759036 w 7917873"/>
              <a:gd name="connsiteY55" fmla="*/ 227599 h 366812"/>
              <a:gd name="connsiteX56" fmla="*/ 4941916 w 7917873"/>
              <a:gd name="connsiteY56" fmla="*/ 333153 h 366812"/>
              <a:gd name="connsiteX57" fmla="*/ 5153891 w 7917873"/>
              <a:gd name="connsiteY57" fmla="*/ 345362 h 366812"/>
              <a:gd name="connsiteX58" fmla="*/ 5368636 w 7917873"/>
              <a:gd name="connsiteY58" fmla="*/ 289944 h 366812"/>
              <a:gd name="connsiteX59" fmla="*/ 5569527 w 7917873"/>
              <a:gd name="connsiteY59" fmla="*/ 192962 h 366812"/>
              <a:gd name="connsiteX60" fmla="*/ 5740631 w 7917873"/>
              <a:gd name="connsiteY60" fmla="*/ 100440 h 366812"/>
              <a:gd name="connsiteX61" fmla="*/ 6005945 w 7917873"/>
              <a:gd name="connsiteY61" fmla="*/ 40562 h 366812"/>
              <a:gd name="connsiteX62" fmla="*/ 6234545 w 7917873"/>
              <a:gd name="connsiteY62" fmla="*/ 61344 h 366812"/>
              <a:gd name="connsiteX63" fmla="*/ 6470073 w 7917873"/>
              <a:gd name="connsiteY63" fmla="*/ 179108 h 366812"/>
              <a:gd name="connsiteX64" fmla="*/ 6650182 w 7917873"/>
              <a:gd name="connsiteY64" fmla="*/ 276089 h 366812"/>
              <a:gd name="connsiteX65" fmla="*/ 6892636 w 7917873"/>
              <a:gd name="connsiteY65" fmla="*/ 359217 h 366812"/>
              <a:gd name="connsiteX66" fmla="*/ 7162800 w 7917873"/>
              <a:gd name="connsiteY66" fmla="*/ 331508 h 366812"/>
              <a:gd name="connsiteX67" fmla="*/ 7377545 w 7917873"/>
              <a:gd name="connsiteY67" fmla="*/ 227599 h 366812"/>
              <a:gd name="connsiteX68" fmla="*/ 7703127 w 7917873"/>
              <a:gd name="connsiteY68" fmla="*/ 61344 h 366812"/>
              <a:gd name="connsiteX69" fmla="*/ 7917873 w 7917873"/>
              <a:gd name="connsiteY69" fmla="*/ 12853 h 366812"/>
              <a:gd name="connsiteX0" fmla="*/ 0 w 7917873"/>
              <a:gd name="connsiteY0" fmla="*/ 19780 h 366812"/>
              <a:gd name="connsiteX1" fmla="*/ 55418 w 7917873"/>
              <a:gd name="connsiteY1" fmla="*/ 331508 h 366812"/>
              <a:gd name="connsiteX2" fmla="*/ 152400 w 7917873"/>
              <a:gd name="connsiteY2" fmla="*/ 19780 h 366812"/>
              <a:gd name="connsiteX3" fmla="*/ 221673 w 7917873"/>
              <a:gd name="connsiteY3" fmla="*/ 331508 h 366812"/>
              <a:gd name="connsiteX4" fmla="*/ 311727 w 7917873"/>
              <a:gd name="connsiteY4" fmla="*/ 33635 h 366812"/>
              <a:gd name="connsiteX5" fmla="*/ 387927 w 7917873"/>
              <a:gd name="connsiteY5" fmla="*/ 324580 h 366812"/>
              <a:gd name="connsiteX6" fmla="*/ 471055 w 7917873"/>
              <a:gd name="connsiteY6" fmla="*/ 33635 h 366812"/>
              <a:gd name="connsiteX7" fmla="*/ 547255 w 7917873"/>
              <a:gd name="connsiteY7" fmla="*/ 331508 h 366812"/>
              <a:gd name="connsiteX8" fmla="*/ 637309 w 7917873"/>
              <a:gd name="connsiteY8" fmla="*/ 33635 h 366812"/>
              <a:gd name="connsiteX9" fmla="*/ 706582 w 7917873"/>
              <a:gd name="connsiteY9" fmla="*/ 331508 h 366812"/>
              <a:gd name="connsiteX10" fmla="*/ 789709 w 7917873"/>
              <a:gd name="connsiteY10" fmla="*/ 33635 h 366812"/>
              <a:gd name="connsiteX11" fmla="*/ 907473 w 7917873"/>
              <a:gd name="connsiteY11" fmla="*/ 338435 h 366812"/>
              <a:gd name="connsiteX12" fmla="*/ 949036 w 7917873"/>
              <a:gd name="connsiteY12" fmla="*/ 310726 h 366812"/>
              <a:gd name="connsiteX13" fmla="*/ 1046018 w 7917873"/>
              <a:gd name="connsiteY13" fmla="*/ 40562 h 366812"/>
              <a:gd name="connsiteX14" fmla="*/ 1094509 w 7917873"/>
              <a:gd name="connsiteY14" fmla="*/ 102908 h 366812"/>
              <a:gd name="connsiteX15" fmla="*/ 1163782 w 7917873"/>
              <a:gd name="connsiteY15" fmla="*/ 352289 h 366812"/>
              <a:gd name="connsiteX16" fmla="*/ 1219200 w 7917873"/>
              <a:gd name="connsiteY16" fmla="*/ 289944 h 366812"/>
              <a:gd name="connsiteX17" fmla="*/ 1274618 w 7917873"/>
              <a:gd name="connsiteY17" fmla="*/ 75199 h 366812"/>
              <a:gd name="connsiteX18" fmla="*/ 1323109 w 7917873"/>
              <a:gd name="connsiteY18" fmla="*/ 26708 h 366812"/>
              <a:gd name="connsiteX19" fmla="*/ 1399309 w 7917873"/>
              <a:gd name="connsiteY19" fmla="*/ 199889 h 366812"/>
              <a:gd name="connsiteX20" fmla="*/ 1463733 w 7917873"/>
              <a:gd name="connsiteY20" fmla="*/ 358394 h 366812"/>
              <a:gd name="connsiteX21" fmla="*/ 1517073 w 7917873"/>
              <a:gd name="connsiteY21" fmla="*/ 262235 h 366812"/>
              <a:gd name="connsiteX22" fmla="*/ 1565564 w 7917873"/>
              <a:gd name="connsiteY22" fmla="*/ 75199 h 366812"/>
              <a:gd name="connsiteX23" fmla="*/ 1620982 w 7917873"/>
              <a:gd name="connsiteY23" fmla="*/ 33635 h 366812"/>
              <a:gd name="connsiteX24" fmla="*/ 1676400 w 7917873"/>
              <a:gd name="connsiteY24" fmla="*/ 151399 h 366812"/>
              <a:gd name="connsiteX25" fmla="*/ 1731818 w 7917873"/>
              <a:gd name="connsiteY25" fmla="*/ 317653 h 366812"/>
              <a:gd name="connsiteX26" fmla="*/ 1787236 w 7917873"/>
              <a:gd name="connsiteY26" fmla="*/ 296871 h 366812"/>
              <a:gd name="connsiteX27" fmla="*/ 1835727 w 7917873"/>
              <a:gd name="connsiteY27" fmla="*/ 158326 h 366812"/>
              <a:gd name="connsiteX28" fmla="*/ 1891145 w 7917873"/>
              <a:gd name="connsiteY28" fmla="*/ 40562 h 366812"/>
              <a:gd name="connsiteX29" fmla="*/ 1953491 w 7917873"/>
              <a:gd name="connsiteY29" fmla="*/ 40562 h 366812"/>
              <a:gd name="connsiteX30" fmla="*/ 2014451 w 7917873"/>
              <a:gd name="connsiteY30" fmla="*/ 209286 h 366812"/>
              <a:gd name="connsiteX31" fmla="*/ 2071255 w 7917873"/>
              <a:gd name="connsiteY31" fmla="*/ 324580 h 366812"/>
              <a:gd name="connsiteX32" fmla="*/ 2142605 w 7917873"/>
              <a:gd name="connsiteY32" fmla="*/ 257775 h 366812"/>
              <a:gd name="connsiteX33" fmla="*/ 2182784 w 7917873"/>
              <a:gd name="connsiteY33" fmla="*/ 142003 h 366812"/>
              <a:gd name="connsiteX34" fmla="*/ 2251364 w 7917873"/>
              <a:gd name="connsiteY34" fmla="*/ 33635 h 366812"/>
              <a:gd name="connsiteX35" fmla="*/ 2348345 w 7917873"/>
              <a:gd name="connsiteY35" fmla="*/ 137544 h 366812"/>
              <a:gd name="connsiteX36" fmla="*/ 2431473 w 7917873"/>
              <a:gd name="connsiteY36" fmla="*/ 324580 h 366812"/>
              <a:gd name="connsiteX37" fmla="*/ 2515293 w 7917873"/>
              <a:gd name="connsiteY37" fmla="*/ 339257 h 366812"/>
              <a:gd name="connsiteX38" fmla="*/ 2583873 w 7917873"/>
              <a:gd name="connsiteY38" fmla="*/ 234526 h 366812"/>
              <a:gd name="connsiteX39" fmla="*/ 2639291 w 7917873"/>
              <a:gd name="connsiteY39" fmla="*/ 89053 h 366812"/>
              <a:gd name="connsiteX40" fmla="*/ 2727267 w 7917873"/>
              <a:gd name="connsiteY40" fmla="*/ 45844 h 366812"/>
              <a:gd name="connsiteX41" fmla="*/ 2826327 w 7917873"/>
              <a:gd name="connsiteY41" fmla="*/ 165253 h 366812"/>
              <a:gd name="connsiteX42" fmla="*/ 2902527 w 7917873"/>
              <a:gd name="connsiteY42" fmla="*/ 317653 h 366812"/>
              <a:gd name="connsiteX43" fmla="*/ 2957945 w 7917873"/>
              <a:gd name="connsiteY43" fmla="*/ 366144 h 366812"/>
              <a:gd name="connsiteX44" fmla="*/ 3041073 w 7917873"/>
              <a:gd name="connsiteY44" fmla="*/ 289944 h 366812"/>
              <a:gd name="connsiteX45" fmla="*/ 3124893 w 7917873"/>
              <a:gd name="connsiteY45" fmla="*/ 119230 h 366812"/>
              <a:gd name="connsiteX46" fmla="*/ 3238500 w 7917873"/>
              <a:gd name="connsiteY46" fmla="*/ 26708 h 366812"/>
              <a:gd name="connsiteX47" fmla="*/ 3333404 w 7917873"/>
              <a:gd name="connsiteY47" fmla="*/ 107367 h 366812"/>
              <a:gd name="connsiteX48" fmla="*/ 3429000 w 7917873"/>
              <a:gd name="connsiteY48" fmla="*/ 255308 h 366812"/>
              <a:gd name="connsiteX49" fmla="*/ 3574473 w 7917873"/>
              <a:gd name="connsiteY49" fmla="*/ 345362 h 366812"/>
              <a:gd name="connsiteX50" fmla="*/ 3731029 w 7917873"/>
              <a:gd name="connsiteY50" fmla="*/ 333975 h 366812"/>
              <a:gd name="connsiteX51" fmla="*/ 3900055 w 7917873"/>
              <a:gd name="connsiteY51" fmla="*/ 186035 h 366812"/>
              <a:gd name="connsiteX52" fmla="*/ 4128655 w 7917873"/>
              <a:gd name="connsiteY52" fmla="*/ 26708 h 366812"/>
              <a:gd name="connsiteX53" fmla="*/ 4336473 w 7917873"/>
              <a:gd name="connsiteY53" fmla="*/ 5926 h 366812"/>
              <a:gd name="connsiteX54" fmla="*/ 4558145 w 7917873"/>
              <a:gd name="connsiteY54" fmla="*/ 89053 h 366812"/>
              <a:gd name="connsiteX55" fmla="*/ 4759036 w 7917873"/>
              <a:gd name="connsiteY55" fmla="*/ 227599 h 366812"/>
              <a:gd name="connsiteX56" fmla="*/ 4941916 w 7917873"/>
              <a:gd name="connsiteY56" fmla="*/ 333153 h 366812"/>
              <a:gd name="connsiteX57" fmla="*/ 5153891 w 7917873"/>
              <a:gd name="connsiteY57" fmla="*/ 345362 h 366812"/>
              <a:gd name="connsiteX58" fmla="*/ 5368636 w 7917873"/>
              <a:gd name="connsiteY58" fmla="*/ 289944 h 366812"/>
              <a:gd name="connsiteX59" fmla="*/ 5569527 w 7917873"/>
              <a:gd name="connsiteY59" fmla="*/ 192962 h 366812"/>
              <a:gd name="connsiteX60" fmla="*/ 5740631 w 7917873"/>
              <a:gd name="connsiteY60" fmla="*/ 100440 h 366812"/>
              <a:gd name="connsiteX61" fmla="*/ 6005945 w 7917873"/>
              <a:gd name="connsiteY61" fmla="*/ 40562 h 366812"/>
              <a:gd name="connsiteX62" fmla="*/ 6234545 w 7917873"/>
              <a:gd name="connsiteY62" fmla="*/ 61344 h 366812"/>
              <a:gd name="connsiteX63" fmla="*/ 6470073 w 7917873"/>
              <a:gd name="connsiteY63" fmla="*/ 179108 h 366812"/>
              <a:gd name="connsiteX64" fmla="*/ 6650182 w 7917873"/>
              <a:gd name="connsiteY64" fmla="*/ 276089 h 366812"/>
              <a:gd name="connsiteX65" fmla="*/ 6892636 w 7917873"/>
              <a:gd name="connsiteY65" fmla="*/ 359217 h 366812"/>
              <a:gd name="connsiteX66" fmla="*/ 7162800 w 7917873"/>
              <a:gd name="connsiteY66" fmla="*/ 331508 h 366812"/>
              <a:gd name="connsiteX67" fmla="*/ 7377545 w 7917873"/>
              <a:gd name="connsiteY67" fmla="*/ 227599 h 366812"/>
              <a:gd name="connsiteX68" fmla="*/ 7703127 w 7917873"/>
              <a:gd name="connsiteY68" fmla="*/ 61344 h 366812"/>
              <a:gd name="connsiteX69" fmla="*/ 7917873 w 7917873"/>
              <a:gd name="connsiteY69" fmla="*/ 12853 h 366812"/>
              <a:gd name="connsiteX0" fmla="*/ 0 w 7917873"/>
              <a:gd name="connsiteY0" fmla="*/ 19780 h 366812"/>
              <a:gd name="connsiteX1" fmla="*/ 55418 w 7917873"/>
              <a:gd name="connsiteY1" fmla="*/ 331508 h 366812"/>
              <a:gd name="connsiteX2" fmla="*/ 152400 w 7917873"/>
              <a:gd name="connsiteY2" fmla="*/ 19780 h 366812"/>
              <a:gd name="connsiteX3" fmla="*/ 221673 w 7917873"/>
              <a:gd name="connsiteY3" fmla="*/ 331508 h 366812"/>
              <a:gd name="connsiteX4" fmla="*/ 311727 w 7917873"/>
              <a:gd name="connsiteY4" fmla="*/ 33635 h 366812"/>
              <a:gd name="connsiteX5" fmla="*/ 387927 w 7917873"/>
              <a:gd name="connsiteY5" fmla="*/ 324580 h 366812"/>
              <a:gd name="connsiteX6" fmla="*/ 471055 w 7917873"/>
              <a:gd name="connsiteY6" fmla="*/ 33635 h 366812"/>
              <a:gd name="connsiteX7" fmla="*/ 547255 w 7917873"/>
              <a:gd name="connsiteY7" fmla="*/ 331508 h 366812"/>
              <a:gd name="connsiteX8" fmla="*/ 637309 w 7917873"/>
              <a:gd name="connsiteY8" fmla="*/ 33635 h 366812"/>
              <a:gd name="connsiteX9" fmla="*/ 706582 w 7917873"/>
              <a:gd name="connsiteY9" fmla="*/ 331508 h 366812"/>
              <a:gd name="connsiteX10" fmla="*/ 789709 w 7917873"/>
              <a:gd name="connsiteY10" fmla="*/ 33635 h 366812"/>
              <a:gd name="connsiteX11" fmla="*/ 907473 w 7917873"/>
              <a:gd name="connsiteY11" fmla="*/ 338435 h 366812"/>
              <a:gd name="connsiteX12" fmla="*/ 949036 w 7917873"/>
              <a:gd name="connsiteY12" fmla="*/ 310726 h 366812"/>
              <a:gd name="connsiteX13" fmla="*/ 1046018 w 7917873"/>
              <a:gd name="connsiteY13" fmla="*/ 40562 h 366812"/>
              <a:gd name="connsiteX14" fmla="*/ 1094509 w 7917873"/>
              <a:gd name="connsiteY14" fmla="*/ 102908 h 366812"/>
              <a:gd name="connsiteX15" fmla="*/ 1163782 w 7917873"/>
              <a:gd name="connsiteY15" fmla="*/ 352289 h 366812"/>
              <a:gd name="connsiteX16" fmla="*/ 1219200 w 7917873"/>
              <a:gd name="connsiteY16" fmla="*/ 289944 h 366812"/>
              <a:gd name="connsiteX17" fmla="*/ 1274618 w 7917873"/>
              <a:gd name="connsiteY17" fmla="*/ 75199 h 366812"/>
              <a:gd name="connsiteX18" fmla="*/ 1323109 w 7917873"/>
              <a:gd name="connsiteY18" fmla="*/ 26708 h 366812"/>
              <a:gd name="connsiteX19" fmla="*/ 1399309 w 7917873"/>
              <a:gd name="connsiteY19" fmla="*/ 199889 h 366812"/>
              <a:gd name="connsiteX20" fmla="*/ 1463733 w 7917873"/>
              <a:gd name="connsiteY20" fmla="*/ 358394 h 366812"/>
              <a:gd name="connsiteX21" fmla="*/ 1517073 w 7917873"/>
              <a:gd name="connsiteY21" fmla="*/ 262235 h 366812"/>
              <a:gd name="connsiteX22" fmla="*/ 1565564 w 7917873"/>
              <a:gd name="connsiteY22" fmla="*/ 75199 h 366812"/>
              <a:gd name="connsiteX23" fmla="*/ 1620982 w 7917873"/>
              <a:gd name="connsiteY23" fmla="*/ 33635 h 366812"/>
              <a:gd name="connsiteX24" fmla="*/ 1676400 w 7917873"/>
              <a:gd name="connsiteY24" fmla="*/ 151399 h 366812"/>
              <a:gd name="connsiteX25" fmla="*/ 1731818 w 7917873"/>
              <a:gd name="connsiteY25" fmla="*/ 317653 h 366812"/>
              <a:gd name="connsiteX26" fmla="*/ 1787236 w 7917873"/>
              <a:gd name="connsiteY26" fmla="*/ 321290 h 366812"/>
              <a:gd name="connsiteX27" fmla="*/ 1835727 w 7917873"/>
              <a:gd name="connsiteY27" fmla="*/ 158326 h 366812"/>
              <a:gd name="connsiteX28" fmla="*/ 1891145 w 7917873"/>
              <a:gd name="connsiteY28" fmla="*/ 40562 h 366812"/>
              <a:gd name="connsiteX29" fmla="*/ 1953491 w 7917873"/>
              <a:gd name="connsiteY29" fmla="*/ 40562 h 366812"/>
              <a:gd name="connsiteX30" fmla="*/ 2014451 w 7917873"/>
              <a:gd name="connsiteY30" fmla="*/ 209286 h 366812"/>
              <a:gd name="connsiteX31" fmla="*/ 2071255 w 7917873"/>
              <a:gd name="connsiteY31" fmla="*/ 324580 h 366812"/>
              <a:gd name="connsiteX32" fmla="*/ 2142605 w 7917873"/>
              <a:gd name="connsiteY32" fmla="*/ 257775 h 366812"/>
              <a:gd name="connsiteX33" fmla="*/ 2182784 w 7917873"/>
              <a:gd name="connsiteY33" fmla="*/ 142003 h 366812"/>
              <a:gd name="connsiteX34" fmla="*/ 2251364 w 7917873"/>
              <a:gd name="connsiteY34" fmla="*/ 33635 h 366812"/>
              <a:gd name="connsiteX35" fmla="*/ 2348345 w 7917873"/>
              <a:gd name="connsiteY35" fmla="*/ 137544 h 366812"/>
              <a:gd name="connsiteX36" fmla="*/ 2431473 w 7917873"/>
              <a:gd name="connsiteY36" fmla="*/ 324580 h 366812"/>
              <a:gd name="connsiteX37" fmla="*/ 2515293 w 7917873"/>
              <a:gd name="connsiteY37" fmla="*/ 339257 h 366812"/>
              <a:gd name="connsiteX38" fmla="*/ 2583873 w 7917873"/>
              <a:gd name="connsiteY38" fmla="*/ 234526 h 366812"/>
              <a:gd name="connsiteX39" fmla="*/ 2639291 w 7917873"/>
              <a:gd name="connsiteY39" fmla="*/ 89053 h 366812"/>
              <a:gd name="connsiteX40" fmla="*/ 2727267 w 7917873"/>
              <a:gd name="connsiteY40" fmla="*/ 45844 h 366812"/>
              <a:gd name="connsiteX41" fmla="*/ 2826327 w 7917873"/>
              <a:gd name="connsiteY41" fmla="*/ 165253 h 366812"/>
              <a:gd name="connsiteX42" fmla="*/ 2902527 w 7917873"/>
              <a:gd name="connsiteY42" fmla="*/ 317653 h 366812"/>
              <a:gd name="connsiteX43" fmla="*/ 2957945 w 7917873"/>
              <a:gd name="connsiteY43" fmla="*/ 366144 h 366812"/>
              <a:gd name="connsiteX44" fmla="*/ 3041073 w 7917873"/>
              <a:gd name="connsiteY44" fmla="*/ 289944 h 366812"/>
              <a:gd name="connsiteX45" fmla="*/ 3124893 w 7917873"/>
              <a:gd name="connsiteY45" fmla="*/ 119230 h 366812"/>
              <a:gd name="connsiteX46" fmla="*/ 3238500 w 7917873"/>
              <a:gd name="connsiteY46" fmla="*/ 26708 h 366812"/>
              <a:gd name="connsiteX47" fmla="*/ 3333404 w 7917873"/>
              <a:gd name="connsiteY47" fmla="*/ 107367 h 366812"/>
              <a:gd name="connsiteX48" fmla="*/ 3429000 w 7917873"/>
              <a:gd name="connsiteY48" fmla="*/ 255308 h 366812"/>
              <a:gd name="connsiteX49" fmla="*/ 3574473 w 7917873"/>
              <a:gd name="connsiteY49" fmla="*/ 345362 h 366812"/>
              <a:gd name="connsiteX50" fmla="*/ 3731029 w 7917873"/>
              <a:gd name="connsiteY50" fmla="*/ 333975 h 366812"/>
              <a:gd name="connsiteX51" fmla="*/ 3900055 w 7917873"/>
              <a:gd name="connsiteY51" fmla="*/ 186035 h 366812"/>
              <a:gd name="connsiteX52" fmla="*/ 4128655 w 7917873"/>
              <a:gd name="connsiteY52" fmla="*/ 26708 h 366812"/>
              <a:gd name="connsiteX53" fmla="*/ 4336473 w 7917873"/>
              <a:gd name="connsiteY53" fmla="*/ 5926 h 366812"/>
              <a:gd name="connsiteX54" fmla="*/ 4558145 w 7917873"/>
              <a:gd name="connsiteY54" fmla="*/ 89053 h 366812"/>
              <a:gd name="connsiteX55" fmla="*/ 4759036 w 7917873"/>
              <a:gd name="connsiteY55" fmla="*/ 227599 h 366812"/>
              <a:gd name="connsiteX56" fmla="*/ 4941916 w 7917873"/>
              <a:gd name="connsiteY56" fmla="*/ 333153 h 366812"/>
              <a:gd name="connsiteX57" fmla="*/ 5153891 w 7917873"/>
              <a:gd name="connsiteY57" fmla="*/ 345362 h 366812"/>
              <a:gd name="connsiteX58" fmla="*/ 5368636 w 7917873"/>
              <a:gd name="connsiteY58" fmla="*/ 289944 h 366812"/>
              <a:gd name="connsiteX59" fmla="*/ 5569527 w 7917873"/>
              <a:gd name="connsiteY59" fmla="*/ 192962 h 366812"/>
              <a:gd name="connsiteX60" fmla="*/ 5740631 w 7917873"/>
              <a:gd name="connsiteY60" fmla="*/ 100440 h 366812"/>
              <a:gd name="connsiteX61" fmla="*/ 6005945 w 7917873"/>
              <a:gd name="connsiteY61" fmla="*/ 40562 h 366812"/>
              <a:gd name="connsiteX62" fmla="*/ 6234545 w 7917873"/>
              <a:gd name="connsiteY62" fmla="*/ 61344 h 366812"/>
              <a:gd name="connsiteX63" fmla="*/ 6470073 w 7917873"/>
              <a:gd name="connsiteY63" fmla="*/ 179108 h 366812"/>
              <a:gd name="connsiteX64" fmla="*/ 6650182 w 7917873"/>
              <a:gd name="connsiteY64" fmla="*/ 276089 h 366812"/>
              <a:gd name="connsiteX65" fmla="*/ 6892636 w 7917873"/>
              <a:gd name="connsiteY65" fmla="*/ 359217 h 366812"/>
              <a:gd name="connsiteX66" fmla="*/ 7162800 w 7917873"/>
              <a:gd name="connsiteY66" fmla="*/ 331508 h 366812"/>
              <a:gd name="connsiteX67" fmla="*/ 7377545 w 7917873"/>
              <a:gd name="connsiteY67" fmla="*/ 227599 h 366812"/>
              <a:gd name="connsiteX68" fmla="*/ 7703127 w 7917873"/>
              <a:gd name="connsiteY68" fmla="*/ 61344 h 366812"/>
              <a:gd name="connsiteX69" fmla="*/ 7917873 w 7917873"/>
              <a:gd name="connsiteY69" fmla="*/ 12853 h 366812"/>
              <a:gd name="connsiteX0" fmla="*/ 0 w 7917873"/>
              <a:gd name="connsiteY0" fmla="*/ 19780 h 366812"/>
              <a:gd name="connsiteX1" fmla="*/ 55418 w 7917873"/>
              <a:gd name="connsiteY1" fmla="*/ 331508 h 366812"/>
              <a:gd name="connsiteX2" fmla="*/ 152400 w 7917873"/>
              <a:gd name="connsiteY2" fmla="*/ 19780 h 366812"/>
              <a:gd name="connsiteX3" fmla="*/ 221673 w 7917873"/>
              <a:gd name="connsiteY3" fmla="*/ 331508 h 366812"/>
              <a:gd name="connsiteX4" fmla="*/ 311727 w 7917873"/>
              <a:gd name="connsiteY4" fmla="*/ 33635 h 366812"/>
              <a:gd name="connsiteX5" fmla="*/ 387927 w 7917873"/>
              <a:gd name="connsiteY5" fmla="*/ 324580 h 366812"/>
              <a:gd name="connsiteX6" fmla="*/ 471055 w 7917873"/>
              <a:gd name="connsiteY6" fmla="*/ 33635 h 366812"/>
              <a:gd name="connsiteX7" fmla="*/ 547255 w 7917873"/>
              <a:gd name="connsiteY7" fmla="*/ 331508 h 366812"/>
              <a:gd name="connsiteX8" fmla="*/ 637309 w 7917873"/>
              <a:gd name="connsiteY8" fmla="*/ 33635 h 366812"/>
              <a:gd name="connsiteX9" fmla="*/ 706582 w 7917873"/>
              <a:gd name="connsiteY9" fmla="*/ 331508 h 366812"/>
              <a:gd name="connsiteX10" fmla="*/ 789709 w 7917873"/>
              <a:gd name="connsiteY10" fmla="*/ 33635 h 366812"/>
              <a:gd name="connsiteX11" fmla="*/ 907473 w 7917873"/>
              <a:gd name="connsiteY11" fmla="*/ 338435 h 366812"/>
              <a:gd name="connsiteX12" fmla="*/ 949036 w 7917873"/>
              <a:gd name="connsiteY12" fmla="*/ 310726 h 366812"/>
              <a:gd name="connsiteX13" fmla="*/ 1046018 w 7917873"/>
              <a:gd name="connsiteY13" fmla="*/ 40562 h 366812"/>
              <a:gd name="connsiteX14" fmla="*/ 1094509 w 7917873"/>
              <a:gd name="connsiteY14" fmla="*/ 102908 h 366812"/>
              <a:gd name="connsiteX15" fmla="*/ 1163782 w 7917873"/>
              <a:gd name="connsiteY15" fmla="*/ 352289 h 366812"/>
              <a:gd name="connsiteX16" fmla="*/ 1219200 w 7917873"/>
              <a:gd name="connsiteY16" fmla="*/ 289944 h 366812"/>
              <a:gd name="connsiteX17" fmla="*/ 1274618 w 7917873"/>
              <a:gd name="connsiteY17" fmla="*/ 75199 h 366812"/>
              <a:gd name="connsiteX18" fmla="*/ 1323109 w 7917873"/>
              <a:gd name="connsiteY18" fmla="*/ 26708 h 366812"/>
              <a:gd name="connsiteX19" fmla="*/ 1399309 w 7917873"/>
              <a:gd name="connsiteY19" fmla="*/ 199889 h 366812"/>
              <a:gd name="connsiteX20" fmla="*/ 1463733 w 7917873"/>
              <a:gd name="connsiteY20" fmla="*/ 358394 h 366812"/>
              <a:gd name="connsiteX21" fmla="*/ 1517073 w 7917873"/>
              <a:gd name="connsiteY21" fmla="*/ 262235 h 366812"/>
              <a:gd name="connsiteX22" fmla="*/ 1565564 w 7917873"/>
              <a:gd name="connsiteY22" fmla="*/ 75199 h 366812"/>
              <a:gd name="connsiteX23" fmla="*/ 1620982 w 7917873"/>
              <a:gd name="connsiteY23" fmla="*/ 33635 h 366812"/>
              <a:gd name="connsiteX24" fmla="*/ 1676400 w 7917873"/>
              <a:gd name="connsiteY24" fmla="*/ 151399 h 366812"/>
              <a:gd name="connsiteX25" fmla="*/ 1731818 w 7917873"/>
              <a:gd name="connsiteY25" fmla="*/ 317653 h 366812"/>
              <a:gd name="connsiteX26" fmla="*/ 1787236 w 7917873"/>
              <a:gd name="connsiteY26" fmla="*/ 321290 h 366812"/>
              <a:gd name="connsiteX27" fmla="*/ 1835727 w 7917873"/>
              <a:gd name="connsiteY27" fmla="*/ 158326 h 366812"/>
              <a:gd name="connsiteX28" fmla="*/ 1891145 w 7917873"/>
              <a:gd name="connsiteY28" fmla="*/ 40562 h 366812"/>
              <a:gd name="connsiteX29" fmla="*/ 1953491 w 7917873"/>
              <a:gd name="connsiteY29" fmla="*/ 40562 h 366812"/>
              <a:gd name="connsiteX30" fmla="*/ 2014451 w 7917873"/>
              <a:gd name="connsiteY30" fmla="*/ 209286 h 366812"/>
              <a:gd name="connsiteX31" fmla="*/ 2071255 w 7917873"/>
              <a:gd name="connsiteY31" fmla="*/ 324580 h 366812"/>
              <a:gd name="connsiteX32" fmla="*/ 2142605 w 7917873"/>
              <a:gd name="connsiteY32" fmla="*/ 257775 h 366812"/>
              <a:gd name="connsiteX33" fmla="*/ 2182784 w 7917873"/>
              <a:gd name="connsiteY33" fmla="*/ 142003 h 366812"/>
              <a:gd name="connsiteX34" fmla="*/ 2251364 w 7917873"/>
              <a:gd name="connsiteY34" fmla="*/ 33635 h 366812"/>
              <a:gd name="connsiteX35" fmla="*/ 2348345 w 7917873"/>
              <a:gd name="connsiteY35" fmla="*/ 137544 h 366812"/>
              <a:gd name="connsiteX36" fmla="*/ 2431473 w 7917873"/>
              <a:gd name="connsiteY36" fmla="*/ 324580 h 366812"/>
              <a:gd name="connsiteX37" fmla="*/ 2515293 w 7917873"/>
              <a:gd name="connsiteY37" fmla="*/ 339257 h 366812"/>
              <a:gd name="connsiteX38" fmla="*/ 2583873 w 7917873"/>
              <a:gd name="connsiteY38" fmla="*/ 234526 h 366812"/>
              <a:gd name="connsiteX39" fmla="*/ 2639291 w 7917873"/>
              <a:gd name="connsiteY39" fmla="*/ 89053 h 366812"/>
              <a:gd name="connsiteX40" fmla="*/ 2727267 w 7917873"/>
              <a:gd name="connsiteY40" fmla="*/ 45844 h 366812"/>
              <a:gd name="connsiteX41" fmla="*/ 2826327 w 7917873"/>
              <a:gd name="connsiteY41" fmla="*/ 165253 h 366812"/>
              <a:gd name="connsiteX42" fmla="*/ 2902527 w 7917873"/>
              <a:gd name="connsiteY42" fmla="*/ 317653 h 366812"/>
              <a:gd name="connsiteX43" fmla="*/ 2957945 w 7917873"/>
              <a:gd name="connsiteY43" fmla="*/ 366144 h 366812"/>
              <a:gd name="connsiteX44" fmla="*/ 3041073 w 7917873"/>
              <a:gd name="connsiteY44" fmla="*/ 289944 h 366812"/>
              <a:gd name="connsiteX45" fmla="*/ 3109653 w 7917873"/>
              <a:gd name="connsiteY45" fmla="*/ 113126 h 366812"/>
              <a:gd name="connsiteX46" fmla="*/ 3238500 w 7917873"/>
              <a:gd name="connsiteY46" fmla="*/ 26708 h 366812"/>
              <a:gd name="connsiteX47" fmla="*/ 3333404 w 7917873"/>
              <a:gd name="connsiteY47" fmla="*/ 107367 h 366812"/>
              <a:gd name="connsiteX48" fmla="*/ 3429000 w 7917873"/>
              <a:gd name="connsiteY48" fmla="*/ 255308 h 366812"/>
              <a:gd name="connsiteX49" fmla="*/ 3574473 w 7917873"/>
              <a:gd name="connsiteY49" fmla="*/ 345362 h 366812"/>
              <a:gd name="connsiteX50" fmla="*/ 3731029 w 7917873"/>
              <a:gd name="connsiteY50" fmla="*/ 333975 h 366812"/>
              <a:gd name="connsiteX51" fmla="*/ 3900055 w 7917873"/>
              <a:gd name="connsiteY51" fmla="*/ 186035 h 366812"/>
              <a:gd name="connsiteX52" fmla="*/ 4128655 w 7917873"/>
              <a:gd name="connsiteY52" fmla="*/ 26708 h 366812"/>
              <a:gd name="connsiteX53" fmla="*/ 4336473 w 7917873"/>
              <a:gd name="connsiteY53" fmla="*/ 5926 h 366812"/>
              <a:gd name="connsiteX54" fmla="*/ 4558145 w 7917873"/>
              <a:gd name="connsiteY54" fmla="*/ 89053 h 366812"/>
              <a:gd name="connsiteX55" fmla="*/ 4759036 w 7917873"/>
              <a:gd name="connsiteY55" fmla="*/ 227599 h 366812"/>
              <a:gd name="connsiteX56" fmla="*/ 4941916 w 7917873"/>
              <a:gd name="connsiteY56" fmla="*/ 333153 h 366812"/>
              <a:gd name="connsiteX57" fmla="*/ 5153891 w 7917873"/>
              <a:gd name="connsiteY57" fmla="*/ 345362 h 366812"/>
              <a:gd name="connsiteX58" fmla="*/ 5368636 w 7917873"/>
              <a:gd name="connsiteY58" fmla="*/ 289944 h 366812"/>
              <a:gd name="connsiteX59" fmla="*/ 5569527 w 7917873"/>
              <a:gd name="connsiteY59" fmla="*/ 192962 h 366812"/>
              <a:gd name="connsiteX60" fmla="*/ 5740631 w 7917873"/>
              <a:gd name="connsiteY60" fmla="*/ 100440 h 366812"/>
              <a:gd name="connsiteX61" fmla="*/ 6005945 w 7917873"/>
              <a:gd name="connsiteY61" fmla="*/ 40562 h 366812"/>
              <a:gd name="connsiteX62" fmla="*/ 6234545 w 7917873"/>
              <a:gd name="connsiteY62" fmla="*/ 61344 h 366812"/>
              <a:gd name="connsiteX63" fmla="*/ 6470073 w 7917873"/>
              <a:gd name="connsiteY63" fmla="*/ 179108 h 366812"/>
              <a:gd name="connsiteX64" fmla="*/ 6650182 w 7917873"/>
              <a:gd name="connsiteY64" fmla="*/ 276089 h 366812"/>
              <a:gd name="connsiteX65" fmla="*/ 6892636 w 7917873"/>
              <a:gd name="connsiteY65" fmla="*/ 359217 h 366812"/>
              <a:gd name="connsiteX66" fmla="*/ 7162800 w 7917873"/>
              <a:gd name="connsiteY66" fmla="*/ 331508 h 366812"/>
              <a:gd name="connsiteX67" fmla="*/ 7377545 w 7917873"/>
              <a:gd name="connsiteY67" fmla="*/ 227599 h 366812"/>
              <a:gd name="connsiteX68" fmla="*/ 7703127 w 7917873"/>
              <a:gd name="connsiteY68" fmla="*/ 61344 h 366812"/>
              <a:gd name="connsiteX69" fmla="*/ 7917873 w 7917873"/>
              <a:gd name="connsiteY69" fmla="*/ 12853 h 366812"/>
              <a:gd name="connsiteX0" fmla="*/ 0 w 7917873"/>
              <a:gd name="connsiteY0" fmla="*/ 19780 h 366812"/>
              <a:gd name="connsiteX1" fmla="*/ 55418 w 7917873"/>
              <a:gd name="connsiteY1" fmla="*/ 331508 h 366812"/>
              <a:gd name="connsiteX2" fmla="*/ 152400 w 7917873"/>
              <a:gd name="connsiteY2" fmla="*/ 19780 h 366812"/>
              <a:gd name="connsiteX3" fmla="*/ 221673 w 7917873"/>
              <a:gd name="connsiteY3" fmla="*/ 331508 h 366812"/>
              <a:gd name="connsiteX4" fmla="*/ 311727 w 7917873"/>
              <a:gd name="connsiteY4" fmla="*/ 33635 h 366812"/>
              <a:gd name="connsiteX5" fmla="*/ 387927 w 7917873"/>
              <a:gd name="connsiteY5" fmla="*/ 324580 h 366812"/>
              <a:gd name="connsiteX6" fmla="*/ 471055 w 7917873"/>
              <a:gd name="connsiteY6" fmla="*/ 33635 h 366812"/>
              <a:gd name="connsiteX7" fmla="*/ 547255 w 7917873"/>
              <a:gd name="connsiteY7" fmla="*/ 331508 h 366812"/>
              <a:gd name="connsiteX8" fmla="*/ 637309 w 7917873"/>
              <a:gd name="connsiteY8" fmla="*/ 33635 h 366812"/>
              <a:gd name="connsiteX9" fmla="*/ 706582 w 7917873"/>
              <a:gd name="connsiteY9" fmla="*/ 331508 h 366812"/>
              <a:gd name="connsiteX10" fmla="*/ 789709 w 7917873"/>
              <a:gd name="connsiteY10" fmla="*/ 33635 h 366812"/>
              <a:gd name="connsiteX11" fmla="*/ 907473 w 7917873"/>
              <a:gd name="connsiteY11" fmla="*/ 338435 h 366812"/>
              <a:gd name="connsiteX12" fmla="*/ 949036 w 7917873"/>
              <a:gd name="connsiteY12" fmla="*/ 310726 h 366812"/>
              <a:gd name="connsiteX13" fmla="*/ 1046018 w 7917873"/>
              <a:gd name="connsiteY13" fmla="*/ 40562 h 366812"/>
              <a:gd name="connsiteX14" fmla="*/ 1094509 w 7917873"/>
              <a:gd name="connsiteY14" fmla="*/ 102908 h 366812"/>
              <a:gd name="connsiteX15" fmla="*/ 1163782 w 7917873"/>
              <a:gd name="connsiteY15" fmla="*/ 352289 h 366812"/>
              <a:gd name="connsiteX16" fmla="*/ 1219200 w 7917873"/>
              <a:gd name="connsiteY16" fmla="*/ 289944 h 366812"/>
              <a:gd name="connsiteX17" fmla="*/ 1274618 w 7917873"/>
              <a:gd name="connsiteY17" fmla="*/ 75199 h 366812"/>
              <a:gd name="connsiteX18" fmla="*/ 1323109 w 7917873"/>
              <a:gd name="connsiteY18" fmla="*/ 26708 h 366812"/>
              <a:gd name="connsiteX19" fmla="*/ 1399309 w 7917873"/>
              <a:gd name="connsiteY19" fmla="*/ 199889 h 366812"/>
              <a:gd name="connsiteX20" fmla="*/ 1463733 w 7917873"/>
              <a:gd name="connsiteY20" fmla="*/ 358394 h 366812"/>
              <a:gd name="connsiteX21" fmla="*/ 1517073 w 7917873"/>
              <a:gd name="connsiteY21" fmla="*/ 262235 h 366812"/>
              <a:gd name="connsiteX22" fmla="*/ 1565564 w 7917873"/>
              <a:gd name="connsiteY22" fmla="*/ 75199 h 366812"/>
              <a:gd name="connsiteX23" fmla="*/ 1620982 w 7917873"/>
              <a:gd name="connsiteY23" fmla="*/ 33635 h 366812"/>
              <a:gd name="connsiteX24" fmla="*/ 1676400 w 7917873"/>
              <a:gd name="connsiteY24" fmla="*/ 151399 h 366812"/>
              <a:gd name="connsiteX25" fmla="*/ 1731818 w 7917873"/>
              <a:gd name="connsiteY25" fmla="*/ 317653 h 366812"/>
              <a:gd name="connsiteX26" fmla="*/ 1787236 w 7917873"/>
              <a:gd name="connsiteY26" fmla="*/ 321290 h 366812"/>
              <a:gd name="connsiteX27" fmla="*/ 1835727 w 7917873"/>
              <a:gd name="connsiteY27" fmla="*/ 158326 h 366812"/>
              <a:gd name="connsiteX28" fmla="*/ 1891145 w 7917873"/>
              <a:gd name="connsiteY28" fmla="*/ 40562 h 366812"/>
              <a:gd name="connsiteX29" fmla="*/ 1953491 w 7917873"/>
              <a:gd name="connsiteY29" fmla="*/ 40562 h 366812"/>
              <a:gd name="connsiteX30" fmla="*/ 2014451 w 7917873"/>
              <a:gd name="connsiteY30" fmla="*/ 209286 h 366812"/>
              <a:gd name="connsiteX31" fmla="*/ 2071255 w 7917873"/>
              <a:gd name="connsiteY31" fmla="*/ 324580 h 366812"/>
              <a:gd name="connsiteX32" fmla="*/ 2142605 w 7917873"/>
              <a:gd name="connsiteY32" fmla="*/ 257775 h 366812"/>
              <a:gd name="connsiteX33" fmla="*/ 2182784 w 7917873"/>
              <a:gd name="connsiteY33" fmla="*/ 142003 h 366812"/>
              <a:gd name="connsiteX34" fmla="*/ 2251364 w 7917873"/>
              <a:gd name="connsiteY34" fmla="*/ 33635 h 366812"/>
              <a:gd name="connsiteX35" fmla="*/ 2348345 w 7917873"/>
              <a:gd name="connsiteY35" fmla="*/ 137544 h 366812"/>
              <a:gd name="connsiteX36" fmla="*/ 2431473 w 7917873"/>
              <a:gd name="connsiteY36" fmla="*/ 324580 h 366812"/>
              <a:gd name="connsiteX37" fmla="*/ 2515293 w 7917873"/>
              <a:gd name="connsiteY37" fmla="*/ 339257 h 366812"/>
              <a:gd name="connsiteX38" fmla="*/ 2583873 w 7917873"/>
              <a:gd name="connsiteY38" fmla="*/ 234526 h 366812"/>
              <a:gd name="connsiteX39" fmla="*/ 2639291 w 7917873"/>
              <a:gd name="connsiteY39" fmla="*/ 89053 h 366812"/>
              <a:gd name="connsiteX40" fmla="*/ 2727267 w 7917873"/>
              <a:gd name="connsiteY40" fmla="*/ 45844 h 366812"/>
              <a:gd name="connsiteX41" fmla="*/ 2826327 w 7917873"/>
              <a:gd name="connsiteY41" fmla="*/ 165253 h 366812"/>
              <a:gd name="connsiteX42" fmla="*/ 2902527 w 7917873"/>
              <a:gd name="connsiteY42" fmla="*/ 317653 h 366812"/>
              <a:gd name="connsiteX43" fmla="*/ 2957945 w 7917873"/>
              <a:gd name="connsiteY43" fmla="*/ 366144 h 366812"/>
              <a:gd name="connsiteX44" fmla="*/ 3041073 w 7917873"/>
              <a:gd name="connsiteY44" fmla="*/ 289944 h 366812"/>
              <a:gd name="connsiteX45" fmla="*/ 3109653 w 7917873"/>
              <a:gd name="connsiteY45" fmla="*/ 113126 h 366812"/>
              <a:gd name="connsiteX46" fmla="*/ 3238500 w 7917873"/>
              <a:gd name="connsiteY46" fmla="*/ 26708 h 366812"/>
              <a:gd name="connsiteX47" fmla="*/ 3356264 w 7917873"/>
              <a:gd name="connsiteY47" fmla="*/ 101262 h 366812"/>
              <a:gd name="connsiteX48" fmla="*/ 3429000 w 7917873"/>
              <a:gd name="connsiteY48" fmla="*/ 255308 h 366812"/>
              <a:gd name="connsiteX49" fmla="*/ 3574473 w 7917873"/>
              <a:gd name="connsiteY49" fmla="*/ 345362 h 366812"/>
              <a:gd name="connsiteX50" fmla="*/ 3731029 w 7917873"/>
              <a:gd name="connsiteY50" fmla="*/ 333975 h 366812"/>
              <a:gd name="connsiteX51" fmla="*/ 3900055 w 7917873"/>
              <a:gd name="connsiteY51" fmla="*/ 186035 h 366812"/>
              <a:gd name="connsiteX52" fmla="*/ 4128655 w 7917873"/>
              <a:gd name="connsiteY52" fmla="*/ 26708 h 366812"/>
              <a:gd name="connsiteX53" fmla="*/ 4336473 w 7917873"/>
              <a:gd name="connsiteY53" fmla="*/ 5926 h 366812"/>
              <a:gd name="connsiteX54" fmla="*/ 4558145 w 7917873"/>
              <a:gd name="connsiteY54" fmla="*/ 89053 h 366812"/>
              <a:gd name="connsiteX55" fmla="*/ 4759036 w 7917873"/>
              <a:gd name="connsiteY55" fmla="*/ 227599 h 366812"/>
              <a:gd name="connsiteX56" fmla="*/ 4941916 w 7917873"/>
              <a:gd name="connsiteY56" fmla="*/ 333153 h 366812"/>
              <a:gd name="connsiteX57" fmla="*/ 5153891 w 7917873"/>
              <a:gd name="connsiteY57" fmla="*/ 345362 h 366812"/>
              <a:gd name="connsiteX58" fmla="*/ 5368636 w 7917873"/>
              <a:gd name="connsiteY58" fmla="*/ 289944 h 366812"/>
              <a:gd name="connsiteX59" fmla="*/ 5569527 w 7917873"/>
              <a:gd name="connsiteY59" fmla="*/ 192962 h 366812"/>
              <a:gd name="connsiteX60" fmla="*/ 5740631 w 7917873"/>
              <a:gd name="connsiteY60" fmla="*/ 100440 h 366812"/>
              <a:gd name="connsiteX61" fmla="*/ 6005945 w 7917873"/>
              <a:gd name="connsiteY61" fmla="*/ 40562 h 366812"/>
              <a:gd name="connsiteX62" fmla="*/ 6234545 w 7917873"/>
              <a:gd name="connsiteY62" fmla="*/ 61344 h 366812"/>
              <a:gd name="connsiteX63" fmla="*/ 6470073 w 7917873"/>
              <a:gd name="connsiteY63" fmla="*/ 179108 h 366812"/>
              <a:gd name="connsiteX64" fmla="*/ 6650182 w 7917873"/>
              <a:gd name="connsiteY64" fmla="*/ 276089 h 366812"/>
              <a:gd name="connsiteX65" fmla="*/ 6892636 w 7917873"/>
              <a:gd name="connsiteY65" fmla="*/ 359217 h 366812"/>
              <a:gd name="connsiteX66" fmla="*/ 7162800 w 7917873"/>
              <a:gd name="connsiteY66" fmla="*/ 331508 h 366812"/>
              <a:gd name="connsiteX67" fmla="*/ 7377545 w 7917873"/>
              <a:gd name="connsiteY67" fmla="*/ 227599 h 366812"/>
              <a:gd name="connsiteX68" fmla="*/ 7703127 w 7917873"/>
              <a:gd name="connsiteY68" fmla="*/ 61344 h 366812"/>
              <a:gd name="connsiteX69" fmla="*/ 7917873 w 7917873"/>
              <a:gd name="connsiteY69" fmla="*/ 12853 h 366812"/>
              <a:gd name="connsiteX0" fmla="*/ 0 w 7917873"/>
              <a:gd name="connsiteY0" fmla="*/ 19780 h 366812"/>
              <a:gd name="connsiteX1" fmla="*/ 55418 w 7917873"/>
              <a:gd name="connsiteY1" fmla="*/ 331508 h 366812"/>
              <a:gd name="connsiteX2" fmla="*/ 152400 w 7917873"/>
              <a:gd name="connsiteY2" fmla="*/ 19780 h 366812"/>
              <a:gd name="connsiteX3" fmla="*/ 221673 w 7917873"/>
              <a:gd name="connsiteY3" fmla="*/ 331508 h 366812"/>
              <a:gd name="connsiteX4" fmla="*/ 311727 w 7917873"/>
              <a:gd name="connsiteY4" fmla="*/ 33635 h 366812"/>
              <a:gd name="connsiteX5" fmla="*/ 387927 w 7917873"/>
              <a:gd name="connsiteY5" fmla="*/ 324580 h 366812"/>
              <a:gd name="connsiteX6" fmla="*/ 471055 w 7917873"/>
              <a:gd name="connsiteY6" fmla="*/ 33635 h 366812"/>
              <a:gd name="connsiteX7" fmla="*/ 547255 w 7917873"/>
              <a:gd name="connsiteY7" fmla="*/ 331508 h 366812"/>
              <a:gd name="connsiteX8" fmla="*/ 637309 w 7917873"/>
              <a:gd name="connsiteY8" fmla="*/ 33635 h 366812"/>
              <a:gd name="connsiteX9" fmla="*/ 706582 w 7917873"/>
              <a:gd name="connsiteY9" fmla="*/ 331508 h 366812"/>
              <a:gd name="connsiteX10" fmla="*/ 789709 w 7917873"/>
              <a:gd name="connsiteY10" fmla="*/ 33635 h 366812"/>
              <a:gd name="connsiteX11" fmla="*/ 907473 w 7917873"/>
              <a:gd name="connsiteY11" fmla="*/ 338435 h 366812"/>
              <a:gd name="connsiteX12" fmla="*/ 949036 w 7917873"/>
              <a:gd name="connsiteY12" fmla="*/ 310726 h 366812"/>
              <a:gd name="connsiteX13" fmla="*/ 1046018 w 7917873"/>
              <a:gd name="connsiteY13" fmla="*/ 40562 h 366812"/>
              <a:gd name="connsiteX14" fmla="*/ 1094509 w 7917873"/>
              <a:gd name="connsiteY14" fmla="*/ 102908 h 366812"/>
              <a:gd name="connsiteX15" fmla="*/ 1163782 w 7917873"/>
              <a:gd name="connsiteY15" fmla="*/ 352289 h 366812"/>
              <a:gd name="connsiteX16" fmla="*/ 1219200 w 7917873"/>
              <a:gd name="connsiteY16" fmla="*/ 289944 h 366812"/>
              <a:gd name="connsiteX17" fmla="*/ 1274618 w 7917873"/>
              <a:gd name="connsiteY17" fmla="*/ 75199 h 366812"/>
              <a:gd name="connsiteX18" fmla="*/ 1323109 w 7917873"/>
              <a:gd name="connsiteY18" fmla="*/ 26708 h 366812"/>
              <a:gd name="connsiteX19" fmla="*/ 1399309 w 7917873"/>
              <a:gd name="connsiteY19" fmla="*/ 199889 h 366812"/>
              <a:gd name="connsiteX20" fmla="*/ 1463733 w 7917873"/>
              <a:gd name="connsiteY20" fmla="*/ 358394 h 366812"/>
              <a:gd name="connsiteX21" fmla="*/ 1517073 w 7917873"/>
              <a:gd name="connsiteY21" fmla="*/ 262235 h 366812"/>
              <a:gd name="connsiteX22" fmla="*/ 1565564 w 7917873"/>
              <a:gd name="connsiteY22" fmla="*/ 75199 h 366812"/>
              <a:gd name="connsiteX23" fmla="*/ 1620982 w 7917873"/>
              <a:gd name="connsiteY23" fmla="*/ 33635 h 366812"/>
              <a:gd name="connsiteX24" fmla="*/ 1676400 w 7917873"/>
              <a:gd name="connsiteY24" fmla="*/ 151399 h 366812"/>
              <a:gd name="connsiteX25" fmla="*/ 1731818 w 7917873"/>
              <a:gd name="connsiteY25" fmla="*/ 317653 h 366812"/>
              <a:gd name="connsiteX26" fmla="*/ 1787236 w 7917873"/>
              <a:gd name="connsiteY26" fmla="*/ 321290 h 366812"/>
              <a:gd name="connsiteX27" fmla="*/ 1835727 w 7917873"/>
              <a:gd name="connsiteY27" fmla="*/ 158326 h 366812"/>
              <a:gd name="connsiteX28" fmla="*/ 1891145 w 7917873"/>
              <a:gd name="connsiteY28" fmla="*/ 40562 h 366812"/>
              <a:gd name="connsiteX29" fmla="*/ 1953491 w 7917873"/>
              <a:gd name="connsiteY29" fmla="*/ 40562 h 366812"/>
              <a:gd name="connsiteX30" fmla="*/ 2014451 w 7917873"/>
              <a:gd name="connsiteY30" fmla="*/ 209286 h 366812"/>
              <a:gd name="connsiteX31" fmla="*/ 2071255 w 7917873"/>
              <a:gd name="connsiteY31" fmla="*/ 324580 h 366812"/>
              <a:gd name="connsiteX32" fmla="*/ 2142605 w 7917873"/>
              <a:gd name="connsiteY32" fmla="*/ 257775 h 366812"/>
              <a:gd name="connsiteX33" fmla="*/ 2182784 w 7917873"/>
              <a:gd name="connsiteY33" fmla="*/ 142003 h 366812"/>
              <a:gd name="connsiteX34" fmla="*/ 2251364 w 7917873"/>
              <a:gd name="connsiteY34" fmla="*/ 33635 h 366812"/>
              <a:gd name="connsiteX35" fmla="*/ 2348345 w 7917873"/>
              <a:gd name="connsiteY35" fmla="*/ 137544 h 366812"/>
              <a:gd name="connsiteX36" fmla="*/ 2431473 w 7917873"/>
              <a:gd name="connsiteY36" fmla="*/ 324580 h 366812"/>
              <a:gd name="connsiteX37" fmla="*/ 2515293 w 7917873"/>
              <a:gd name="connsiteY37" fmla="*/ 339257 h 366812"/>
              <a:gd name="connsiteX38" fmla="*/ 2583873 w 7917873"/>
              <a:gd name="connsiteY38" fmla="*/ 234526 h 366812"/>
              <a:gd name="connsiteX39" fmla="*/ 2639291 w 7917873"/>
              <a:gd name="connsiteY39" fmla="*/ 89053 h 366812"/>
              <a:gd name="connsiteX40" fmla="*/ 2727267 w 7917873"/>
              <a:gd name="connsiteY40" fmla="*/ 45844 h 366812"/>
              <a:gd name="connsiteX41" fmla="*/ 2826327 w 7917873"/>
              <a:gd name="connsiteY41" fmla="*/ 165253 h 366812"/>
              <a:gd name="connsiteX42" fmla="*/ 2902527 w 7917873"/>
              <a:gd name="connsiteY42" fmla="*/ 317653 h 366812"/>
              <a:gd name="connsiteX43" fmla="*/ 2957945 w 7917873"/>
              <a:gd name="connsiteY43" fmla="*/ 366144 h 366812"/>
              <a:gd name="connsiteX44" fmla="*/ 3041073 w 7917873"/>
              <a:gd name="connsiteY44" fmla="*/ 289944 h 366812"/>
              <a:gd name="connsiteX45" fmla="*/ 3109653 w 7917873"/>
              <a:gd name="connsiteY45" fmla="*/ 113126 h 366812"/>
              <a:gd name="connsiteX46" fmla="*/ 3238500 w 7917873"/>
              <a:gd name="connsiteY46" fmla="*/ 26708 h 366812"/>
              <a:gd name="connsiteX47" fmla="*/ 3356264 w 7917873"/>
              <a:gd name="connsiteY47" fmla="*/ 101262 h 366812"/>
              <a:gd name="connsiteX48" fmla="*/ 3451860 w 7917873"/>
              <a:gd name="connsiteY48" fmla="*/ 249203 h 366812"/>
              <a:gd name="connsiteX49" fmla="*/ 3574473 w 7917873"/>
              <a:gd name="connsiteY49" fmla="*/ 345362 h 366812"/>
              <a:gd name="connsiteX50" fmla="*/ 3731029 w 7917873"/>
              <a:gd name="connsiteY50" fmla="*/ 333975 h 366812"/>
              <a:gd name="connsiteX51" fmla="*/ 3900055 w 7917873"/>
              <a:gd name="connsiteY51" fmla="*/ 186035 h 366812"/>
              <a:gd name="connsiteX52" fmla="*/ 4128655 w 7917873"/>
              <a:gd name="connsiteY52" fmla="*/ 26708 h 366812"/>
              <a:gd name="connsiteX53" fmla="*/ 4336473 w 7917873"/>
              <a:gd name="connsiteY53" fmla="*/ 5926 h 366812"/>
              <a:gd name="connsiteX54" fmla="*/ 4558145 w 7917873"/>
              <a:gd name="connsiteY54" fmla="*/ 89053 h 366812"/>
              <a:gd name="connsiteX55" fmla="*/ 4759036 w 7917873"/>
              <a:gd name="connsiteY55" fmla="*/ 227599 h 366812"/>
              <a:gd name="connsiteX56" fmla="*/ 4941916 w 7917873"/>
              <a:gd name="connsiteY56" fmla="*/ 333153 h 366812"/>
              <a:gd name="connsiteX57" fmla="*/ 5153891 w 7917873"/>
              <a:gd name="connsiteY57" fmla="*/ 345362 h 366812"/>
              <a:gd name="connsiteX58" fmla="*/ 5368636 w 7917873"/>
              <a:gd name="connsiteY58" fmla="*/ 289944 h 366812"/>
              <a:gd name="connsiteX59" fmla="*/ 5569527 w 7917873"/>
              <a:gd name="connsiteY59" fmla="*/ 192962 h 366812"/>
              <a:gd name="connsiteX60" fmla="*/ 5740631 w 7917873"/>
              <a:gd name="connsiteY60" fmla="*/ 100440 h 366812"/>
              <a:gd name="connsiteX61" fmla="*/ 6005945 w 7917873"/>
              <a:gd name="connsiteY61" fmla="*/ 40562 h 366812"/>
              <a:gd name="connsiteX62" fmla="*/ 6234545 w 7917873"/>
              <a:gd name="connsiteY62" fmla="*/ 61344 h 366812"/>
              <a:gd name="connsiteX63" fmla="*/ 6470073 w 7917873"/>
              <a:gd name="connsiteY63" fmla="*/ 179108 h 366812"/>
              <a:gd name="connsiteX64" fmla="*/ 6650182 w 7917873"/>
              <a:gd name="connsiteY64" fmla="*/ 276089 h 366812"/>
              <a:gd name="connsiteX65" fmla="*/ 6892636 w 7917873"/>
              <a:gd name="connsiteY65" fmla="*/ 359217 h 366812"/>
              <a:gd name="connsiteX66" fmla="*/ 7162800 w 7917873"/>
              <a:gd name="connsiteY66" fmla="*/ 331508 h 366812"/>
              <a:gd name="connsiteX67" fmla="*/ 7377545 w 7917873"/>
              <a:gd name="connsiteY67" fmla="*/ 227599 h 366812"/>
              <a:gd name="connsiteX68" fmla="*/ 7703127 w 7917873"/>
              <a:gd name="connsiteY68" fmla="*/ 61344 h 366812"/>
              <a:gd name="connsiteX69" fmla="*/ 7917873 w 7917873"/>
              <a:gd name="connsiteY69" fmla="*/ 12853 h 366812"/>
              <a:gd name="connsiteX0" fmla="*/ 0 w 7917873"/>
              <a:gd name="connsiteY0" fmla="*/ 19780 h 366265"/>
              <a:gd name="connsiteX1" fmla="*/ 55418 w 7917873"/>
              <a:gd name="connsiteY1" fmla="*/ 331508 h 366265"/>
              <a:gd name="connsiteX2" fmla="*/ 152400 w 7917873"/>
              <a:gd name="connsiteY2" fmla="*/ 19780 h 366265"/>
              <a:gd name="connsiteX3" fmla="*/ 221673 w 7917873"/>
              <a:gd name="connsiteY3" fmla="*/ 331508 h 366265"/>
              <a:gd name="connsiteX4" fmla="*/ 311727 w 7917873"/>
              <a:gd name="connsiteY4" fmla="*/ 33635 h 366265"/>
              <a:gd name="connsiteX5" fmla="*/ 387927 w 7917873"/>
              <a:gd name="connsiteY5" fmla="*/ 324580 h 366265"/>
              <a:gd name="connsiteX6" fmla="*/ 471055 w 7917873"/>
              <a:gd name="connsiteY6" fmla="*/ 33635 h 366265"/>
              <a:gd name="connsiteX7" fmla="*/ 547255 w 7917873"/>
              <a:gd name="connsiteY7" fmla="*/ 331508 h 366265"/>
              <a:gd name="connsiteX8" fmla="*/ 637309 w 7917873"/>
              <a:gd name="connsiteY8" fmla="*/ 33635 h 366265"/>
              <a:gd name="connsiteX9" fmla="*/ 706582 w 7917873"/>
              <a:gd name="connsiteY9" fmla="*/ 331508 h 366265"/>
              <a:gd name="connsiteX10" fmla="*/ 789709 w 7917873"/>
              <a:gd name="connsiteY10" fmla="*/ 33635 h 366265"/>
              <a:gd name="connsiteX11" fmla="*/ 907473 w 7917873"/>
              <a:gd name="connsiteY11" fmla="*/ 338435 h 366265"/>
              <a:gd name="connsiteX12" fmla="*/ 949036 w 7917873"/>
              <a:gd name="connsiteY12" fmla="*/ 310726 h 366265"/>
              <a:gd name="connsiteX13" fmla="*/ 1046018 w 7917873"/>
              <a:gd name="connsiteY13" fmla="*/ 40562 h 366265"/>
              <a:gd name="connsiteX14" fmla="*/ 1094509 w 7917873"/>
              <a:gd name="connsiteY14" fmla="*/ 102908 h 366265"/>
              <a:gd name="connsiteX15" fmla="*/ 1163782 w 7917873"/>
              <a:gd name="connsiteY15" fmla="*/ 352289 h 366265"/>
              <a:gd name="connsiteX16" fmla="*/ 1219200 w 7917873"/>
              <a:gd name="connsiteY16" fmla="*/ 289944 h 366265"/>
              <a:gd name="connsiteX17" fmla="*/ 1274618 w 7917873"/>
              <a:gd name="connsiteY17" fmla="*/ 75199 h 366265"/>
              <a:gd name="connsiteX18" fmla="*/ 1323109 w 7917873"/>
              <a:gd name="connsiteY18" fmla="*/ 26708 h 366265"/>
              <a:gd name="connsiteX19" fmla="*/ 1399309 w 7917873"/>
              <a:gd name="connsiteY19" fmla="*/ 199889 h 366265"/>
              <a:gd name="connsiteX20" fmla="*/ 1463733 w 7917873"/>
              <a:gd name="connsiteY20" fmla="*/ 358394 h 366265"/>
              <a:gd name="connsiteX21" fmla="*/ 1517073 w 7917873"/>
              <a:gd name="connsiteY21" fmla="*/ 262235 h 366265"/>
              <a:gd name="connsiteX22" fmla="*/ 1565564 w 7917873"/>
              <a:gd name="connsiteY22" fmla="*/ 75199 h 366265"/>
              <a:gd name="connsiteX23" fmla="*/ 1620982 w 7917873"/>
              <a:gd name="connsiteY23" fmla="*/ 33635 h 366265"/>
              <a:gd name="connsiteX24" fmla="*/ 1676400 w 7917873"/>
              <a:gd name="connsiteY24" fmla="*/ 151399 h 366265"/>
              <a:gd name="connsiteX25" fmla="*/ 1731818 w 7917873"/>
              <a:gd name="connsiteY25" fmla="*/ 317653 h 366265"/>
              <a:gd name="connsiteX26" fmla="*/ 1787236 w 7917873"/>
              <a:gd name="connsiteY26" fmla="*/ 321290 h 366265"/>
              <a:gd name="connsiteX27" fmla="*/ 1835727 w 7917873"/>
              <a:gd name="connsiteY27" fmla="*/ 158326 h 366265"/>
              <a:gd name="connsiteX28" fmla="*/ 1891145 w 7917873"/>
              <a:gd name="connsiteY28" fmla="*/ 40562 h 366265"/>
              <a:gd name="connsiteX29" fmla="*/ 1953491 w 7917873"/>
              <a:gd name="connsiteY29" fmla="*/ 40562 h 366265"/>
              <a:gd name="connsiteX30" fmla="*/ 2014451 w 7917873"/>
              <a:gd name="connsiteY30" fmla="*/ 209286 h 366265"/>
              <a:gd name="connsiteX31" fmla="*/ 2071255 w 7917873"/>
              <a:gd name="connsiteY31" fmla="*/ 324580 h 366265"/>
              <a:gd name="connsiteX32" fmla="*/ 2142605 w 7917873"/>
              <a:gd name="connsiteY32" fmla="*/ 257775 h 366265"/>
              <a:gd name="connsiteX33" fmla="*/ 2182784 w 7917873"/>
              <a:gd name="connsiteY33" fmla="*/ 142003 h 366265"/>
              <a:gd name="connsiteX34" fmla="*/ 2251364 w 7917873"/>
              <a:gd name="connsiteY34" fmla="*/ 33635 h 366265"/>
              <a:gd name="connsiteX35" fmla="*/ 2348345 w 7917873"/>
              <a:gd name="connsiteY35" fmla="*/ 137544 h 366265"/>
              <a:gd name="connsiteX36" fmla="*/ 2431473 w 7917873"/>
              <a:gd name="connsiteY36" fmla="*/ 324580 h 366265"/>
              <a:gd name="connsiteX37" fmla="*/ 2515293 w 7917873"/>
              <a:gd name="connsiteY37" fmla="*/ 339257 h 366265"/>
              <a:gd name="connsiteX38" fmla="*/ 2583873 w 7917873"/>
              <a:gd name="connsiteY38" fmla="*/ 234526 h 366265"/>
              <a:gd name="connsiteX39" fmla="*/ 2639291 w 7917873"/>
              <a:gd name="connsiteY39" fmla="*/ 89053 h 366265"/>
              <a:gd name="connsiteX40" fmla="*/ 2727267 w 7917873"/>
              <a:gd name="connsiteY40" fmla="*/ 45844 h 366265"/>
              <a:gd name="connsiteX41" fmla="*/ 2826327 w 7917873"/>
              <a:gd name="connsiteY41" fmla="*/ 165253 h 366265"/>
              <a:gd name="connsiteX42" fmla="*/ 2864427 w 7917873"/>
              <a:gd name="connsiteY42" fmla="*/ 274921 h 366265"/>
              <a:gd name="connsiteX43" fmla="*/ 2957945 w 7917873"/>
              <a:gd name="connsiteY43" fmla="*/ 366144 h 366265"/>
              <a:gd name="connsiteX44" fmla="*/ 3041073 w 7917873"/>
              <a:gd name="connsiteY44" fmla="*/ 289944 h 366265"/>
              <a:gd name="connsiteX45" fmla="*/ 3109653 w 7917873"/>
              <a:gd name="connsiteY45" fmla="*/ 113126 h 366265"/>
              <a:gd name="connsiteX46" fmla="*/ 3238500 w 7917873"/>
              <a:gd name="connsiteY46" fmla="*/ 26708 h 366265"/>
              <a:gd name="connsiteX47" fmla="*/ 3356264 w 7917873"/>
              <a:gd name="connsiteY47" fmla="*/ 101262 h 366265"/>
              <a:gd name="connsiteX48" fmla="*/ 3451860 w 7917873"/>
              <a:gd name="connsiteY48" fmla="*/ 249203 h 366265"/>
              <a:gd name="connsiteX49" fmla="*/ 3574473 w 7917873"/>
              <a:gd name="connsiteY49" fmla="*/ 345362 h 366265"/>
              <a:gd name="connsiteX50" fmla="*/ 3731029 w 7917873"/>
              <a:gd name="connsiteY50" fmla="*/ 333975 h 366265"/>
              <a:gd name="connsiteX51" fmla="*/ 3900055 w 7917873"/>
              <a:gd name="connsiteY51" fmla="*/ 186035 h 366265"/>
              <a:gd name="connsiteX52" fmla="*/ 4128655 w 7917873"/>
              <a:gd name="connsiteY52" fmla="*/ 26708 h 366265"/>
              <a:gd name="connsiteX53" fmla="*/ 4336473 w 7917873"/>
              <a:gd name="connsiteY53" fmla="*/ 5926 h 366265"/>
              <a:gd name="connsiteX54" fmla="*/ 4558145 w 7917873"/>
              <a:gd name="connsiteY54" fmla="*/ 89053 h 366265"/>
              <a:gd name="connsiteX55" fmla="*/ 4759036 w 7917873"/>
              <a:gd name="connsiteY55" fmla="*/ 227599 h 366265"/>
              <a:gd name="connsiteX56" fmla="*/ 4941916 w 7917873"/>
              <a:gd name="connsiteY56" fmla="*/ 333153 h 366265"/>
              <a:gd name="connsiteX57" fmla="*/ 5153891 w 7917873"/>
              <a:gd name="connsiteY57" fmla="*/ 345362 h 366265"/>
              <a:gd name="connsiteX58" fmla="*/ 5368636 w 7917873"/>
              <a:gd name="connsiteY58" fmla="*/ 289944 h 366265"/>
              <a:gd name="connsiteX59" fmla="*/ 5569527 w 7917873"/>
              <a:gd name="connsiteY59" fmla="*/ 192962 h 366265"/>
              <a:gd name="connsiteX60" fmla="*/ 5740631 w 7917873"/>
              <a:gd name="connsiteY60" fmla="*/ 100440 h 366265"/>
              <a:gd name="connsiteX61" fmla="*/ 6005945 w 7917873"/>
              <a:gd name="connsiteY61" fmla="*/ 40562 h 366265"/>
              <a:gd name="connsiteX62" fmla="*/ 6234545 w 7917873"/>
              <a:gd name="connsiteY62" fmla="*/ 61344 h 366265"/>
              <a:gd name="connsiteX63" fmla="*/ 6470073 w 7917873"/>
              <a:gd name="connsiteY63" fmla="*/ 179108 h 366265"/>
              <a:gd name="connsiteX64" fmla="*/ 6650182 w 7917873"/>
              <a:gd name="connsiteY64" fmla="*/ 276089 h 366265"/>
              <a:gd name="connsiteX65" fmla="*/ 6892636 w 7917873"/>
              <a:gd name="connsiteY65" fmla="*/ 359217 h 366265"/>
              <a:gd name="connsiteX66" fmla="*/ 7162800 w 7917873"/>
              <a:gd name="connsiteY66" fmla="*/ 331508 h 366265"/>
              <a:gd name="connsiteX67" fmla="*/ 7377545 w 7917873"/>
              <a:gd name="connsiteY67" fmla="*/ 227599 h 366265"/>
              <a:gd name="connsiteX68" fmla="*/ 7703127 w 7917873"/>
              <a:gd name="connsiteY68" fmla="*/ 61344 h 366265"/>
              <a:gd name="connsiteX69" fmla="*/ 7917873 w 7917873"/>
              <a:gd name="connsiteY69" fmla="*/ 12853 h 366265"/>
              <a:gd name="connsiteX0" fmla="*/ 0 w 7917873"/>
              <a:gd name="connsiteY0" fmla="*/ 19780 h 366265"/>
              <a:gd name="connsiteX1" fmla="*/ 55418 w 7917873"/>
              <a:gd name="connsiteY1" fmla="*/ 331508 h 366265"/>
              <a:gd name="connsiteX2" fmla="*/ 152400 w 7917873"/>
              <a:gd name="connsiteY2" fmla="*/ 19780 h 366265"/>
              <a:gd name="connsiteX3" fmla="*/ 221673 w 7917873"/>
              <a:gd name="connsiteY3" fmla="*/ 331508 h 366265"/>
              <a:gd name="connsiteX4" fmla="*/ 311727 w 7917873"/>
              <a:gd name="connsiteY4" fmla="*/ 33635 h 366265"/>
              <a:gd name="connsiteX5" fmla="*/ 387927 w 7917873"/>
              <a:gd name="connsiteY5" fmla="*/ 324580 h 366265"/>
              <a:gd name="connsiteX6" fmla="*/ 471055 w 7917873"/>
              <a:gd name="connsiteY6" fmla="*/ 33635 h 366265"/>
              <a:gd name="connsiteX7" fmla="*/ 547255 w 7917873"/>
              <a:gd name="connsiteY7" fmla="*/ 331508 h 366265"/>
              <a:gd name="connsiteX8" fmla="*/ 637309 w 7917873"/>
              <a:gd name="connsiteY8" fmla="*/ 33635 h 366265"/>
              <a:gd name="connsiteX9" fmla="*/ 706582 w 7917873"/>
              <a:gd name="connsiteY9" fmla="*/ 331508 h 366265"/>
              <a:gd name="connsiteX10" fmla="*/ 789709 w 7917873"/>
              <a:gd name="connsiteY10" fmla="*/ 33635 h 366265"/>
              <a:gd name="connsiteX11" fmla="*/ 907473 w 7917873"/>
              <a:gd name="connsiteY11" fmla="*/ 338435 h 366265"/>
              <a:gd name="connsiteX12" fmla="*/ 949036 w 7917873"/>
              <a:gd name="connsiteY12" fmla="*/ 310726 h 366265"/>
              <a:gd name="connsiteX13" fmla="*/ 1046018 w 7917873"/>
              <a:gd name="connsiteY13" fmla="*/ 40562 h 366265"/>
              <a:gd name="connsiteX14" fmla="*/ 1094509 w 7917873"/>
              <a:gd name="connsiteY14" fmla="*/ 102908 h 366265"/>
              <a:gd name="connsiteX15" fmla="*/ 1163782 w 7917873"/>
              <a:gd name="connsiteY15" fmla="*/ 352289 h 366265"/>
              <a:gd name="connsiteX16" fmla="*/ 1219200 w 7917873"/>
              <a:gd name="connsiteY16" fmla="*/ 289944 h 366265"/>
              <a:gd name="connsiteX17" fmla="*/ 1274618 w 7917873"/>
              <a:gd name="connsiteY17" fmla="*/ 75199 h 366265"/>
              <a:gd name="connsiteX18" fmla="*/ 1323109 w 7917873"/>
              <a:gd name="connsiteY18" fmla="*/ 26708 h 366265"/>
              <a:gd name="connsiteX19" fmla="*/ 1399309 w 7917873"/>
              <a:gd name="connsiteY19" fmla="*/ 199889 h 366265"/>
              <a:gd name="connsiteX20" fmla="*/ 1463733 w 7917873"/>
              <a:gd name="connsiteY20" fmla="*/ 358394 h 366265"/>
              <a:gd name="connsiteX21" fmla="*/ 1517073 w 7917873"/>
              <a:gd name="connsiteY21" fmla="*/ 262235 h 366265"/>
              <a:gd name="connsiteX22" fmla="*/ 1565564 w 7917873"/>
              <a:gd name="connsiteY22" fmla="*/ 75199 h 366265"/>
              <a:gd name="connsiteX23" fmla="*/ 1620982 w 7917873"/>
              <a:gd name="connsiteY23" fmla="*/ 33635 h 366265"/>
              <a:gd name="connsiteX24" fmla="*/ 1676400 w 7917873"/>
              <a:gd name="connsiteY24" fmla="*/ 151399 h 366265"/>
              <a:gd name="connsiteX25" fmla="*/ 1731818 w 7917873"/>
              <a:gd name="connsiteY25" fmla="*/ 317653 h 366265"/>
              <a:gd name="connsiteX26" fmla="*/ 1787236 w 7917873"/>
              <a:gd name="connsiteY26" fmla="*/ 321290 h 366265"/>
              <a:gd name="connsiteX27" fmla="*/ 1835727 w 7917873"/>
              <a:gd name="connsiteY27" fmla="*/ 158326 h 366265"/>
              <a:gd name="connsiteX28" fmla="*/ 1891145 w 7917873"/>
              <a:gd name="connsiteY28" fmla="*/ 40562 h 366265"/>
              <a:gd name="connsiteX29" fmla="*/ 1953491 w 7917873"/>
              <a:gd name="connsiteY29" fmla="*/ 40562 h 366265"/>
              <a:gd name="connsiteX30" fmla="*/ 2014451 w 7917873"/>
              <a:gd name="connsiteY30" fmla="*/ 209286 h 366265"/>
              <a:gd name="connsiteX31" fmla="*/ 2071255 w 7917873"/>
              <a:gd name="connsiteY31" fmla="*/ 324580 h 366265"/>
              <a:gd name="connsiteX32" fmla="*/ 2142605 w 7917873"/>
              <a:gd name="connsiteY32" fmla="*/ 257775 h 366265"/>
              <a:gd name="connsiteX33" fmla="*/ 2182784 w 7917873"/>
              <a:gd name="connsiteY33" fmla="*/ 142003 h 366265"/>
              <a:gd name="connsiteX34" fmla="*/ 2251364 w 7917873"/>
              <a:gd name="connsiteY34" fmla="*/ 33635 h 366265"/>
              <a:gd name="connsiteX35" fmla="*/ 2348345 w 7917873"/>
              <a:gd name="connsiteY35" fmla="*/ 137544 h 366265"/>
              <a:gd name="connsiteX36" fmla="*/ 2431473 w 7917873"/>
              <a:gd name="connsiteY36" fmla="*/ 324580 h 366265"/>
              <a:gd name="connsiteX37" fmla="*/ 2530533 w 7917873"/>
              <a:gd name="connsiteY37" fmla="*/ 320944 h 366265"/>
              <a:gd name="connsiteX38" fmla="*/ 2583873 w 7917873"/>
              <a:gd name="connsiteY38" fmla="*/ 234526 h 366265"/>
              <a:gd name="connsiteX39" fmla="*/ 2639291 w 7917873"/>
              <a:gd name="connsiteY39" fmla="*/ 89053 h 366265"/>
              <a:gd name="connsiteX40" fmla="*/ 2727267 w 7917873"/>
              <a:gd name="connsiteY40" fmla="*/ 45844 h 366265"/>
              <a:gd name="connsiteX41" fmla="*/ 2826327 w 7917873"/>
              <a:gd name="connsiteY41" fmla="*/ 165253 h 366265"/>
              <a:gd name="connsiteX42" fmla="*/ 2864427 w 7917873"/>
              <a:gd name="connsiteY42" fmla="*/ 274921 h 366265"/>
              <a:gd name="connsiteX43" fmla="*/ 2957945 w 7917873"/>
              <a:gd name="connsiteY43" fmla="*/ 366144 h 366265"/>
              <a:gd name="connsiteX44" fmla="*/ 3041073 w 7917873"/>
              <a:gd name="connsiteY44" fmla="*/ 289944 h 366265"/>
              <a:gd name="connsiteX45" fmla="*/ 3109653 w 7917873"/>
              <a:gd name="connsiteY45" fmla="*/ 113126 h 366265"/>
              <a:gd name="connsiteX46" fmla="*/ 3238500 w 7917873"/>
              <a:gd name="connsiteY46" fmla="*/ 26708 h 366265"/>
              <a:gd name="connsiteX47" fmla="*/ 3356264 w 7917873"/>
              <a:gd name="connsiteY47" fmla="*/ 101262 h 366265"/>
              <a:gd name="connsiteX48" fmla="*/ 3451860 w 7917873"/>
              <a:gd name="connsiteY48" fmla="*/ 249203 h 366265"/>
              <a:gd name="connsiteX49" fmla="*/ 3574473 w 7917873"/>
              <a:gd name="connsiteY49" fmla="*/ 345362 h 366265"/>
              <a:gd name="connsiteX50" fmla="*/ 3731029 w 7917873"/>
              <a:gd name="connsiteY50" fmla="*/ 333975 h 366265"/>
              <a:gd name="connsiteX51" fmla="*/ 3900055 w 7917873"/>
              <a:gd name="connsiteY51" fmla="*/ 186035 h 366265"/>
              <a:gd name="connsiteX52" fmla="*/ 4128655 w 7917873"/>
              <a:gd name="connsiteY52" fmla="*/ 26708 h 366265"/>
              <a:gd name="connsiteX53" fmla="*/ 4336473 w 7917873"/>
              <a:gd name="connsiteY53" fmla="*/ 5926 h 366265"/>
              <a:gd name="connsiteX54" fmla="*/ 4558145 w 7917873"/>
              <a:gd name="connsiteY54" fmla="*/ 89053 h 366265"/>
              <a:gd name="connsiteX55" fmla="*/ 4759036 w 7917873"/>
              <a:gd name="connsiteY55" fmla="*/ 227599 h 366265"/>
              <a:gd name="connsiteX56" fmla="*/ 4941916 w 7917873"/>
              <a:gd name="connsiteY56" fmla="*/ 333153 h 366265"/>
              <a:gd name="connsiteX57" fmla="*/ 5153891 w 7917873"/>
              <a:gd name="connsiteY57" fmla="*/ 345362 h 366265"/>
              <a:gd name="connsiteX58" fmla="*/ 5368636 w 7917873"/>
              <a:gd name="connsiteY58" fmla="*/ 289944 h 366265"/>
              <a:gd name="connsiteX59" fmla="*/ 5569527 w 7917873"/>
              <a:gd name="connsiteY59" fmla="*/ 192962 h 366265"/>
              <a:gd name="connsiteX60" fmla="*/ 5740631 w 7917873"/>
              <a:gd name="connsiteY60" fmla="*/ 100440 h 366265"/>
              <a:gd name="connsiteX61" fmla="*/ 6005945 w 7917873"/>
              <a:gd name="connsiteY61" fmla="*/ 40562 h 366265"/>
              <a:gd name="connsiteX62" fmla="*/ 6234545 w 7917873"/>
              <a:gd name="connsiteY62" fmla="*/ 61344 h 366265"/>
              <a:gd name="connsiteX63" fmla="*/ 6470073 w 7917873"/>
              <a:gd name="connsiteY63" fmla="*/ 179108 h 366265"/>
              <a:gd name="connsiteX64" fmla="*/ 6650182 w 7917873"/>
              <a:gd name="connsiteY64" fmla="*/ 276089 h 366265"/>
              <a:gd name="connsiteX65" fmla="*/ 6892636 w 7917873"/>
              <a:gd name="connsiteY65" fmla="*/ 359217 h 366265"/>
              <a:gd name="connsiteX66" fmla="*/ 7162800 w 7917873"/>
              <a:gd name="connsiteY66" fmla="*/ 331508 h 366265"/>
              <a:gd name="connsiteX67" fmla="*/ 7377545 w 7917873"/>
              <a:gd name="connsiteY67" fmla="*/ 227599 h 366265"/>
              <a:gd name="connsiteX68" fmla="*/ 7703127 w 7917873"/>
              <a:gd name="connsiteY68" fmla="*/ 61344 h 366265"/>
              <a:gd name="connsiteX69" fmla="*/ 7917873 w 7917873"/>
              <a:gd name="connsiteY69" fmla="*/ 12853 h 366265"/>
              <a:gd name="connsiteX0" fmla="*/ 0 w 7917873"/>
              <a:gd name="connsiteY0" fmla="*/ 19780 h 363054"/>
              <a:gd name="connsiteX1" fmla="*/ 55418 w 7917873"/>
              <a:gd name="connsiteY1" fmla="*/ 331508 h 363054"/>
              <a:gd name="connsiteX2" fmla="*/ 152400 w 7917873"/>
              <a:gd name="connsiteY2" fmla="*/ 19780 h 363054"/>
              <a:gd name="connsiteX3" fmla="*/ 221673 w 7917873"/>
              <a:gd name="connsiteY3" fmla="*/ 331508 h 363054"/>
              <a:gd name="connsiteX4" fmla="*/ 311727 w 7917873"/>
              <a:gd name="connsiteY4" fmla="*/ 33635 h 363054"/>
              <a:gd name="connsiteX5" fmla="*/ 387927 w 7917873"/>
              <a:gd name="connsiteY5" fmla="*/ 324580 h 363054"/>
              <a:gd name="connsiteX6" fmla="*/ 471055 w 7917873"/>
              <a:gd name="connsiteY6" fmla="*/ 33635 h 363054"/>
              <a:gd name="connsiteX7" fmla="*/ 547255 w 7917873"/>
              <a:gd name="connsiteY7" fmla="*/ 331508 h 363054"/>
              <a:gd name="connsiteX8" fmla="*/ 637309 w 7917873"/>
              <a:gd name="connsiteY8" fmla="*/ 33635 h 363054"/>
              <a:gd name="connsiteX9" fmla="*/ 706582 w 7917873"/>
              <a:gd name="connsiteY9" fmla="*/ 331508 h 363054"/>
              <a:gd name="connsiteX10" fmla="*/ 789709 w 7917873"/>
              <a:gd name="connsiteY10" fmla="*/ 33635 h 363054"/>
              <a:gd name="connsiteX11" fmla="*/ 907473 w 7917873"/>
              <a:gd name="connsiteY11" fmla="*/ 338435 h 363054"/>
              <a:gd name="connsiteX12" fmla="*/ 949036 w 7917873"/>
              <a:gd name="connsiteY12" fmla="*/ 310726 h 363054"/>
              <a:gd name="connsiteX13" fmla="*/ 1046018 w 7917873"/>
              <a:gd name="connsiteY13" fmla="*/ 40562 h 363054"/>
              <a:gd name="connsiteX14" fmla="*/ 1094509 w 7917873"/>
              <a:gd name="connsiteY14" fmla="*/ 102908 h 363054"/>
              <a:gd name="connsiteX15" fmla="*/ 1163782 w 7917873"/>
              <a:gd name="connsiteY15" fmla="*/ 352289 h 363054"/>
              <a:gd name="connsiteX16" fmla="*/ 1219200 w 7917873"/>
              <a:gd name="connsiteY16" fmla="*/ 289944 h 363054"/>
              <a:gd name="connsiteX17" fmla="*/ 1274618 w 7917873"/>
              <a:gd name="connsiteY17" fmla="*/ 75199 h 363054"/>
              <a:gd name="connsiteX18" fmla="*/ 1323109 w 7917873"/>
              <a:gd name="connsiteY18" fmla="*/ 26708 h 363054"/>
              <a:gd name="connsiteX19" fmla="*/ 1399309 w 7917873"/>
              <a:gd name="connsiteY19" fmla="*/ 199889 h 363054"/>
              <a:gd name="connsiteX20" fmla="*/ 1463733 w 7917873"/>
              <a:gd name="connsiteY20" fmla="*/ 358394 h 363054"/>
              <a:gd name="connsiteX21" fmla="*/ 1517073 w 7917873"/>
              <a:gd name="connsiteY21" fmla="*/ 262235 h 363054"/>
              <a:gd name="connsiteX22" fmla="*/ 1565564 w 7917873"/>
              <a:gd name="connsiteY22" fmla="*/ 75199 h 363054"/>
              <a:gd name="connsiteX23" fmla="*/ 1620982 w 7917873"/>
              <a:gd name="connsiteY23" fmla="*/ 33635 h 363054"/>
              <a:gd name="connsiteX24" fmla="*/ 1676400 w 7917873"/>
              <a:gd name="connsiteY24" fmla="*/ 151399 h 363054"/>
              <a:gd name="connsiteX25" fmla="*/ 1731818 w 7917873"/>
              <a:gd name="connsiteY25" fmla="*/ 317653 h 363054"/>
              <a:gd name="connsiteX26" fmla="*/ 1787236 w 7917873"/>
              <a:gd name="connsiteY26" fmla="*/ 321290 h 363054"/>
              <a:gd name="connsiteX27" fmla="*/ 1835727 w 7917873"/>
              <a:gd name="connsiteY27" fmla="*/ 158326 h 363054"/>
              <a:gd name="connsiteX28" fmla="*/ 1891145 w 7917873"/>
              <a:gd name="connsiteY28" fmla="*/ 40562 h 363054"/>
              <a:gd name="connsiteX29" fmla="*/ 1953491 w 7917873"/>
              <a:gd name="connsiteY29" fmla="*/ 40562 h 363054"/>
              <a:gd name="connsiteX30" fmla="*/ 2014451 w 7917873"/>
              <a:gd name="connsiteY30" fmla="*/ 209286 h 363054"/>
              <a:gd name="connsiteX31" fmla="*/ 2071255 w 7917873"/>
              <a:gd name="connsiteY31" fmla="*/ 324580 h 363054"/>
              <a:gd name="connsiteX32" fmla="*/ 2142605 w 7917873"/>
              <a:gd name="connsiteY32" fmla="*/ 257775 h 363054"/>
              <a:gd name="connsiteX33" fmla="*/ 2182784 w 7917873"/>
              <a:gd name="connsiteY33" fmla="*/ 142003 h 363054"/>
              <a:gd name="connsiteX34" fmla="*/ 2251364 w 7917873"/>
              <a:gd name="connsiteY34" fmla="*/ 33635 h 363054"/>
              <a:gd name="connsiteX35" fmla="*/ 2348345 w 7917873"/>
              <a:gd name="connsiteY35" fmla="*/ 137544 h 363054"/>
              <a:gd name="connsiteX36" fmla="*/ 2431473 w 7917873"/>
              <a:gd name="connsiteY36" fmla="*/ 324580 h 363054"/>
              <a:gd name="connsiteX37" fmla="*/ 2530533 w 7917873"/>
              <a:gd name="connsiteY37" fmla="*/ 320944 h 363054"/>
              <a:gd name="connsiteX38" fmla="*/ 2583873 w 7917873"/>
              <a:gd name="connsiteY38" fmla="*/ 234526 h 363054"/>
              <a:gd name="connsiteX39" fmla="*/ 2639291 w 7917873"/>
              <a:gd name="connsiteY39" fmla="*/ 89053 h 363054"/>
              <a:gd name="connsiteX40" fmla="*/ 2727267 w 7917873"/>
              <a:gd name="connsiteY40" fmla="*/ 45844 h 363054"/>
              <a:gd name="connsiteX41" fmla="*/ 2826327 w 7917873"/>
              <a:gd name="connsiteY41" fmla="*/ 165253 h 363054"/>
              <a:gd name="connsiteX42" fmla="*/ 2864427 w 7917873"/>
              <a:gd name="connsiteY42" fmla="*/ 274921 h 363054"/>
              <a:gd name="connsiteX43" fmla="*/ 2957945 w 7917873"/>
              <a:gd name="connsiteY43" fmla="*/ 341726 h 363054"/>
              <a:gd name="connsiteX44" fmla="*/ 3041073 w 7917873"/>
              <a:gd name="connsiteY44" fmla="*/ 289944 h 363054"/>
              <a:gd name="connsiteX45" fmla="*/ 3109653 w 7917873"/>
              <a:gd name="connsiteY45" fmla="*/ 113126 h 363054"/>
              <a:gd name="connsiteX46" fmla="*/ 3238500 w 7917873"/>
              <a:gd name="connsiteY46" fmla="*/ 26708 h 363054"/>
              <a:gd name="connsiteX47" fmla="*/ 3356264 w 7917873"/>
              <a:gd name="connsiteY47" fmla="*/ 101262 h 363054"/>
              <a:gd name="connsiteX48" fmla="*/ 3451860 w 7917873"/>
              <a:gd name="connsiteY48" fmla="*/ 249203 h 363054"/>
              <a:gd name="connsiteX49" fmla="*/ 3574473 w 7917873"/>
              <a:gd name="connsiteY49" fmla="*/ 345362 h 363054"/>
              <a:gd name="connsiteX50" fmla="*/ 3731029 w 7917873"/>
              <a:gd name="connsiteY50" fmla="*/ 333975 h 363054"/>
              <a:gd name="connsiteX51" fmla="*/ 3900055 w 7917873"/>
              <a:gd name="connsiteY51" fmla="*/ 186035 h 363054"/>
              <a:gd name="connsiteX52" fmla="*/ 4128655 w 7917873"/>
              <a:gd name="connsiteY52" fmla="*/ 26708 h 363054"/>
              <a:gd name="connsiteX53" fmla="*/ 4336473 w 7917873"/>
              <a:gd name="connsiteY53" fmla="*/ 5926 h 363054"/>
              <a:gd name="connsiteX54" fmla="*/ 4558145 w 7917873"/>
              <a:gd name="connsiteY54" fmla="*/ 89053 h 363054"/>
              <a:gd name="connsiteX55" fmla="*/ 4759036 w 7917873"/>
              <a:gd name="connsiteY55" fmla="*/ 227599 h 363054"/>
              <a:gd name="connsiteX56" fmla="*/ 4941916 w 7917873"/>
              <a:gd name="connsiteY56" fmla="*/ 333153 h 363054"/>
              <a:gd name="connsiteX57" fmla="*/ 5153891 w 7917873"/>
              <a:gd name="connsiteY57" fmla="*/ 345362 h 363054"/>
              <a:gd name="connsiteX58" fmla="*/ 5368636 w 7917873"/>
              <a:gd name="connsiteY58" fmla="*/ 289944 h 363054"/>
              <a:gd name="connsiteX59" fmla="*/ 5569527 w 7917873"/>
              <a:gd name="connsiteY59" fmla="*/ 192962 h 363054"/>
              <a:gd name="connsiteX60" fmla="*/ 5740631 w 7917873"/>
              <a:gd name="connsiteY60" fmla="*/ 100440 h 363054"/>
              <a:gd name="connsiteX61" fmla="*/ 6005945 w 7917873"/>
              <a:gd name="connsiteY61" fmla="*/ 40562 h 363054"/>
              <a:gd name="connsiteX62" fmla="*/ 6234545 w 7917873"/>
              <a:gd name="connsiteY62" fmla="*/ 61344 h 363054"/>
              <a:gd name="connsiteX63" fmla="*/ 6470073 w 7917873"/>
              <a:gd name="connsiteY63" fmla="*/ 179108 h 363054"/>
              <a:gd name="connsiteX64" fmla="*/ 6650182 w 7917873"/>
              <a:gd name="connsiteY64" fmla="*/ 276089 h 363054"/>
              <a:gd name="connsiteX65" fmla="*/ 6892636 w 7917873"/>
              <a:gd name="connsiteY65" fmla="*/ 359217 h 363054"/>
              <a:gd name="connsiteX66" fmla="*/ 7162800 w 7917873"/>
              <a:gd name="connsiteY66" fmla="*/ 331508 h 363054"/>
              <a:gd name="connsiteX67" fmla="*/ 7377545 w 7917873"/>
              <a:gd name="connsiteY67" fmla="*/ 227599 h 363054"/>
              <a:gd name="connsiteX68" fmla="*/ 7703127 w 7917873"/>
              <a:gd name="connsiteY68" fmla="*/ 61344 h 363054"/>
              <a:gd name="connsiteX69" fmla="*/ 7917873 w 7917873"/>
              <a:gd name="connsiteY69" fmla="*/ 12853 h 363054"/>
              <a:gd name="connsiteX0" fmla="*/ 0 w 7917873"/>
              <a:gd name="connsiteY0" fmla="*/ 19780 h 363054"/>
              <a:gd name="connsiteX1" fmla="*/ 55418 w 7917873"/>
              <a:gd name="connsiteY1" fmla="*/ 331508 h 363054"/>
              <a:gd name="connsiteX2" fmla="*/ 152400 w 7917873"/>
              <a:gd name="connsiteY2" fmla="*/ 19780 h 363054"/>
              <a:gd name="connsiteX3" fmla="*/ 221673 w 7917873"/>
              <a:gd name="connsiteY3" fmla="*/ 331508 h 363054"/>
              <a:gd name="connsiteX4" fmla="*/ 311727 w 7917873"/>
              <a:gd name="connsiteY4" fmla="*/ 33635 h 363054"/>
              <a:gd name="connsiteX5" fmla="*/ 387927 w 7917873"/>
              <a:gd name="connsiteY5" fmla="*/ 324580 h 363054"/>
              <a:gd name="connsiteX6" fmla="*/ 471055 w 7917873"/>
              <a:gd name="connsiteY6" fmla="*/ 33635 h 363054"/>
              <a:gd name="connsiteX7" fmla="*/ 547255 w 7917873"/>
              <a:gd name="connsiteY7" fmla="*/ 331508 h 363054"/>
              <a:gd name="connsiteX8" fmla="*/ 637309 w 7917873"/>
              <a:gd name="connsiteY8" fmla="*/ 33635 h 363054"/>
              <a:gd name="connsiteX9" fmla="*/ 706582 w 7917873"/>
              <a:gd name="connsiteY9" fmla="*/ 331508 h 363054"/>
              <a:gd name="connsiteX10" fmla="*/ 789709 w 7917873"/>
              <a:gd name="connsiteY10" fmla="*/ 33635 h 363054"/>
              <a:gd name="connsiteX11" fmla="*/ 907473 w 7917873"/>
              <a:gd name="connsiteY11" fmla="*/ 338435 h 363054"/>
              <a:gd name="connsiteX12" fmla="*/ 949036 w 7917873"/>
              <a:gd name="connsiteY12" fmla="*/ 310726 h 363054"/>
              <a:gd name="connsiteX13" fmla="*/ 1046018 w 7917873"/>
              <a:gd name="connsiteY13" fmla="*/ 40562 h 363054"/>
              <a:gd name="connsiteX14" fmla="*/ 1094509 w 7917873"/>
              <a:gd name="connsiteY14" fmla="*/ 102908 h 363054"/>
              <a:gd name="connsiteX15" fmla="*/ 1163782 w 7917873"/>
              <a:gd name="connsiteY15" fmla="*/ 352289 h 363054"/>
              <a:gd name="connsiteX16" fmla="*/ 1219200 w 7917873"/>
              <a:gd name="connsiteY16" fmla="*/ 289944 h 363054"/>
              <a:gd name="connsiteX17" fmla="*/ 1274618 w 7917873"/>
              <a:gd name="connsiteY17" fmla="*/ 75199 h 363054"/>
              <a:gd name="connsiteX18" fmla="*/ 1323109 w 7917873"/>
              <a:gd name="connsiteY18" fmla="*/ 26708 h 363054"/>
              <a:gd name="connsiteX19" fmla="*/ 1399309 w 7917873"/>
              <a:gd name="connsiteY19" fmla="*/ 199889 h 363054"/>
              <a:gd name="connsiteX20" fmla="*/ 1463733 w 7917873"/>
              <a:gd name="connsiteY20" fmla="*/ 358394 h 363054"/>
              <a:gd name="connsiteX21" fmla="*/ 1517073 w 7917873"/>
              <a:gd name="connsiteY21" fmla="*/ 262235 h 363054"/>
              <a:gd name="connsiteX22" fmla="*/ 1565564 w 7917873"/>
              <a:gd name="connsiteY22" fmla="*/ 75199 h 363054"/>
              <a:gd name="connsiteX23" fmla="*/ 1620982 w 7917873"/>
              <a:gd name="connsiteY23" fmla="*/ 33635 h 363054"/>
              <a:gd name="connsiteX24" fmla="*/ 1676400 w 7917873"/>
              <a:gd name="connsiteY24" fmla="*/ 151399 h 363054"/>
              <a:gd name="connsiteX25" fmla="*/ 1731818 w 7917873"/>
              <a:gd name="connsiteY25" fmla="*/ 317653 h 363054"/>
              <a:gd name="connsiteX26" fmla="*/ 1787236 w 7917873"/>
              <a:gd name="connsiteY26" fmla="*/ 321290 h 363054"/>
              <a:gd name="connsiteX27" fmla="*/ 1835727 w 7917873"/>
              <a:gd name="connsiteY27" fmla="*/ 158326 h 363054"/>
              <a:gd name="connsiteX28" fmla="*/ 1891145 w 7917873"/>
              <a:gd name="connsiteY28" fmla="*/ 40562 h 363054"/>
              <a:gd name="connsiteX29" fmla="*/ 1953491 w 7917873"/>
              <a:gd name="connsiteY29" fmla="*/ 40562 h 363054"/>
              <a:gd name="connsiteX30" fmla="*/ 2014451 w 7917873"/>
              <a:gd name="connsiteY30" fmla="*/ 209286 h 363054"/>
              <a:gd name="connsiteX31" fmla="*/ 2071255 w 7917873"/>
              <a:gd name="connsiteY31" fmla="*/ 324580 h 363054"/>
              <a:gd name="connsiteX32" fmla="*/ 2142605 w 7917873"/>
              <a:gd name="connsiteY32" fmla="*/ 257775 h 363054"/>
              <a:gd name="connsiteX33" fmla="*/ 2182784 w 7917873"/>
              <a:gd name="connsiteY33" fmla="*/ 142003 h 363054"/>
              <a:gd name="connsiteX34" fmla="*/ 2251364 w 7917873"/>
              <a:gd name="connsiteY34" fmla="*/ 33635 h 363054"/>
              <a:gd name="connsiteX35" fmla="*/ 2348345 w 7917873"/>
              <a:gd name="connsiteY35" fmla="*/ 137544 h 363054"/>
              <a:gd name="connsiteX36" fmla="*/ 2431473 w 7917873"/>
              <a:gd name="connsiteY36" fmla="*/ 324580 h 363054"/>
              <a:gd name="connsiteX37" fmla="*/ 2530533 w 7917873"/>
              <a:gd name="connsiteY37" fmla="*/ 320944 h 363054"/>
              <a:gd name="connsiteX38" fmla="*/ 2583873 w 7917873"/>
              <a:gd name="connsiteY38" fmla="*/ 234526 h 363054"/>
              <a:gd name="connsiteX39" fmla="*/ 2639291 w 7917873"/>
              <a:gd name="connsiteY39" fmla="*/ 89053 h 363054"/>
              <a:gd name="connsiteX40" fmla="*/ 2727267 w 7917873"/>
              <a:gd name="connsiteY40" fmla="*/ 45844 h 363054"/>
              <a:gd name="connsiteX41" fmla="*/ 2826327 w 7917873"/>
              <a:gd name="connsiteY41" fmla="*/ 165253 h 363054"/>
              <a:gd name="connsiteX42" fmla="*/ 2887287 w 7917873"/>
              <a:gd name="connsiteY42" fmla="*/ 256607 h 363054"/>
              <a:gd name="connsiteX43" fmla="*/ 2957945 w 7917873"/>
              <a:gd name="connsiteY43" fmla="*/ 341726 h 363054"/>
              <a:gd name="connsiteX44" fmla="*/ 3041073 w 7917873"/>
              <a:gd name="connsiteY44" fmla="*/ 289944 h 363054"/>
              <a:gd name="connsiteX45" fmla="*/ 3109653 w 7917873"/>
              <a:gd name="connsiteY45" fmla="*/ 113126 h 363054"/>
              <a:gd name="connsiteX46" fmla="*/ 3238500 w 7917873"/>
              <a:gd name="connsiteY46" fmla="*/ 26708 h 363054"/>
              <a:gd name="connsiteX47" fmla="*/ 3356264 w 7917873"/>
              <a:gd name="connsiteY47" fmla="*/ 101262 h 363054"/>
              <a:gd name="connsiteX48" fmla="*/ 3451860 w 7917873"/>
              <a:gd name="connsiteY48" fmla="*/ 249203 h 363054"/>
              <a:gd name="connsiteX49" fmla="*/ 3574473 w 7917873"/>
              <a:gd name="connsiteY49" fmla="*/ 345362 h 363054"/>
              <a:gd name="connsiteX50" fmla="*/ 3731029 w 7917873"/>
              <a:gd name="connsiteY50" fmla="*/ 333975 h 363054"/>
              <a:gd name="connsiteX51" fmla="*/ 3900055 w 7917873"/>
              <a:gd name="connsiteY51" fmla="*/ 186035 h 363054"/>
              <a:gd name="connsiteX52" fmla="*/ 4128655 w 7917873"/>
              <a:gd name="connsiteY52" fmla="*/ 26708 h 363054"/>
              <a:gd name="connsiteX53" fmla="*/ 4336473 w 7917873"/>
              <a:gd name="connsiteY53" fmla="*/ 5926 h 363054"/>
              <a:gd name="connsiteX54" fmla="*/ 4558145 w 7917873"/>
              <a:gd name="connsiteY54" fmla="*/ 89053 h 363054"/>
              <a:gd name="connsiteX55" fmla="*/ 4759036 w 7917873"/>
              <a:gd name="connsiteY55" fmla="*/ 227599 h 363054"/>
              <a:gd name="connsiteX56" fmla="*/ 4941916 w 7917873"/>
              <a:gd name="connsiteY56" fmla="*/ 333153 h 363054"/>
              <a:gd name="connsiteX57" fmla="*/ 5153891 w 7917873"/>
              <a:gd name="connsiteY57" fmla="*/ 345362 h 363054"/>
              <a:gd name="connsiteX58" fmla="*/ 5368636 w 7917873"/>
              <a:gd name="connsiteY58" fmla="*/ 289944 h 363054"/>
              <a:gd name="connsiteX59" fmla="*/ 5569527 w 7917873"/>
              <a:gd name="connsiteY59" fmla="*/ 192962 h 363054"/>
              <a:gd name="connsiteX60" fmla="*/ 5740631 w 7917873"/>
              <a:gd name="connsiteY60" fmla="*/ 100440 h 363054"/>
              <a:gd name="connsiteX61" fmla="*/ 6005945 w 7917873"/>
              <a:gd name="connsiteY61" fmla="*/ 40562 h 363054"/>
              <a:gd name="connsiteX62" fmla="*/ 6234545 w 7917873"/>
              <a:gd name="connsiteY62" fmla="*/ 61344 h 363054"/>
              <a:gd name="connsiteX63" fmla="*/ 6470073 w 7917873"/>
              <a:gd name="connsiteY63" fmla="*/ 179108 h 363054"/>
              <a:gd name="connsiteX64" fmla="*/ 6650182 w 7917873"/>
              <a:gd name="connsiteY64" fmla="*/ 276089 h 363054"/>
              <a:gd name="connsiteX65" fmla="*/ 6892636 w 7917873"/>
              <a:gd name="connsiteY65" fmla="*/ 359217 h 363054"/>
              <a:gd name="connsiteX66" fmla="*/ 7162800 w 7917873"/>
              <a:gd name="connsiteY66" fmla="*/ 331508 h 363054"/>
              <a:gd name="connsiteX67" fmla="*/ 7377545 w 7917873"/>
              <a:gd name="connsiteY67" fmla="*/ 227599 h 363054"/>
              <a:gd name="connsiteX68" fmla="*/ 7703127 w 7917873"/>
              <a:gd name="connsiteY68" fmla="*/ 61344 h 363054"/>
              <a:gd name="connsiteX69" fmla="*/ 7917873 w 7917873"/>
              <a:gd name="connsiteY69" fmla="*/ 12853 h 363054"/>
              <a:gd name="connsiteX0" fmla="*/ 0 w 7917873"/>
              <a:gd name="connsiteY0" fmla="*/ 19780 h 363054"/>
              <a:gd name="connsiteX1" fmla="*/ 55418 w 7917873"/>
              <a:gd name="connsiteY1" fmla="*/ 331508 h 363054"/>
              <a:gd name="connsiteX2" fmla="*/ 152400 w 7917873"/>
              <a:gd name="connsiteY2" fmla="*/ 19780 h 363054"/>
              <a:gd name="connsiteX3" fmla="*/ 221673 w 7917873"/>
              <a:gd name="connsiteY3" fmla="*/ 331508 h 363054"/>
              <a:gd name="connsiteX4" fmla="*/ 311727 w 7917873"/>
              <a:gd name="connsiteY4" fmla="*/ 33635 h 363054"/>
              <a:gd name="connsiteX5" fmla="*/ 387927 w 7917873"/>
              <a:gd name="connsiteY5" fmla="*/ 324580 h 363054"/>
              <a:gd name="connsiteX6" fmla="*/ 471055 w 7917873"/>
              <a:gd name="connsiteY6" fmla="*/ 33635 h 363054"/>
              <a:gd name="connsiteX7" fmla="*/ 547255 w 7917873"/>
              <a:gd name="connsiteY7" fmla="*/ 331508 h 363054"/>
              <a:gd name="connsiteX8" fmla="*/ 637309 w 7917873"/>
              <a:gd name="connsiteY8" fmla="*/ 33635 h 363054"/>
              <a:gd name="connsiteX9" fmla="*/ 706582 w 7917873"/>
              <a:gd name="connsiteY9" fmla="*/ 331508 h 363054"/>
              <a:gd name="connsiteX10" fmla="*/ 789709 w 7917873"/>
              <a:gd name="connsiteY10" fmla="*/ 33635 h 363054"/>
              <a:gd name="connsiteX11" fmla="*/ 907473 w 7917873"/>
              <a:gd name="connsiteY11" fmla="*/ 338435 h 363054"/>
              <a:gd name="connsiteX12" fmla="*/ 949036 w 7917873"/>
              <a:gd name="connsiteY12" fmla="*/ 310726 h 363054"/>
              <a:gd name="connsiteX13" fmla="*/ 1046018 w 7917873"/>
              <a:gd name="connsiteY13" fmla="*/ 40562 h 363054"/>
              <a:gd name="connsiteX14" fmla="*/ 1094509 w 7917873"/>
              <a:gd name="connsiteY14" fmla="*/ 102908 h 363054"/>
              <a:gd name="connsiteX15" fmla="*/ 1163782 w 7917873"/>
              <a:gd name="connsiteY15" fmla="*/ 352289 h 363054"/>
              <a:gd name="connsiteX16" fmla="*/ 1219200 w 7917873"/>
              <a:gd name="connsiteY16" fmla="*/ 289944 h 363054"/>
              <a:gd name="connsiteX17" fmla="*/ 1274618 w 7917873"/>
              <a:gd name="connsiteY17" fmla="*/ 75199 h 363054"/>
              <a:gd name="connsiteX18" fmla="*/ 1323109 w 7917873"/>
              <a:gd name="connsiteY18" fmla="*/ 26708 h 363054"/>
              <a:gd name="connsiteX19" fmla="*/ 1399309 w 7917873"/>
              <a:gd name="connsiteY19" fmla="*/ 199889 h 363054"/>
              <a:gd name="connsiteX20" fmla="*/ 1463733 w 7917873"/>
              <a:gd name="connsiteY20" fmla="*/ 358394 h 363054"/>
              <a:gd name="connsiteX21" fmla="*/ 1517073 w 7917873"/>
              <a:gd name="connsiteY21" fmla="*/ 262235 h 363054"/>
              <a:gd name="connsiteX22" fmla="*/ 1565564 w 7917873"/>
              <a:gd name="connsiteY22" fmla="*/ 75199 h 363054"/>
              <a:gd name="connsiteX23" fmla="*/ 1620982 w 7917873"/>
              <a:gd name="connsiteY23" fmla="*/ 33635 h 363054"/>
              <a:gd name="connsiteX24" fmla="*/ 1676400 w 7917873"/>
              <a:gd name="connsiteY24" fmla="*/ 151399 h 363054"/>
              <a:gd name="connsiteX25" fmla="*/ 1731818 w 7917873"/>
              <a:gd name="connsiteY25" fmla="*/ 317653 h 363054"/>
              <a:gd name="connsiteX26" fmla="*/ 1787236 w 7917873"/>
              <a:gd name="connsiteY26" fmla="*/ 321290 h 363054"/>
              <a:gd name="connsiteX27" fmla="*/ 1835727 w 7917873"/>
              <a:gd name="connsiteY27" fmla="*/ 158326 h 363054"/>
              <a:gd name="connsiteX28" fmla="*/ 1891145 w 7917873"/>
              <a:gd name="connsiteY28" fmla="*/ 40562 h 363054"/>
              <a:gd name="connsiteX29" fmla="*/ 1953491 w 7917873"/>
              <a:gd name="connsiteY29" fmla="*/ 40562 h 363054"/>
              <a:gd name="connsiteX30" fmla="*/ 2014451 w 7917873"/>
              <a:gd name="connsiteY30" fmla="*/ 209286 h 363054"/>
              <a:gd name="connsiteX31" fmla="*/ 2071255 w 7917873"/>
              <a:gd name="connsiteY31" fmla="*/ 324580 h 363054"/>
              <a:gd name="connsiteX32" fmla="*/ 2142605 w 7917873"/>
              <a:gd name="connsiteY32" fmla="*/ 257775 h 363054"/>
              <a:gd name="connsiteX33" fmla="*/ 2182784 w 7917873"/>
              <a:gd name="connsiteY33" fmla="*/ 142003 h 363054"/>
              <a:gd name="connsiteX34" fmla="*/ 2251364 w 7917873"/>
              <a:gd name="connsiteY34" fmla="*/ 33635 h 363054"/>
              <a:gd name="connsiteX35" fmla="*/ 2348345 w 7917873"/>
              <a:gd name="connsiteY35" fmla="*/ 137544 h 363054"/>
              <a:gd name="connsiteX36" fmla="*/ 2431473 w 7917873"/>
              <a:gd name="connsiteY36" fmla="*/ 324580 h 363054"/>
              <a:gd name="connsiteX37" fmla="*/ 2530533 w 7917873"/>
              <a:gd name="connsiteY37" fmla="*/ 320944 h 363054"/>
              <a:gd name="connsiteX38" fmla="*/ 2583873 w 7917873"/>
              <a:gd name="connsiteY38" fmla="*/ 234526 h 363054"/>
              <a:gd name="connsiteX39" fmla="*/ 2639291 w 7917873"/>
              <a:gd name="connsiteY39" fmla="*/ 89053 h 363054"/>
              <a:gd name="connsiteX40" fmla="*/ 2727267 w 7917873"/>
              <a:gd name="connsiteY40" fmla="*/ 45844 h 363054"/>
              <a:gd name="connsiteX41" fmla="*/ 2849187 w 7917873"/>
              <a:gd name="connsiteY41" fmla="*/ 159149 h 363054"/>
              <a:gd name="connsiteX42" fmla="*/ 2887287 w 7917873"/>
              <a:gd name="connsiteY42" fmla="*/ 256607 h 363054"/>
              <a:gd name="connsiteX43" fmla="*/ 2957945 w 7917873"/>
              <a:gd name="connsiteY43" fmla="*/ 341726 h 363054"/>
              <a:gd name="connsiteX44" fmla="*/ 3041073 w 7917873"/>
              <a:gd name="connsiteY44" fmla="*/ 289944 h 363054"/>
              <a:gd name="connsiteX45" fmla="*/ 3109653 w 7917873"/>
              <a:gd name="connsiteY45" fmla="*/ 113126 h 363054"/>
              <a:gd name="connsiteX46" fmla="*/ 3238500 w 7917873"/>
              <a:gd name="connsiteY46" fmla="*/ 26708 h 363054"/>
              <a:gd name="connsiteX47" fmla="*/ 3356264 w 7917873"/>
              <a:gd name="connsiteY47" fmla="*/ 101262 h 363054"/>
              <a:gd name="connsiteX48" fmla="*/ 3451860 w 7917873"/>
              <a:gd name="connsiteY48" fmla="*/ 249203 h 363054"/>
              <a:gd name="connsiteX49" fmla="*/ 3574473 w 7917873"/>
              <a:gd name="connsiteY49" fmla="*/ 345362 h 363054"/>
              <a:gd name="connsiteX50" fmla="*/ 3731029 w 7917873"/>
              <a:gd name="connsiteY50" fmla="*/ 333975 h 363054"/>
              <a:gd name="connsiteX51" fmla="*/ 3900055 w 7917873"/>
              <a:gd name="connsiteY51" fmla="*/ 186035 h 363054"/>
              <a:gd name="connsiteX52" fmla="*/ 4128655 w 7917873"/>
              <a:gd name="connsiteY52" fmla="*/ 26708 h 363054"/>
              <a:gd name="connsiteX53" fmla="*/ 4336473 w 7917873"/>
              <a:gd name="connsiteY53" fmla="*/ 5926 h 363054"/>
              <a:gd name="connsiteX54" fmla="*/ 4558145 w 7917873"/>
              <a:gd name="connsiteY54" fmla="*/ 89053 h 363054"/>
              <a:gd name="connsiteX55" fmla="*/ 4759036 w 7917873"/>
              <a:gd name="connsiteY55" fmla="*/ 227599 h 363054"/>
              <a:gd name="connsiteX56" fmla="*/ 4941916 w 7917873"/>
              <a:gd name="connsiteY56" fmla="*/ 333153 h 363054"/>
              <a:gd name="connsiteX57" fmla="*/ 5153891 w 7917873"/>
              <a:gd name="connsiteY57" fmla="*/ 345362 h 363054"/>
              <a:gd name="connsiteX58" fmla="*/ 5368636 w 7917873"/>
              <a:gd name="connsiteY58" fmla="*/ 289944 h 363054"/>
              <a:gd name="connsiteX59" fmla="*/ 5569527 w 7917873"/>
              <a:gd name="connsiteY59" fmla="*/ 192962 h 363054"/>
              <a:gd name="connsiteX60" fmla="*/ 5740631 w 7917873"/>
              <a:gd name="connsiteY60" fmla="*/ 100440 h 363054"/>
              <a:gd name="connsiteX61" fmla="*/ 6005945 w 7917873"/>
              <a:gd name="connsiteY61" fmla="*/ 40562 h 363054"/>
              <a:gd name="connsiteX62" fmla="*/ 6234545 w 7917873"/>
              <a:gd name="connsiteY62" fmla="*/ 61344 h 363054"/>
              <a:gd name="connsiteX63" fmla="*/ 6470073 w 7917873"/>
              <a:gd name="connsiteY63" fmla="*/ 179108 h 363054"/>
              <a:gd name="connsiteX64" fmla="*/ 6650182 w 7917873"/>
              <a:gd name="connsiteY64" fmla="*/ 276089 h 363054"/>
              <a:gd name="connsiteX65" fmla="*/ 6892636 w 7917873"/>
              <a:gd name="connsiteY65" fmla="*/ 359217 h 363054"/>
              <a:gd name="connsiteX66" fmla="*/ 7162800 w 7917873"/>
              <a:gd name="connsiteY66" fmla="*/ 331508 h 363054"/>
              <a:gd name="connsiteX67" fmla="*/ 7377545 w 7917873"/>
              <a:gd name="connsiteY67" fmla="*/ 227599 h 363054"/>
              <a:gd name="connsiteX68" fmla="*/ 7703127 w 7917873"/>
              <a:gd name="connsiteY68" fmla="*/ 61344 h 363054"/>
              <a:gd name="connsiteX69" fmla="*/ 7917873 w 7917873"/>
              <a:gd name="connsiteY69" fmla="*/ 12853 h 363054"/>
              <a:gd name="connsiteX0" fmla="*/ 0 w 7917873"/>
              <a:gd name="connsiteY0" fmla="*/ 19780 h 363054"/>
              <a:gd name="connsiteX1" fmla="*/ 55418 w 7917873"/>
              <a:gd name="connsiteY1" fmla="*/ 331508 h 363054"/>
              <a:gd name="connsiteX2" fmla="*/ 152400 w 7917873"/>
              <a:gd name="connsiteY2" fmla="*/ 19780 h 363054"/>
              <a:gd name="connsiteX3" fmla="*/ 221673 w 7917873"/>
              <a:gd name="connsiteY3" fmla="*/ 331508 h 363054"/>
              <a:gd name="connsiteX4" fmla="*/ 311727 w 7917873"/>
              <a:gd name="connsiteY4" fmla="*/ 33635 h 363054"/>
              <a:gd name="connsiteX5" fmla="*/ 387927 w 7917873"/>
              <a:gd name="connsiteY5" fmla="*/ 324580 h 363054"/>
              <a:gd name="connsiteX6" fmla="*/ 471055 w 7917873"/>
              <a:gd name="connsiteY6" fmla="*/ 33635 h 363054"/>
              <a:gd name="connsiteX7" fmla="*/ 547255 w 7917873"/>
              <a:gd name="connsiteY7" fmla="*/ 331508 h 363054"/>
              <a:gd name="connsiteX8" fmla="*/ 637309 w 7917873"/>
              <a:gd name="connsiteY8" fmla="*/ 33635 h 363054"/>
              <a:gd name="connsiteX9" fmla="*/ 706582 w 7917873"/>
              <a:gd name="connsiteY9" fmla="*/ 331508 h 363054"/>
              <a:gd name="connsiteX10" fmla="*/ 789709 w 7917873"/>
              <a:gd name="connsiteY10" fmla="*/ 33635 h 363054"/>
              <a:gd name="connsiteX11" fmla="*/ 907473 w 7917873"/>
              <a:gd name="connsiteY11" fmla="*/ 338435 h 363054"/>
              <a:gd name="connsiteX12" fmla="*/ 949036 w 7917873"/>
              <a:gd name="connsiteY12" fmla="*/ 310726 h 363054"/>
              <a:gd name="connsiteX13" fmla="*/ 1046018 w 7917873"/>
              <a:gd name="connsiteY13" fmla="*/ 40562 h 363054"/>
              <a:gd name="connsiteX14" fmla="*/ 1094509 w 7917873"/>
              <a:gd name="connsiteY14" fmla="*/ 102908 h 363054"/>
              <a:gd name="connsiteX15" fmla="*/ 1163782 w 7917873"/>
              <a:gd name="connsiteY15" fmla="*/ 352289 h 363054"/>
              <a:gd name="connsiteX16" fmla="*/ 1219200 w 7917873"/>
              <a:gd name="connsiteY16" fmla="*/ 289944 h 363054"/>
              <a:gd name="connsiteX17" fmla="*/ 1274618 w 7917873"/>
              <a:gd name="connsiteY17" fmla="*/ 75199 h 363054"/>
              <a:gd name="connsiteX18" fmla="*/ 1323109 w 7917873"/>
              <a:gd name="connsiteY18" fmla="*/ 26708 h 363054"/>
              <a:gd name="connsiteX19" fmla="*/ 1399309 w 7917873"/>
              <a:gd name="connsiteY19" fmla="*/ 199889 h 363054"/>
              <a:gd name="connsiteX20" fmla="*/ 1463733 w 7917873"/>
              <a:gd name="connsiteY20" fmla="*/ 358394 h 363054"/>
              <a:gd name="connsiteX21" fmla="*/ 1517073 w 7917873"/>
              <a:gd name="connsiteY21" fmla="*/ 262235 h 363054"/>
              <a:gd name="connsiteX22" fmla="*/ 1565564 w 7917873"/>
              <a:gd name="connsiteY22" fmla="*/ 75199 h 363054"/>
              <a:gd name="connsiteX23" fmla="*/ 1620982 w 7917873"/>
              <a:gd name="connsiteY23" fmla="*/ 33635 h 363054"/>
              <a:gd name="connsiteX24" fmla="*/ 1676400 w 7917873"/>
              <a:gd name="connsiteY24" fmla="*/ 151399 h 363054"/>
              <a:gd name="connsiteX25" fmla="*/ 1731818 w 7917873"/>
              <a:gd name="connsiteY25" fmla="*/ 317653 h 363054"/>
              <a:gd name="connsiteX26" fmla="*/ 1787236 w 7917873"/>
              <a:gd name="connsiteY26" fmla="*/ 321290 h 363054"/>
              <a:gd name="connsiteX27" fmla="*/ 1835727 w 7917873"/>
              <a:gd name="connsiteY27" fmla="*/ 158326 h 363054"/>
              <a:gd name="connsiteX28" fmla="*/ 1891145 w 7917873"/>
              <a:gd name="connsiteY28" fmla="*/ 40562 h 363054"/>
              <a:gd name="connsiteX29" fmla="*/ 1953491 w 7917873"/>
              <a:gd name="connsiteY29" fmla="*/ 40562 h 363054"/>
              <a:gd name="connsiteX30" fmla="*/ 2014451 w 7917873"/>
              <a:gd name="connsiteY30" fmla="*/ 209286 h 363054"/>
              <a:gd name="connsiteX31" fmla="*/ 2071255 w 7917873"/>
              <a:gd name="connsiteY31" fmla="*/ 324580 h 363054"/>
              <a:gd name="connsiteX32" fmla="*/ 2142605 w 7917873"/>
              <a:gd name="connsiteY32" fmla="*/ 257775 h 363054"/>
              <a:gd name="connsiteX33" fmla="*/ 2182784 w 7917873"/>
              <a:gd name="connsiteY33" fmla="*/ 142003 h 363054"/>
              <a:gd name="connsiteX34" fmla="*/ 2251364 w 7917873"/>
              <a:gd name="connsiteY34" fmla="*/ 33635 h 363054"/>
              <a:gd name="connsiteX35" fmla="*/ 2348345 w 7917873"/>
              <a:gd name="connsiteY35" fmla="*/ 137544 h 363054"/>
              <a:gd name="connsiteX36" fmla="*/ 2431473 w 7917873"/>
              <a:gd name="connsiteY36" fmla="*/ 324580 h 363054"/>
              <a:gd name="connsiteX37" fmla="*/ 2530533 w 7917873"/>
              <a:gd name="connsiteY37" fmla="*/ 320944 h 363054"/>
              <a:gd name="connsiteX38" fmla="*/ 2583873 w 7917873"/>
              <a:gd name="connsiteY38" fmla="*/ 234526 h 363054"/>
              <a:gd name="connsiteX39" fmla="*/ 2639291 w 7917873"/>
              <a:gd name="connsiteY39" fmla="*/ 89053 h 363054"/>
              <a:gd name="connsiteX40" fmla="*/ 2727267 w 7917873"/>
              <a:gd name="connsiteY40" fmla="*/ 45844 h 363054"/>
              <a:gd name="connsiteX41" fmla="*/ 2849187 w 7917873"/>
              <a:gd name="connsiteY41" fmla="*/ 159149 h 363054"/>
              <a:gd name="connsiteX42" fmla="*/ 2902527 w 7917873"/>
              <a:gd name="connsiteY42" fmla="*/ 244397 h 363054"/>
              <a:gd name="connsiteX43" fmla="*/ 2957945 w 7917873"/>
              <a:gd name="connsiteY43" fmla="*/ 341726 h 363054"/>
              <a:gd name="connsiteX44" fmla="*/ 3041073 w 7917873"/>
              <a:gd name="connsiteY44" fmla="*/ 289944 h 363054"/>
              <a:gd name="connsiteX45" fmla="*/ 3109653 w 7917873"/>
              <a:gd name="connsiteY45" fmla="*/ 113126 h 363054"/>
              <a:gd name="connsiteX46" fmla="*/ 3238500 w 7917873"/>
              <a:gd name="connsiteY46" fmla="*/ 26708 h 363054"/>
              <a:gd name="connsiteX47" fmla="*/ 3356264 w 7917873"/>
              <a:gd name="connsiteY47" fmla="*/ 101262 h 363054"/>
              <a:gd name="connsiteX48" fmla="*/ 3451860 w 7917873"/>
              <a:gd name="connsiteY48" fmla="*/ 249203 h 363054"/>
              <a:gd name="connsiteX49" fmla="*/ 3574473 w 7917873"/>
              <a:gd name="connsiteY49" fmla="*/ 345362 h 363054"/>
              <a:gd name="connsiteX50" fmla="*/ 3731029 w 7917873"/>
              <a:gd name="connsiteY50" fmla="*/ 333975 h 363054"/>
              <a:gd name="connsiteX51" fmla="*/ 3900055 w 7917873"/>
              <a:gd name="connsiteY51" fmla="*/ 186035 h 363054"/>
              <a:gd name="connsiteX52" fmla="*/ 4128655 w 7917873"/>
              <a:gd name="connsiteY52" fmla="*/ 26708 h 363054"/>
              <a:gd name="connsiteX53" fmla="*/ 4336473 w 7917873"/>
              <a:gd name="connsiteY53" fmla="*/ 5926 h 363054"/>
              <a:gd name="connsiteX54" fmla="*/ 4558145 w 7917873"/>
              <a:gd name="connsiteY54" fmla="*/ 89053 h 363054"/>
              <a:gd name="connsiteX55" fmla="*/ 4759036 w 7917873"/>
              <a:gd name="connsiteY55" fmla="*/ 227599 h 363054"/>
              <a:gd name="connsiteX56" fmla="*/ 4941916 w 7917873"/>
              <a:gd name="connsiteY56" fmla="*/ 333153 h 363054"/>
              <a:gd name="connsiteX57" fmla="*/ 5153891 w 7917873"/>
              <a:gd name="connsiteY57" fmla="*/ 345362 h 363054"/>
              <a:gd name="connsiteX58" fmla="*/ 5368636 w 7917873"/>
              <a:gd name="connsiteY58" fmla="*/ 289944 h 363054"/>
              <a:gd name="connsiteX59" fmla="*/ 5569527 w 7917873"/>
              <a:gd name="connsiteY59" fmla="*/ 192962 h 363054"/>
              <a:gd name="connsiteX60" fmla="*/ 5740631 w 7917873"/>
              <a:gd name="connsiteY60" fmla="*/ 100440 h 363054"/>
              <a:gd name="connsiteX61" fmla="*/ 6005945 w 7917873"/>
              <a:gd name="connsiteY61" fmla="*/ 40562 h 363054"/>
              <a:gd name="connsiteX62" fmla="*/ 6234545 w 7917873"/>
              <a:gd name="connsiteY62" fmla="*/ 61344 h 363054"/>
              <a:gd name="connsiteX63" fmla="*/ 6470073 w 7917873"/>
              <a:gd name="connsiteY63" fmla="*/ 179108 h 363054"/>
              <a:gd name="connsiteX64" fmla="*/ 6650182 w 7917873"/>
              <a:gd name="connsiteY64" fmla="*/ 276089 h 363054"/>
              <a:gd name="connsiteX65" fmla="*/ 6892636 w 7917873"/>
              <a:gd name="connsiteY65" fmla="*/ 359217 h 363054"/>
              <a:gd name="connsiteX66" fmla="*/ 7162800 w 7917873"/>
              <a:gd name="connsiteY66" fmla="*/ 331508 h 363054"/>
              <a:gd name="connsiteX67" fmla="*/ 7377545 w 7917873"/>
              <a:gd name="connsiteY67" fmla="*/ 227599 h 363054"/>
              <a:gd name="connsiteX68" fmla="*/ 7703127 w 7917873"/>
              <a:gd name="connsiteY68" fmla="*/ 61344 h 363054"/>
              <a:gd name="connsiteX69" fmla="*/ 7917873 w 7917873"/>
              <a:gd name="connsiteY69" fmla="*/ 12853 h 363054"/>
              <a:gd name="connsiteX0" fmla="*/ 0 w 7917873"/>
              <a:gd name="connsiteY0" fmla="*/ 19780 h 363054"/>
              <a:gd name="connsiteX1" fmla="*/ 55418 w 7917873"/>
              <a:gd name="connsiteY1" fmla="*/ 331508 h 363054"/>
              <a:gd name="connsiteX2" fmla="*/ 152400 w 7917873"/>
              <a:gd name="connsiteY2" fmla="*/ 19780 h 363054"/>
              <a:gd name="connsiteX3" fmla="*/ 221673 w 7917873"/>
              <a:gd name="connsiteY3" fmla="*/ 331508 h 363054"/>
              <a:gd name="connsiteX4" fmla="*/ 311727 w 7917873"/>
              <a:gd name="connsiteY4" fmla="*/ 33635 h 363054"/>
              <a:gd name="connsiteX5" fmla="*/ 387927 w 7917873"/>
              <a:gd name="connsiteY5" fmla="*/ 324580 h 363054"/>
              <a:gd name="connsiteX6" fmla="*/ 471055 w 7917873"/>
              <a:gd name="connsiteY6" fmla="*/ 33635 h 363054"/>
              <a:gd name="connsiteX7" fmla="*/ 547255 w 7917873"/>
              <a:gd name="connsiteY7" fmla="*/ 331508 h 363054"/>
              <a:gd name="connsiteX8" fmla="*/ 637309 w 7917873"/>
              <a:gd name="connsiteY8" fmla="*/ 33635 h 363054"/>
              <a:gd name="connsiteX9" fmla="*/ 706582 w 7917873"/>
              <a:gd name="connsiteY9" fmla="*/ 331508 h 363054"/>
              <a:gd name="connsiteX10" fmla="*/ 789709 w 7917873"/>
              <a:gd name="connsiteY10" fmla="*/ 33635 h 363054"/>
              <a:gd name="connsiteX11" fmla="*/ 907473 w 7917873"/>
              <a:gd name="connsiteY11" fmla="*/ 338435 h 363054"/>
              <a:gd name="connsiteX12" fmla="*/ 949036 w 7917873"/>
              <a:gd name="connsiteY12" fmla="*/ 310726 h 363054"/>
              <a:gd name="connsiteX13" fmla="*/ 1046018 w 7917873"/>
              <a:gd name="connsiteY13" fmla="*/ 40562 h 363054"/>
              <a:gd name="connsiteX14" fmla="*/ 1094509 w 7917873"/>
              <a:gd name="connsiteY14" fmla="*/ 102908 h 363054"/>
              <a:gd name="connsiteX15" fmla="*/ 1163782 w 7917873"/>
              <a:gd name="connsiteY15" fmla="*/ 352289 h 363054"/>
              <a:gd name="connsiteX16" fmla="*/ 1219200 w 7917873"/>
              <a:gd name="connsiteY16" fmla="*/ 289944 h 363054"/>
              <a:gd name="connsiteX17" fmla="*/ 1274618 w 7917873"/>
              <a:gd name="connsiteY17" fmla="*/ 75199 h 363054"/>
              <a:gd name="connsiteX18" fmla="*/ 1323109 w 7917873"/>
              <a:gd name="connsiteY18" fmla="*/ 26708 h 363054"/>
              <a:gd name="connsiteX19" fmla="*/ 1399309 w 7917873"/>
              <a:gd name="connsiteY19" fmla="*/ 199889 h 363054"/>
              <a:gd name="connsiteX20" fmla="*/ 1463733 w 7917873"/>
              <a:gd name="connsiteY20" fmla="*/ 358394 h 363054"/>
              <a:gd name="connsiteX21" fmla="*/ 1517073 w 7917873"/>
              <a:gd name="connsiteY21" fmla="*/ 262235 h 363054"/>
              <a:gd name="connsiteX22" fmla="*/ 1565564 w 7917873"/>
              <a:gd name="connsiteY22" fmla="*/ 75199 h 363054"/>
              <a:gd name="connsiteX23" fmla="*/ 1620982 w 7917873"/>
              <a:gd name="connsiteY23" fmla="*/ 33635 h 363054"/>
              <a:gd name="connsiteX24" fmla="*/ 1676400 w 7917873"/>
              <a:gd name="connsiteY24" fmla="*/ 151399 h 363054"/>
              <a:gd name="connsiteX25" fmla="*/ 1731818 w 7917873"/>
              <a:gd name="connsiteY25" fmla="*/ 317653 h 363054"/>
              <a:gd name="connsiteX26" fmla="*/ 1787236 w 7917873"/>
              <a:gd name="connsiteY26" fmla="*/ 321290 h 363054"/>
              <a:gd name="connsiteX27" fmla="*/ 1835727 w 7917873"/>
              <a:gd name="connsiteY27" fmla="*/ 158326 h 363054"/>
              <a:gd name="connsiteX28" fmla="*/ 1891145 w 7917873"/>
              <a:gd name="connsiteY28" fmla="*/ 40562 h 363054"/>
              <a:gd name="connsiteX29" fmla="*/ 1953491 w 7917873"/>
              <a:gd name="connsiteY29" fmla="*/ 40562 h 363054"/>
              <a:gd name="connsiteX30" fmla="*/ 2014451 w 7917873"/>
              <a:gd name="connsiteY30" fmla="*/ 209286 h 363054"/>
              <a:gd name="connsiteX31" fmla="*/ 2071255 w 7917873"/>
              <a:gd name="connsiteY31" fmla="*/ 324580 h 363054"/>
              <a:gd name="connsiteX32" fmla="*/ 2142605 w 7917873"/>
              <a:gd name="connsiteY32" fmla="*/ 257775 h 363054"/>
              <a:gd name="connsiteX33" fmla="*/ 2182784 w 7917873"/>
              <a:gd name="connsiteY33" fmla="*/ 142003 h 363054"/>
              <a:gd name="connsiteX34" fmla="*/ 2251364 w 7917873"/>
              <a:gd name="connsiteY34" fmla="*/ 33635 h 363054"/>
              <a:gd name="connsiteX35" fmla="*/ 2348345 w 7917873"/>
              <a:gd name="connsiteY35" fmla="*/ 137544 h 363054"/>
              <a:gd name="connsiteX36" fmla="*/ 2431473 w 7917873"/>
              <a:gd name="connsiteY36" fmla="*/ 324580 h 363054"/>
              <a:gd name="connsiteX37" fmla="*/ 2530533 w 7917873"/>
              <a:gd name="connsiteY37" fmla="*/ 320944 h 363054"/>
              <a:gd name="connsiteX38" fmla="*/ 2583873 w 7917873"/>
              <a:gd name="connsiteY38" fmla="*/ 234526 h 363054"/>
              <a:gd name="connsiteX39" fmla="*/ 2639291 w 7917873"/>
              <a:gd name="connsiteY39" fmla="*/ 89053 h 363054"/>
              <a:gd name="connsiteX40" fmla="*/ 2727267 w 7917873"/>
              <a:gd name="connsiteY40" fmla="*/ 45844 h 363054"/>
              <a:gd name="connsiteX41" fmla="*/ 2849187 w 7917873"/>
              <a:gd name="connsiteY41" fmla="*/ 159149 h 363054"/>
              <a:gd name="connsiteX42" fmla="*/ 2902527 w 7917873"/>
              <a:gd name="connsiteY42" fmla="*/ 244397 h 363054"/>
              <a:gd name="connsiteX43" fmla="*/ 2980805 w 7917873"/>
              <a:gd name="connsiteY43" fmla="*/ 341726 h 363054"/>
              <a:gd name="connsiteX44" fmla="*/ 3041073 w 7917873"/>
              <a:gd name="connsiteY44" fmla="*/ 289944 h 363054"/>
              <a:gd name="connsiteX45" fmla="*/ 3109653 w 7917873"/>
              <a:gd name="connsiteY45" fmla="*/ 113126 h 363054"/>
              <a:gd name="connsiteX46" fmla="*/ 3238500 w 7917873"/>
              <a:gd name="connsiteY46" fmla="*/ 26708 h 363054"/>
              <a:gd name="connsiteX47" fmla="*/ 3356264 w 7917873"/>
              <a:gd name="connsiteY47" fmla="*/ 101262 h 363054"/>
              <a:gd name="connsiteX48" fmla="*/ 3451860 w 7917873"/>
              <a:gd name="connsiteY48" fmla="*/ 249203 h 363054"/>
              <a:gd name="connsiteX49" fmla="*/ 3574473 w 7917873"/>
              <a:gd name="connsiteY49" fmla="*/ 345362 h 363054"/>
              <a:gd name="connsiteX50" fmla="*/ 3731029 w 7917873"/>
              <a:gd name="connsiteY50" fmla="*/ 333975 h 363054"/>
              <a:gd name="connsiteX51" fmla="*/ 3900055 w 7917873"/>
              <a:gd name="connsiteY51" fmla="*/ 186035 h 363054"/>
              <a:gd name="connsiteX52" fmla="*/ 4128655 w 7917873"/>
              <a:gd name="connsiteY52" fmla="*/ 26708 h 363054"/>
              <a:gd name="connsiteX53" fmla="*/ 4336473 w 7917873"/>
              <a:gd name="connsiteY53" fmla="*/ 5926 h 363054"/>
              <a:gd name="connsiteX54" fmla="*/ 4558145 w 7917873"/>
              <a:gd name="connsiteY54" fmla="*/ 89053 h 363054"/>
              <a:gd name="connsiteX55" fmla="*/ 4759036 w 7917873"/>
              <a:gd name="connsiteY55" fmla="*/ 227599 h 363054"/>
              <a:gd name="connsiteX56" fmla="*/ 4941916 w 7917873"/>
              <a:gd name="connsiteY56" fmla="*/ 333153 h 363054"/>
              <a:gd name="connsiteX57" fmla="*/ 5153891 w 7917873"/>
              <a:gd name="connsiteY57" fmla="*/ 345362 h 363054"/>
              <a:gd name="connsiteX58" fmla="*/ 5368636 w 7917873"/>
              <a:gd name="connsiteY58" fmla="*/ 289944 h 363054"/>
              <a:gd name="connsiteX59" fmla="*/ 5569527 w 7917873"/>
              <a:gd name="connsiteY59" fmla="*/ 192962 h 363054"/>
              <a:gd name="connsiteX60" fmla="*/ 5740631 w 7917873"/>
              <a:gd name="connsiteY60" fmla="*/ 100440 h 363054"/>
              <a:gd name="connsiteX61" fmla="*/ 6005945 w 7917873"/>
              <a:gd name="connsiteY61" fmla="*/ 40562 h 363054"/>
              <a:gd name="connsiteX62" fmla="*/ 6234545 w 7917873"/>
              <a:gd name="connsiteY62" fmla="*/ 61344 h 363054"/>
              <a:gd name="connsiteX63" fmla="*/ 6470073 w 7917873"/>
              <a:gd name="connsiteY63" fmla="*/ 179108 h 363054"/>
              <a:gd name="connsiteX64" fmla="*/ 6650182 w 7917873"/>
              <a:gd name="connsiteY64" fmla="*/ 276089 h 363054"/>
              <a:gd name="connsiteX65" fmla="*/ 6892636 w 7917873"/>
              <a:gd name="connsiteY65" fmla="*/ 359217 h 363054"/>
              <a:gd name="connsiteX66" fmla="*/ 7162800 w 7917873"/>
              <a:gd name="connsiteY66" fmla="*/ 331508 h 363054"/>
              <a:gd name="connsiteX67" fmla="*/ 7377545 w 7917873"/>
              <a:gd name="connsiteY67" fmla="*/ 227599 h 363054"/>
              <a:gd name="connsiteX68" fmla="*/ 7703127 w 7917873"/>
              <a:gd name="connsiteY68" fmla="*/ 61344 h 363054"/>
              <a:gd name="connsiteX69" fmla="*/ 7917873 w 7917873"/>
              <a:gd name="connsiteY69" fmla="*/ 12853 h 363054"/>
              <a:gd name="connsiteX0" fmla="*/ 0 w 7917873"/>
              <a:gd name="connsiteY0" fmla="*/ 19780 h 363054"/>
              <a:gd name="connsiteX1" fmla="*/ 55418 w 7917873"/>
              <a:gd name="connsiteY1" fmla="*/ 331508 h 363054"/>
              <a:gd name="connsiteX2" fmla="*/ 152400 w 7917873"/>
              <a:gd name="connsiteY2" fmla="*/ 19780 h 363054"/>
              <a:gd name="connsiteX3" fmla="*/ 221673 w 7917873"/>
              <a:gd name="connsiteY3" fmla="*/ 331508 h 363054"/>
              <a:gd name="connsiteX4" fmla="*/ 311727 w 7917873"/>
              <a:gd name="connsiteY4" fmla="*/ 33635 h 363054"/>
              <a:gd name="connsiteX5" fmla="*/ 387927 w 7917873"/>
              <a:gd name="connsiteY5" fmla="*/ 324580 h 363054"/>
              <a:gd name="connsiteX6" fmla="*/ 471055 w 7917873"/>
              <a:gd name="connsiteY6" fmla="*/ 33635 h 363054"/>
              <a:gd name="connsiteX7" fmla="*/ 547255 w 7917873"/>
              <a:gd name="connsiteY7" fmla="*/ 331508 h 363054"/>
              <a:gd name="connsiteX8" fmla="*/ 637309 w 7917873"/>
              <a:gd name="connsiteY8" fmla="*/ 33635 h 363054"/>
              <a:gd name="connsiteX9" fmla="*/ 706582 w 7917873"/>
              <a:gd name="connsiteY9" fmla="*/ 331508 h 363054"/>
              <a:gd name="connsiteX10" fmla="*/ 789709 w 7917873"/>
              <a:gd name="connsiteY10" fmla="*/ 33635 h 363054"/>
              <a:gd name="connsiteX11" fmla="*/ 907473 w 7917873"/>
              <a:gd name="connsiteY11" fmla="*/ 338435 h 363054"/>
              <a:gd name="connsiteX12" fmla="*/ 949036 w 7917873"/>
              <a:gd name="connsiteY12" fmla="*/ 310726 h 363054"/>
              <a:gd name="connsiteX13" fmla="*/ 1046018 w 7917873"/>
              <a:gd name="connsiteY13" fmla="*/ 40562 h 363054"/>
              <a:gd name="connsiteX14" fmla="*/ 1094509 w 7917873"/>
              <a:gd name="connsiteY14" fmla="*/ 102908 h 363054"/>
              <a:gd name="connsiteX15" fmla="*/ 1163782 w 7917873"/>
              <a:gd name="connsiteY15" fmla="*/ 352289 h 363054"/>
              <a:gd name="connsiteX16" fmla="*/ 1219200 w 7917873"/>
              <a:gd name="connsiteY16" fmla="*/ 289944 h 363054"/>
              <a:gd name="connsiteX17" fmla="*/ 1274618 w 7917873"/>
              <a:gd name="connsiteY17" fmla="*/ 75199 h 363054"/>
              <a:gd name="connsiteX18" fmla="*/ 1323109 w 7917873"/>
              <a:gd name="connsiteY18" fmla="*/ 26708 h 363054"/>
              <a:gd name="connsiteX19" fmla="*/ 1399309 w 7917873"/>
              <a:gd name="connsiteY19" fmla="*/ 199889 h 363054"/>
              <a:gd name="connsiteX20" fmla="*/ 1463733 w 7917873"/>
              <a:gd name="connsiteY20" fmla="*/ 358394 h 363054"/>
              <a:gd name="connsiteX21" fmla="*/ 1517073 w 7917873"/>
              <a:gd name="connsiteY21" fmla="*/ 262235 h 363054"/>
              <a:gd name="connsiteX22" fmla="*/ 1565564 w 7917873"/>
              <a:gd name="connsiteY22" fmla="*/ 75199 h 363054"/>
              <a:gd name="connsiteX23" fmla="*/ 1620982 w 7917873"/>
              <a:gd name="connsiteY23" fmla="*/ 33635 h 363054"/>
              <a:gd name="connsiteX24" fmla="*/ 1676400 w 7917873"/>
              <a:gd name="connsiteY24" fmla="*/ 151399 h 363054"/>
              <a:gd name="connsiteX25" fmla="*/ 1731818 w 7917873"/>
              <a:gd name="connsiteY25" fmla="*/ 317653 h 363054"/>
              <a:gd name="connsiteX26" fmla="*/ 1787236 w 7917873"/>
              <a:gd name="connsiteY26" fmla="*/ 321290 h 363054"/>
              <a:gd name="connsiteX27" fmla="*/ 1835727 w 7917873"/>
              <a:gd name="connsiteY27" fmla="*/ 158326 h 363054"/>
              <a:gd name="connsiteX28" fmla="*/ 1891145 w 7917873"/>
              <a:gd name="connsiteY28" fmla="*/ 40562 h 363054"/>
              <a:gd name="connsiteX29" fmla="*/ 1953491 w 7917873"/>
              <a:gd name="connsiteY29" fmla="*/ 40562 h 363054"/>
              <a:gd name="connsiteX30" fmla="*/ 2014451 w 7917873"/>
              <a:gd name="connsiteY30" fmla="*/ 209286 h 363054"/>
              <a:gd name="connsiteX31" fmla="*/ 2071255 w 7917873"/>
              <a:gd name="connsiteY31" fmla="*/ 324580 h 363054"/>
              <a:gd name="connsiteX32" fmla="*/ 2142605 w 7917873"/>
              <a:gd name="connsiteY32" fmla="*/ 257775 h 363054"/>
              <a:gd name="connsiteX33" fmla="*/ 2182784 w 7917873"/>
              <a:gd name="connsiteY33" fmla="*/ 142003 h 363054"/>
              <a:gd name="connsiteX34" fmla="*/ 2251364 w 7917873"/>
              <a:gd name="connsiteY34" fmla="*/ 33635 h 363054"/>
              <a:gd name="connsiteX35" fmla="*/ 2348345 w 7917873"/>
              <a:gd name="connsiteY35" fmla="*/ 137544 h 363054"/>
              <a:gd name="connsiteX36" fmla="*/ 2431473 w 7917873"/>
              <a:gd name="connsiteY36" fmla="*/ 324580 h 363054"/>
              <a:gd name="connsiteX37" fmla="*/ 2530533 w 7917873"/>
              <a:gd name="connsiteY37" fmla="*/ 320944 h 363054"/>
              <a:gd name="connsiteX38" fmla="*/ 2583873 w 7917873"/>
              <a:gd name="connsiteY38" fmla="*/ 234526 h 363054"/>
              <a:gd name="connsiteX39" fmla="*/ 2639291 w 7917873"/>
              <a:gd name="connsiteY39" fmla="*/ 89053 h 363054"/>
              <a:gd name="connsiteX40" fmla="*/ 2727267 w 7917873"/>
              <a:gd name="connsiteY40" fmla="*/ 45844 h 363054"/>
              <a:gd name="connsiteX41" fmla="*/ 2849187 w 7917873"/>
              <a:gd name="connsiteY41" fmla="*/ 159149 h 363054"/>
              <a:gd name="connsiteX42" fmla="*/ 2902527 w 7917873"/>
              <a:gd name="connsiteY42" fmla="*/ 244397 h 363054"/>
              <a:gd name="connsiteX43" fmla="*/ 2980805 w 7917873"/>
              <a:gd name="connsiteY43" fmla="*/ 341726 h 363054"/>
              <a:gd name="connsiteX44" fmla="*/ 3063933 w 7917873"/>
              <a:gd name="connsiteY44" fmla="*/ 259421 h 363054"/>
              <a:gd name="connsiteX45" fmla="*/ 3109653 w 7917873"/>
              <a:gd name="connsiteY45" fmla="*/ 113126 h 363054"/>
              <a:gd name="connsiteX46" fmla="*/ 3238500 w 7917873"/>
              <a:gd name="connsiteY46" fmla="*/ 26708 h 363054"/>
              <a:gd name="connsiteX47" fmla="*/ 3356264 w 7917873"/>
              <a:gd name="connsiteY47" fmla="*/ 101262 h 363054"/>
              <a:gd name="connsiteX48" fmla="*/ 3451860 w 7917873"/>
              <a:gd name="connsiteY48" fmla="*/ 249203 h 363054"/>
              <a:gd name="connsiteX49" fmla="*/ 3574473 w 7917873"/>
              <a:gd name="connsiteY49" fmla="*/ 345362 h 363054"/>
              <a:gd name="connsiteX50" fmla="*/ 3731029 w 7917873"/>
              <a:gd name="connsiteY50" fmla="*/ 333975 h 363054"/>
              <a:gd name="connsiteX51" fmla="*/ 3900055 w 7917873"/>
              <a:gd name="connsiteY51" fmla="*/ 186035 h 363054"/>
              <a:gd name="connsiteX52" fmla="*/ 4128655 w 7917873"/>
              <a:gd name="connsiteY52" fmla="*/ 26708 h 363054"/>
              <a:gd name="connsiteX53" fmla="*/ 4336473 w 7917873"/>
              <a:gd name="connsiteY53" fmla="*/ 5926 h 363054"/>
              <a:gd name="connsiteX54" fmla="*/ 4558145 w 7917873"/>
              <a:gd name="connsiteY54" fmla="*/ 89053 h 363054"/>
              <a:gd name="connsiteX55" fmla="*/ 4759036 w 7917873"/>
              <a:gd name="connsiteY55" fmla="*/ 227599 h 363054"/>
              <a:gd name="connsiteX56" fmla="*/ 4941916 w 7917873"/>
              <a:gd name="connsiteY56" fmla="*/ 333153 h 363054"/>
              <a:gd name="connsiteX57" fmla="*/ 5153891 w 7917873"/>
              <a:gd name="connsiteY57" fmla="*/ 345362 h 363054"/>
              <a:gd name="connsiteX58" fmla="*/ 5368636 w 7917873"/>
              <a:gd name="connsiteY58" fmla="*/ 289944 h 363054"/>
              <a:gd name="connsiteX59" fmla="*/ 5569527 w 7917873"/>
              <a:gd name="connsiteY59" fmla="*/ 192962 h 363054"/>
              <a:gd name="connsiteX60" fmla="*/ 5740631 w 7917873"/>
              <a:gd name="connsiteY60" fmla="*/ 100440 h 363054"/>
              <a:gd name="connsiteX61" fmla="*/ 6005945 w 7917873"/>
              <a:gd name="connsiteY61" fmla="*/ 40562 h 363054"/>
              <a:gd name="connsiteX62" fmla="*/ 6234545 w 7917873"/>
              <a:gd name="connsiteY62" fmla="*/ 61344 h 363054"/>
              <a:gd name="connsiteX63" fmla="*/ 6470073 w 7917873"/>
              <a:gd name="connsiteY63" fmla="*/ 179108 h 363054"/>
              <a:gd name="connsiteX64" fmla="*/ 6650182 w 7917873"/>
              <a:gd name="connsiteY64" fmla="*/ 276089 h 363054"/>
              <a:gd name="connsiteX65" fmla="*/ 6892636 w 7917873"/>
              <a:gd name="connsiteY65" fmla="*/ 359217 h 363054"/>
              <a:gd name="connsiteX66" fmla="*/ 7162800 w 7917873"/>
              <a:gd name="connsiteY66" fmla="*/ 331508 h 363054"/>
              <a:gd name="connsiteX67" fmla="*/ 7377545 w 7917873"/>
              <a:gd name="connsiteY67" fmla="*/ 227599 h 363054"/>
              <a:gd name="connsiteX68" fmla="*/ 7703127 w 7917873"/>
              <a:gd name="connsiteY68" fmla="*/ 61344 h 363054"/>
              <a:gd name="connsiteX69" fmla="*/ 7917873 w 7917873"/>
              <a:gd name="connsiteY69" fmla="*/ 12853 h 363054"/>
              <a:gd name="connsiteX0" fmla="*/ 0 w 7917873"/>
              <a:gd name="connsiteY0" fmla="*/ 19780 h 363054"/>
              <a:gd name="connsiteX1" fmla="*/ 55418 w 7917873"/>
              <a:gd name="connsiteY1" fmla="*/ 331508 h 363054"/>
              <a:gd name="connsiteX2" fmla="*/ 152400 w 7917873"/>
              <a:gd name="connsiteY2" fmla="*/ 19780 h 363054"/>
              <a:gd name="connsiteX3" fmla="*/ 221673 w 7917873"/>
              <a:gd name="connsiteY3" fmla="*/ 331508 h 363054"/>
              <a:gd name="connsiteX4" fmla="*/ 311727 w 7917873"/>
              <a:gd name="connsiteY4" fmla="*/ 33635 h 363054"/>
              <a:gd name="connsiteX5" fmla="*/ 387927 w 7917873"/>
              <a:gd name="connsiteY5" fmla="*/ 324580 h 363054"/>
              <a:gd name="connsiteX6" fmla="*/ 471055 w 7917873"/>
              <a:gd name="connsiteY6" fmla="*/ 33635 h 363054"/>
              <a:gd name="connsiteX7" fmla="*/ 547255 w 7917873"/>
              <a:gd name="connsiteY7" fmla="*/ 331508 h 363054"/>
              <a:gd name="connsiteX8" fmla="*/ 637309 w 7917873"/>
              <a:gd name="connsiteY8" fmla="*/ 33635 h 363054"/>
              <a:gd name="connsiteX9" fmla="*/ 706582 w 7917873"/>
              <a:gd name="connsiteY9" fmla="*/ 331508 h 363054"/>
              <a:gd name="connsiteX10" fmla="*/ 789709 w 7917873"/>
              <a:gd name="connsiteY10" fmla="*/ 33635 h 363054"/>
              <a:gd name="connsiteX11" fmla="*/ 907473 w 7917873"/>
              <a:gd name="connsiteY11" fmla="*/ 338435 h 363054"/>
              <a:gd name="connsiteX12" fmla="*/ 949036 w 7917873"/>
              <a:gd name="connsiteY12" fmla="*/ 310726 h 363054"/>
              <a:gd name="connsiteX13" fmla="*/ 1046018 w 7917873"/>
              <a:gd name="connsiteY13" fmla="*/ 40562 h 363054"/>
              <a:gd name="connsiteX14" fmla="*/ 1094509 w 7917873"/>
              <a:gd name="connsiteY14" fmla="*/ 102908 h 363054"/>
              <a:gd name="connsiteX15" fmla="*/ 1163782 w 7917873"/>
              <a:gd name="connsiteY15" fmla="*/ 352289 h 363054"/>
              <a:gd name="connsiteX16" fmla="*/ 1219200 w 7917873"/>
              <a:gd name="connsiteY16" fmla="*/ 289944 h 363054"/>
              <a:gd name="connsiteX17" fmla="*/ 1274618 w 7917873"/>
              <a:gd name="connsiteY17" fmla="*/ 75199 h 363054"/>
              <a:gd name="connsiteX18" fmla="*/ 1323109 w 7917873"/>
              <a:gd name="connsiteY18" fmla="*/ 26708 h 363054"/>
              <a:gd name="connsiteX19" fmla="*/ 1399309 w 7917873"/>
              <a:gd name="connsiteY19" fmla="*/ 199889 h 363054"/>
              <a:gd name="connsiteX20" fmla="*/ 1463733 w 7917873"/>
              <a:gd name="connsiteY20" fmla="*/ 358394 h 363054"/>
              <a:gd name="connsiteX21" fmla="*/ 1517073 w 7917873"/>
              <a:gd name="connsiteY21" fmla="*/ 262235 h 363054"/>
              <a:gd name="connsiteX22" fmla="*/ 1565564 w 7917873"/>
              <a:gd name="connsiteY22" fmla="*/ 75199 h 363054"/>
              <a:gd name="connsiteX23" fmla="*/ 1620982 w 7917873"/>
              <a:gd name="connsiteY23" fmla="*/ 33635 h 363054"/>
              <a:gd name="connsiteX24" fmla="*/ 1676400 w 7917873"/>
              <a:gd name="connsiteY24" fmla="*/ 151399 h 363054"/>
              <a:gd name="connsiteX25" fmla="*/ 1731818 w 7917873"/>
              <a:gd name="connsiteY25" fmla="*/ 317653 h 363054"/>
              <a:gd name="connsiteX26" fmla="*/ 1787236 w 7917873"/>
              <a:gd name="connsiteY26" fmla="*/ 321290 h 363054"/>
              <a:gd name="connsiteX27" fmla="*/ 1835727 w 7917873"/>
              <a:gd name="connsiteY27" fmla="*/ 158326 h 363054"/>
              <a:gd name="connsiteX28" fmla="*/ 1891145 w 7917873"/>
              <a:gd name="connsiteY28" fmla="*/ 40562 h 363054"/>
              <a:gd name="connsiteX29" fmla="*/ 1953491 w 7917873"/>
              <a:gd name="connsiteY29" fmla="*/ 40562 h 363054"/>
              <a:gd name="connsiteX30" fmla="*/ 2014451 w 7917873"/>
              <a:gd name="connsiteY30" fmla="*/ 209286 h 363054"/>
              <a:gd name="connsiteX31" fmla="*/ 2071255 w 7917873"/>
              <a:gd name="connsiteY31" fmla="*/ 324580 h 363054"/>
              <a:gd name="connsiteX32" fmla="*/ 2142605 w 7917873"/>
              <a:gd name="connsiteY32" fmla="*/ 257775 h 363054"/>
              <a:gd name="connsiteX33" fmla="*/ 2182784 w 7917873"/>
              <a:gd name="connsiteY33" fmla="*/ 142003 h 363054"/>
              <a:gd name="connsiteX34" fmla="*/ 2251364 w 7917873"/>
              <a:gd name="connsiteY34" fmla="*/ 33635 h 363054"/>
              <a:gd name="connsiteX35" fmla="*/ 2348345 w 7917873"/>
              <a:gd name="connsiteY35" fmla="*/ 137544 h 363054"/>
              <a:gd name="connsiteX36" fmla="*/ 2431473 w 7917873"/>
              <a:gd name="connsiteY36" fmla="*/ 324580 h 363054"/>
              <a:gd name="connsiteX37" fmla="*/ 2530533 w 7917873"/>
              <a:gd name="connsiteY37" fmla="*/ 320944 h 363054"/>
              <a:gd name="connsiteX38" fmla="*/ 2583873 w 7917873"/>
              <a:gd name="connsiteY38" fmla="*/ 234526 h 363054"/>
              <a:gd name="connsiteX39" fmla="*/ 2639291 w 7917873"/>
              <a:gd name="connsiteY39" fmla="*/ 89053 h 363054"/>
              <a:gd name="connsiteX40" fmla="*/ 2727267 w 7917873"/>
              <a:gd name="connsiteY40" fmla="*/ 45844 h 363054"/>
              <a:gd name="connsiteX41" fmla="*/ 2849187 w 7917873"/>
              <a:gd name="connsiteY41" fmla="*/ 159149 h 363054"/>
              <a:gd name="connsiteX42" fmla="*/ 2879667 w 7917873"/>
              <a:gd name="connsiteY42" fmla="*/ 268815 h 363054"/>
              <a:gd name="connsiteX43" fmla="*/ 2980805 w 7917873"/>
              <a:gd name="connsiteY43" fmla="*/ 341726 h 363054"/>
              <a:gd name="connsiteX44" fmla="*/ 3063933 w 7917873"/>
              <a:gd name="connsiteY44" fmla="*/ 259421 h 363054"/>
              <a:gd name="connsiteX45" fmla="*/ 3109653 w 7917873"/>
              <a:gd name="connsiteY45" fmla="*/ 113126 h 363054"/>
              <a:gd name="connsiteX46" fmla="*/ 3238500 w 7917873"/>
              <a:gd name="connsiteY46" fmla="*/ 26708 h 363054"/>
              <a:gd name="connsiteX47" fmla="*/ 3356264 w 7917873"/>
              <a:gd name="connsiteY47" fmla="*/ 101262 h 363054"/>
              <a:gd name="connsiteX48" fmla="*/ 3451860 w 7917873"/>
              <a:gd name="connsiteY48" fmla="*/ 249203 h 363054"/>
              <a:gd name="connsiteX49" fmla="*/ 3574473 w 7917873"/>
              <a:gd name="connsiteY49" fmla="*/ 345362 h 363054"/>
              <a:gd name="connsiteX50" fmla="*/ 3731029 w 7917873"/>
              <a:gd name="connsiteY50" fmla="*/ 333975 h 363054"/>
              <a:gd name="connsiteX51" fmla="*/ 3900055 w 7917873"/>
              <a:gd name="connsiteY51" fmla="*/ 186035 h 363054"/>
              <a:gd name="connsiteX52" fmla="*/ 4128655 w 7917873"/>
              <a:gd name="connsiteY52" fmla="*/ 26708 h 363054"/>
              <a:gd name="connsiteX53" fmla="*/ 4336473 w 7917873"/>
              <a:gd name="connsiteY53" fmla="*/ 5926 h 363054"/>
              <a:gd name="connsiteX54" fmla="*/ 4558145 w 7917873"/>
              <a:gd name="connsiteY54" fmla="*/ 89053 h 363054"/>
              <a:gd name="connsiteX55" fmla="*/ 4759036 w 7917873"/>
              <a:gd name="connsiteY55" fmla="*/ 227599 h 363054"/>
              <a:gd name="connsiteX56" fmla="*/ 4941916 w 7917873"/>
              <a:gd name="connsiteY56" fmla="*/ 333153 h 363054"/>
              <a:gd name="connsiteX57" fmla="*/ 5153891 w 7917873"/>
              <a:gd name="connsiteY57" fmla="*/ 345362 h 363054"/>
              <a:gd name="connsiteX58" fmla="*/ 5368636 w 7917873"/>
              <a:gd name="connsiteY58" fmla="*/ 289944 h 363054"/>
              <a:gd name="connsiteX59" fmla="*/ 5569527 w 7917873"/>
              <a:gd name="connsiteY59" fmla="*/ 192962 h 363054"/>
              <a:gd name="connsiteX60" fmla="*/ 5740631 w 7917873"/>
              <a:gd name="connsiteY60" fmla="*/ 100440 h 363054"/>
              <a:gd name="connsiteX61" fmla="*/ 6005945 w 7917873"/>
              <a:gd name="connsiteY61" fmla="*/ 40562 h 363054"/>
              <a:gd name="connsiteX62" fmla="*/ 6234545 w 7917873"/>
              <a:gd name="connsiteY62" fmla="*/ 61344 h 363054"/>
              <a:gd name="connsiteX63" fmla="*/ 6470073 w 7917873"/>
              <a:gd name="connsiteY63" fmla="*/ 179108 h 363054"/>
              <a:gd name="connsiteX64" fmla="*/ 6650182 w 7917873"/>
              <a:gd name="connsiteY64" fmla="*/ 276089 h 363054"/>
              <a:gd name="connsiteX65" fmla="*/ 6892636 w 7917873"/>
              <a:gd name="connsiteY65" fmla="*/ 359217 h 363054"/>
              <a:gd name="connsiteX66" fmla="*/ 7162800 w 7917873"/>
              <a:gd name="connsiteY66" fmla="*/ 331508 h 363054"/>
              <a:gd name="connsiteX67" fmla="*/ 7377545 w 7917873"/>
              <a:gd name="connsiteY67" fmla="*/ 227599 h 363054"/>
              <a:gd name="connsiteX68" fmla="*/ 7703127 w 7917873"/>
              <a:gd name="connsiteY68" fmla="*/ 61344 h 363054"/>
              <a:gd name="connsiteX69" fmla="*/ 7917873 w 7917873"/>
              <a:gd name="connsiteY69" fmla="*/ 12853 h 363054"/>
              <a:gd name="connsiteX0" fmla="*/ 0 w 7917873"/>
              <a:gd name="connsiteY0" fmla="*/ 19780 h 363054"/>
              <a:gd name="connsiteX1" fmla="*/ 55418 w 7917873"/>
              <a:gd name="connsiteY1" fmla="*/ 331508 h 363054"/>
              <a:gd name="connsiteX2" fmla="*/ 152400 w 7917873"/>
              <a:gd name="connsiteY2" fmla="*/ 19780 h 363054"/>
              <a:gd name="connsiteX3" fmla="*/ 221673 w 7917873"/>
              <a:gd name="connsiteY3" fmla="*/ 331508 h 363054"/>
              <a:gd name="connsiteX4" fmla="*/ 311727 w 7917873"/>
              <a:gd name="connsiteY4" fmla="*/ 33635 h 363054"/>
              <a:gd name="connsiteX5" fmla="*/ 387927 w 7917873"/>
              <a:gd name="connsiteY5" fmla="*/ 324580 h 363054"/>
              <a:gd name="connsiteX6" fmla="*/ 471055 w 7917873"/>
              <a:gd name="connsiteY6" fmla="*/ 33635 h 363054"/>
              <a:gd name="connsiteX7" fmla="*/ 547255 w 7917873"/>
              <a:gd name="connsiteY7" fmla="*/ 331508 h 363054"/>
              <a:gd name="connsiteX8" fmla="*/ 637309 w 7917873"/>
              <a:gd name="connsiteY8" fmla="*/ 33635 h 363054"/>
              <a:gd name="connsiteX9" fmla="*/ 706582 w 7917873"/>
              <a:gd name="connsiteY9" fmla="*/ 331508 h 363054"/>
              <a:gd name="connsiteX10" fmla="*/ 789709 w 7917873"/>
              <a:gd name="connsiteY10" fmla="*/ 33635 h 363054"/>
              <a:gd name="connsiteX11" fmla="*/ 907473 w 7917873"/>
              <a:gd name="connsiteY11" fmla="*/ 338435 h 363054"/>
              <a:gd name="connsiteX12" fmla="*/ 949036 w 7917873"/>
              <a:gd name="connsiteY12" fmla="*/ 310726 h 363054"/>
              <a:gd name="connsiteX13" fmla="*/ 1046018 w 7917873"/>
              <a:gd name="connsiteY13" fmla="*/ 40562 h 363054"/>
              <a:gd name="connsiteX14" fmla="*/ 1094509 w 7917873"/>
              <a:gd name="connsiteY14" fmla="*/ 102908 h 363054"/>
              <a:gd name="connsiteX15" fmla="*/ 1163782 w 7917873"/>
              <a:gd name="connsiteY15" fmla="*/ 352289 h 363054"/>
              <a:gd name="connsiteX16" fmla="*/ 1219200 w 7917873"/>
              <a:gd name="connsiteY16" fmla="*/ 289944 h 363054"/>
              <a:gd name="connsiteX17" fmla="*/ 1274618 w 7917873"/>
              <a:gd name="connsiteY17" fmla="*/ 75199 h 363054"/>
              <a:gd name="connsiteX18" fmla="*/ 1323109 w 7917873"/>
              <a:gd name="connsiteY18" fmla="*/ 26708 h 363054"/>
              <a:gd name="connsiteX19" fmla="*/ 1399309 w 7917873"/>
              <a:gd name="connsiteY19" fmla="*/ 199889 h 363054"/>
              <a:gd name="connsiteX20" fmla="*/ 1463733 w 7917873"/>
              <a:gd name="connsiteY20" fmla="*/ 358394 h 363054"/>
              <a:gd name="connsiteX21" fmla="*/ 1517073 w 7917873"/>
              <a:gd name="connsiteY21" fmla="*/ 262235 h 363054"/>
              <a:gd name="connsiteX22" fmla="*/ 1565564 w 7917873"/>
              <a:gd name="connsiteY22" fmla="*/ 75199 h 363054"/>
              <a:gd name="connsiteX23" fmla="*/ 1620982 w 7917873"/>
              <a:gd name="connsiteY23" fmla="*/ 33635 h 363054"/>
              <a:gd name="connsiteX24" fmla="*/ 1676400 w 7917873"/>
              <a:gd name="connsiteY24" fmla="*/ 151399 h 363054"/>
              <a:gd name="connsiteX25" fmla="*/ 1731818 w 7917873"/>
              <a:gd name="connsiteY25" fmla="*/ 317653 h 363054"/>
              <a:gd name="connsiteX26" fmla="*/ 1787236 w 7917873"/>
              <a:gd name="connsiteY26" fmla="*/ 321290 h 363054"/>
              <a:gd name="connsiteX27" fmla="*/ 1835727 w 7917873"/>
              <a:gd name="connsiteY27" fmla="*/ 158326 h 363054"/>
              <a:gd name="connsiteX28" fmla="*/ 1891145 w 7917873"/>
              <a:gd name="connsiteY28" fmla="*/ 40562 h 363054"/>
              <a:gd name="connsiteX29" fmla="*/ 1953491 w 7917873"/>
              <a:gd name="connsiteY29" fmla="*/ 40562 h 363054"/>
              <a:gd name="connsiteX30" fmla="*/ 2014451 w 7917873"/>
              <a:gd name="connsiteY30" fmla="*/ 209286 h 363054"/>
              <a:gd name="connsiteX31" fmla="*/ 2071255 w 7917873"/>
              <a:gd name="connsiteY31" fmla="*/ 324580 h 363054"/>
              <a:gd name="connsiteX32" fmla="*/ 2142605 w 7917873"/>
              <a:gd name="connsiteY32" fmla="*/ 257775 h 363054"/>
              <a:gd name="connsiteX33" fmla="*/ 2182784 w 7917873"/>
              <a:gd name="connsiteY33" fmla="*/ 142003 h 363054"/>
              <a:gd name="connsiteX34" fmla="*/ 2251364 w 7917873"/>
              <a:gd name="connsiteY34" fmla="*/ 33635 h 363054"/>
              <a:gd name="connsiteX35" fmla="*/ 2348345 w 7917873"/>
              <a:gd name="connsiteY35" fmla="*/ 137544 h 363054"/>
              <a:gd name="connsiteX36" fmla="*/ 2431473 w 7917873"/>
              <a:gd name="connsiteY36" fmla="*/ 324580 h 363054"/>
              <a:gd name="connsiteX37" fmla="*/ 2530533 w 7917873"/>
              <a:gd name="connsiteY37" fmla="*/ 320944 h 363054"/>
              <a:gd name="connsiteX38" fmla="*/ 2583873 w 7917873"/>
              <a:gd name="connsiteY38" fmla="*/ 234526 h 363054"/>
              <a:gd name="connsiteX39" fmla="*/ 2639291 w 7917873"/>
              <a:gd name="connsiteY39" fmla="*/ 89053 h 363054"/>
              <a:gd name="connsiteX40" fmla="*/ 2727267 w 7917873"/>
              <a:gd name="connsiteY40" fmla="*/ 45844 h 363054"/>
              <a:gd name="connsiteX41" fmla="*/ 2826327 w 7917873"/>
              <a:gd name="connsiteY41" fmla="*/ 159149 h 363054"/>
              <a:gd name="connsiteX42" fmla="*/ 2879667 w 7917873"/>
              <a:gd name="connsiteY42" fmla="*/ 268815 h 363054"/>
              <a:gd name="connsiteX43" fmla="*/ 2980805 w 7917873"/>
              <a:gd name="connsiteY43" fmla="*/ 341726 h 363054"/>
              <a:gd name="connsiteX44" fmla="*/ 3063933 w 7917873"/>
              <a:gd name="connsiteY44" fmla="*/ 259421 h 363054"/>
              <a:gd name="connsiteX45" fmla="*/ 3109653 w 7917873"/>
              <a:gd name="connsiteY45" fmla="*/ 113126 h 363054"/>
              <a:gd name="connsiteX46" fmla="*/ 3238500 w 7917873"/>
              <a:gd name="connsiteY46" fmla="*/ 26708 h 363054"/>
              <a:gd name="connsiteX47" fmla="*/ 3356264 w 7917873"/>
              <a:gd name="connsiteY47" fmla="*/ 101262 h 363054"/>
              <a:gd name="connsiteX48" fmla="*/ 3451860 w 7917873"/>
              <a:gd name="connsiteY48" fmla="*/ 249203 h 363054"/>
              <a:gd name="connsiteX49" fmla="*/ 3574473 w 7917873"/>
              <a:gd name="connsiteY49" fmla="*/ 345362 h 363054"/>
              <a:gd name="connsiteX50" fmla="*/ 3731029 w 7917873"/>
              <a:gd name="connsiteY50" fmla="*/ 333975 h 363054"/>
              <a:gd name="connsiteX51" fmla="*/ 3900055 w 7917873"/>
              <a:gd name="connsiteY51" fmla="*/ 186035 h 363054"/>
              <a:gd name="connsiteX52" fmla="*/ 4128655 w 7917873"/>
              <a:gd name="connsiteY52" fmla="*/ 26708 h 363054"/>
              <a:gd name="connsiteX53" fmla="*/ 4336473 w 7917873"/>
              <a:gd name="connsiteY53" fmla="*/ 5926 h 363054"/>
              <a:gd name="connsiteX54" fmla="*/ 4558145 w 7917873"/>
              <a:gd name="connsiteY54" fmla="*/ 89053 h 363054"/>
              <a:gd name="connsiteX55" fmla="*/ 4759036 w 7917873"/>
              <a:gd name="connsiteY55" fmla="*/ 227599 h 363054"/>
              <a:gd name="connsiteX56" fmla="*/ 4941916 w 7917873"/>
              <a:gd name="connsiteY56" fmla="*/ 333153 h 363054"/>
              <a:gd name="connsiteX57" fmla="*/ 5153891 w 7917873"/>
              <a:gd name="connsiteY57" fmla="*/ 345362 h 363054"/>
              <a:gd name="connsiteX58" fmla="*/ 5368636 w 7917873"/>
              <a:gd name="connsiteY58" fmla="*/ 289944 h 363054"/>
              <a:gd name="connsiteX59" fmla="*/ 5569527 w 7917873"/>
              <a:gd name="connsiteY59" fmla="*/ 192962 h 363054"/>
              <a:gd name="connsiteX60" fmla="*/ 5740631 w 7917873"/>
              <a:gd name="connsiteY60" fmla="*/ 100440 h 363054"/>
              <a:gd name="connsiteX61" fmla="*/ 6005945 w 7917873"/>
              <a:gd name="connsiteY61" fmla="*/ 40562 h 363054"/>
              <a:gd name="connsiteX62" fmla="*/ 6234545 w 7917873"/>
              <a:gd name="connsiteY62" fmla="*/ 61344 h 363054"/>
              <a:gd name="connsiteX63" fmla="*/ 6470073 w 7917873"/>
              <a:gd name="connsiteY63" fmla="*/ 179108 h 363054"/>
              <a:gd name="connsiteX64" fmla="*/ 6650182 w 7917873"/>
              <a:gd name="connsiteY64" fmla="*/ 276089 h 363054"/>
              <a:gd name="connsiteX65" fmla="*/ 6892636 w 7917873"/>
              <a:gd name="connsiteY65" fmla="*/ 359217 h 363054"/>
              <a:gd name="connsiteX66" fmla="*/ 7162800 w 7917873"/>
              <a:gd name="connsiteY66" fmla="*/ 331508 h 363054"/>
              <a:gd name="connsiteX67" fmla="*/ 7377545 w 7917873"/>
              <a:gd name="connsiteY67" fmla="*/ 227599 h 363054"/>
              <a:gd name="connsiteX68" fmla="*/ 7703127 w 7917873"/>
              <a:gd name="connsiteY68" fmla="*/ 61344 h 363054"/>
              <a:gd name="connsiteX69" fmla="*/ 7917873 w 7917873"/>
              <a:gd name="connsiteY69" fmla="*/ 12853 h 363054"/>
              <a:gd name="connsiteX0" fmla="*/ 0 w 7917873"/>
              <a:gd name="connsiteY0" fmla="*/ 19780 h 363054"/>
              <a:gd name="connsiteX1" fmla="*/ 55418 w 7917873"/>
              <a:gd name="connsiteY1" fmla="*/ 331508 h 363054"/>
              <a:gd name="connsiteX2" fmla="*/ 152400 w 7917873"/>
              <a:gd name="connsiteY2" fmla="*/ 19780 h 363054"/>
              <a:gd name="connsiteX3" fmla="*/ 221673 w 7917873"/>
              <a:gd name="connsiteY3" fmla="*/ 331508 h 363054"/>
              <a:gd name="connsiteX4" fmla="*/ 311727 w 7917873"/>
              <a:gd name="connsiteY4" fmla="*/ 33635 h 363054"/>
              <a:gd name="connsiteX5" fmla="*/ 387927 w 7917873"/>
              <a:gd name="connsiteY5" fmla="*/ 324580 h 363054"/>
              <a:gd name="connsiteX6" fmla="*/ 471055 w 7917873"/>
              <a:gd name="connsiteY6" fmla="*/ 33635 h 363054"/>
              <a:gd name="connsiteX7" fmla="*/ 547255 w 7917873"/>
              <a:gd name="connsiteY7" fmla="*/ 331508 h 363054"/>
              <a:gd name="connsiteX8" fmla="*/ 637309 w 7917873"/>
              <a:gd name="connsiteY8" fmla="*/ 33635 h 363054"/>
              <a:gd name="connsiteX9" fmla="*/ 706582 w 7917873"/>
              <a:gd name="connsiteY9" fmla="*/ 331508 h 363054"/>
              <a:gd name="connsiteX10" fmla="*/ 789709 w 7917873"/>
              <a:gd name="connsiteY10" fmla="*/ 33635 h 363054"/>
              <a:gd name="connsiteX11" fmla="*/ 907473 w 7917873"/>
              <a:gd name="connsiteY11" fmla="*/ 338435 h 363054"/>
              <a:gd name="connsiteX12" fmla="*/ 949036 w 7917873"/>
              <a:gd name="connsiteY12" fmla="*/ 310726 h 363054"/>
              <a:gd name="connsiteX13" fmla="*/ 1046018 w 7917873"/>
              <a:gd name="connsiteY13" fmla="*/ 40562 h 363054"/>
              <a:gd name="connsiteX14" fmla="*/ 1094509 w 7917873"/>
              <a:gd name="connsiteY14" fmla="*/ 102908 h 363054"/>
              <a:gd name="connsiteX15" fmla="*/ 1163782 w 7917873"/>
              <a:gd name="connsiteY15" fmla="*/ 352289 h 363054"/>
              <a:gd name="connsiteX16" fmla="*/ 1219200 w 7917873"/>
              <a:gd name="connsiteY16" fmla="*/ 289944 h 363054"/>
              <a:gd name="connsiteX17" fmla="*/ 1274618 w 7917873"/>
              <a:gd name="connsiteY17" fmla="*/ 75199 h 363054"/>
              <a:gd name="connsiteX18" fmla="*/ 1323109 w 7917873"/>
              <a:gd name="connsiteY18" fmla="*/ 26708 h 363054"/>
              <a:gd name="connsiteX19" fmla="*/ 1399309 w 7917873"/>
              <a:gd name="connsiteY19" fmla="*/ 199889 h 363054"/>
              <a:gd name="connsiteX20" fmla="*/ 1463733 w 7917873"/>
              <a:gd name="connsiteY20" fmla="*/ 358394 h 363054"/>
              <a:gd name="connsiteX21" fmla="*/ 1517073 w 7917873"/>
              <a:gd name="connsiteY21" fmla="*/ 262235 h 363054"/>
              <a:gd name="connsiteX22" fmla="*/ 1565564 w 7917873"/>
              <a:gd name="connsiteY22" fmla="*/ 75199 h 363054"/>
              <a:gd name="connsiteX23" fmla="*/ 1620982 w 7917873"/>
              <a:gd name="connsiteY23" fmla="*/ 33635 h 363054"/>
              <a:gd name="connsiteX24" fmla="*/ 1676400 w 7917873"/>
              <a:gd name="connsiteY24" fmla="*/ 151399 h 363054"/>
              <a:gd name="connsiteX25" fmla="*/ 1731818 w 7917873"/>
              <a:gd name="connsiteY25" fmla="*/ 317653 h 363054"/>
              <a:gd name="connsiteX26" fmla="*/ 1787236 w 7917873"/>
              <a:gd name="connsiteY26" fmla="*/ 321290 h 363054"/>
              <a:gd name="connsiteX27" fmla="*/ 1835727 w 7917873"/>
              <a:gd name="connsiteY27" fmla="*/ 158326 h 363054"/>
              <a:gd name="connsiteX28" fmla="*/ 1891145 w 7917873"/>
              <a:gd name="connsiteY28" fmla="*/ 40562 h 363054"/>
              <a:gd name="connsiteX29" fmla="*/ 1953491 w 7917873"/>
              <a:gd name="connsiteY29" fmla="*/ 40562 h 363054"/>
              <a:gd name="connsiteX30" fmla="*/ 2014451 w 7917873"/>
              <a:gd name="connsiteY30" fmla="*/ 209286 h 363054"/>
              <a:gd name="connsiteX31" fmla="*/ 2071255 w 7917873"/>
              <a:gd name="connsiteY31" fmla="*/ 324580 h 363054"/>
              <a:gd name="connsiteX32" fmla="*/ 2142605 w 7917873"/>
              <a:gd name="connsiteY32" fmla="*/ 257775 h 363054"/>
              <a:gd name="connsiteX33" fmla="*/ 2182784 w 7917873"/>
              <a:gd name="connsiteY33" fmla="*/ 142003 h 363054"/>
              <a:gd name="connsiteX34" fmla="*/ 2251364 w 7917873"/>
              <a:gd name="connsiteY34" fmla="*/ 33635 h 363054"/>
              <a:gd name="connsiteX35" fmla="*/ 2348345 w 7917873"/>
              <a:gd name="connsiteY35" fmla="*/ 137544 h 363054"/>
              <a:gd name="connsiteX36" fmla="*/ 2431473 w 7917873"/>
              <a:gd name="connsiteY36" fmla="*/ 324580 h 363054"/>
              <a:gd name="connsiteX37" fmla="*/ 2530533 w 7917873"/>
              <a:gd name="connsiteY37" fmla="*/ 320944 h 363054"/>
              <a:gd name="connsiteX38" fmla="*/ 2583873 w 7917873"/>
              <a:gd name="connsiteY38" fmla="*/ 234526 h 363054"/>
              <a:gd name="connsiteX39" fmla="*/ 2639291 w 7917873"/>
              <a:gd name="connsiteY39" fmla="*/ 89053 h 363054"/>
              <a:gd name="connsiteX40" fmla="*/ 2727267 w 7917873"/>
              <a:gd name="connsiteY40" fmla="*/ 45844 h 363054"/>
              <a:gd name="connsiteX41" fmla="*/ 2826327 w 7917873"/>
              <a:gd name="connsiteY41" fmla="*/ 159149 h 363054"/>
              <a:gd name="connsiteX42" fmla="*/ 2879667 w 7917873"/>
              <a:gd name="connsiteY42" fmla="*/ 268815 h 363054"/>
              <a:gd name="connsiteX43" fmla="*/ 2980805 w 7917873"/>
              <a:gd name="connsiteY43" fmla="*/ 341726 h 363054"/>
              <a:gd name="connsiteX44" fmla="*/ 3063933 w 7917873"/>
              <a:gd name="connsiteY44" fmla="*/ 259421 h 363054"/>
              <a:gd name="connsiteX45" fmla="*/ 3132513 w 7917873"/>
              <a:gd name="connsiteY45" fmla="*/ 131440 h 363054"/>
              <a:gd name="connsiteX46" fmla="*/ 3238500 w 7917873"/>
              <a:gd name="connsiteY46" fmla="*/ 26708 h 363054"/>
              <a:gd name="connsiteX47" fmla="*/ 3356264 w 7917873"/>
              <a:gd name="connsiteY47" fmla="*/ 101262 h 363054"/>
              <a:gd name="connsiteX48" fmla="*/ 3451860 w 7917873"/>
              <a:gd name="connsiteY48" fmla="*/ 249203 h 363054"/>
              <a:gd name="connsiteX49" fmla="*/ 3574473 w 7917873"/>
              <a:gd name="connsiteY49" fmla="*/ 345362 h 363054"/>
              <a:gd name="connsiteX50" fmla="*/ 3731029 w 7917873"/>
              <a:gd name="connsiteY50" fmla="*/ 333975 h 363054"/>
              <a:gd name="connsiteX51" fmla="*/ 3900055 w 7917873"/>
              <a:gd name="connsiteY51" fmla="*/ 186035 h 363054"/>
              <a:gd name="connsiteX52" fmla="*/ 4128655 w 7917873"/>
              <a:gd name="connsiteY52" fmla="*/ 26708 h 363054"/>
              <a:gd name="connsiteX53" fmla="*/ 4336473 w 7917873"/>
              <a:gd name="connsiteY53" fmla="*/ 5926 h 363054"/>
              <a:gd name="connsiteX54" fmla="*/ 4558145 w 7917873"/>
              <a:gd name="connsiteY54" fmla="*/ 89053 h 363054"/>
              <a:gd name="connsiteX55" fmla="*/ 4759036 w 7917873"/>
              <a:gd name="connsiteY55" fmla="*/ 227599 h 363054"/>
              <a:gd name="connsiteX56" fmla="*/ 4941916 w 7917873"/>
              <a:gd name="connsiteY56" fmla="*/ 333153 h 363054"/>
              <a:gd name="connsiteX57" fmla="*/ 5153891 w 7917873"/>
              <a:gd name="connsiteY57" fmla="*/ 345362 h 363054"/>
              <a:gd name="connsiteX58" fmla="*/ 5368636 w 7917873"/>
              <a:gd name="connsiteY58" fmla="*/ 289944 h 363054"/>
              <a:gd name="connsiteX59" fmla="*/ 5569527 w 7917873"/>
              <a:gd name="connsiteY59" fmla="*/ 192962 h 363054"/>
              <a:gd name="connsiteX60" fmla="*/ 5740631 w 7917873"/>
              <a:gd name="connsiteY60" fmla="*/ 100440 h 363054"/>
              <a:gd name="connsiteX61" fmla="*/ 6005945 w 7917873"/>
              <a:gd name="connsiteY61" fmla="*/ 40562 h 363054"/>
              <a:gd name="connsiteX62" fmla="*/ 6234545 w 7917873"/>
              <a:gd name="connsiteY62" fmla="*/ 61344 h 363054"/>
              <a:gd name="connsiteX63" fmla="*/ 6470073 w 7917873"/>
              <a:gd name="connsiteY63" fmla="*/ 179108 h 363054"/>
              <a:gd name="connsiteX64" fmla="*/ 6650182 w 7917873"/>
              <a:gd name="connsiteY64" fmla="*/ 276089 h 363054"/>
              <a:gd name="connsiteX65" fmla="*/ 6892636 w 7917873"/>
              <a:gd name="connsiteY65" fmla="*/ 359217 h 363054"/>
              <a:gd name="connsiteX66" fmla="*/ 7162800 w 7917873"/>
              <a:gd name="connsiteY66" fmla="*/ 331508 h 363054"/>
              <a:gd name="connsiteX67" fmla="*/ 7377545 w 7917873"/>
              <a:gd name="connsiteY67" fmla="*/ 227599 h 363054"/>
              <a:gd name="connsiteX68" fmla="*/ 7703127 w 7917873"/>
              <a:gd name="connsiteY68" fmla="*/ 61344 h 363054"/>
              <a:gd name="connsiteX69" fmla="*/ 7917873 w 7917873"/>
              <a:gd name="connsiteY69" fmla="*/ 12853 h 363054"/>
              <a:gd name="connsiteX0" fmla="*/ 0 w 7917873"/>
              <a:gd name="connsiteY0" fmla="*/ 19780 h 363054"/>
              <a:gd name="connsiteX1" fmla="*/ 55418 w 7917873"/>
              <a:gd name="connsiteY1" fmla="*/ 331508 h 363054"/>
              <a:gd name="connsiteX2" fmla="*/ 152400 w 7917873"/>
              <a:gd name="connsiteY2" fmla="*/ 19780 h 363054"/>
              <a:gd name="connsiteX3" fmla="*/ 221673 w 7917873"/>
              <a:gd name="connsiteY3" fmla="*/ 331508 h 363054"/>
              <a:gd name="connsiteX4" fmla="*/ 311727 w 7917873"/>
              <a:gd name="connsiteY4" fmla="*/ 33635 h 363054"/>
              <a:gd name="connsiteX5" fmla="*/ 387927 w 7917873"/>
              <a:gd name="connsiteY5" fmla="*/ 324580 h 363054"/>
              <a:gd name="connsiteX6" fmla="*/ 471055 w 7917873"/>
              <a:gd name="connsiteY6" fmla="*/ 33635 h 363054"/>
              <a:gd name="connsiteX7" fmla="*/ 547255 w 7917873"/>
              <a:gd name="connsiteY7" fmla="*/ 331508 h 363054"/>
              <a:gd name="connsiteX8" fmla="*/ 637309 w 7917873"/>
              <a:gd name="connsiteY8" fmla="*/ 33635 h 363054"/>
              <a:gd name="connsiteX9" fmla="*/ 706582 w 7917873"/>
              <a:gd name="connsiteY9" fmla="*/ 331508 h 363054"/>
              <a:gd name="connsiteX10" fmla="*/ 789709 w 7917873"/>
              <a:gd name="connsiteY10" fmla="*/ 33635 h 363054"/>
              <a:gd name="connsiteX11" fmla="*/ 907473 w 7917873"/>
              <a:gd name="connsiteY11" fmla="*/ 338435 h 363054"/>
              <a:gd name="connsiteX12" fmla="*/ 949036 w 7917873"/>
              <a:gd name="connsiteY12" fmla="*/ 310726 h 363054"/>
              <a:gd name="connsiteX13" fmla="*/ 1046018 w 7917873"/>
              <a:gd name="connsiteY13" fmla="*/ 40562 h 363054"/>
              <a:gd name="connsiteX14" fmla="*/ 1094509 w 7917873"/>
              <a:gd name="connsiteY14" fmla="*/ 102908 h 363054"/>
              <a:gd name="connsiteX15" fmla="*/ 1163782 w 7917873"/>
              <a:gd name="connsiteY15" fmla="*/ 352289 h 363054"/>
              <a:gd name="connsiteX16" fmla="*/ 1219200 w 7917873"/>
              <a:gd name="connsiteY16" fmla="*/ 289944 h 363054"/>
              <a:gd name="connsiteX17" fmla="*/ 1274618 w 7917873"/>
              <a:gd name="connsiteY17" fmla="*/ 75199 h 363054"/>
              <a:gd name="connsiteX18" fmla="*/ 1323109 w 7917873"/>
              <a:gd name="connsiteY18" fmla="*/ 26708 h 363054"/>
              <a:gd name="connsiteX19" fmla="*/ 1399309 w 7917873"/>
              <a:gd name="connsiteY19" fmla="*/ 199889 h 363054"/>
              <a:gd name="connsiteX20" fmla="*/ 1463733 w 7917873"/>
              <a:gd name="connsiteY20" fmla="*/ 358394 h 363054"/>
              <a:gd name="connsiteX21" fmla="*/ 1517073 w 7917873"/>
              <a:gd name="connsiteY21" fmla="*/ 262235 h 363054"/>
              <a:gd name="connsiteX22" fmla="*/ 1565564 w 7917873"/>
              <a:gd name="connsiteY22" fmla="*/ 75199 h 363054"/>
              <a:gd name="connsiteX23" fmla="*/ 1620982 w 7917873"/>
              <a:gd name="connsiteY23" fmla="*/ 33635 h 363054"/>
              <a:gd name="connsiteX24" fmla="*/ 1676400 w 7917873"/>
              <a:gd name="connsiteY24" fmla="*/ 151399 h 363054"/>
              <a:gd name="connsiteX25" fmla="*/ 1731818 w 7917873"/>
              <a:gd name="connsiteY25" fmla="*/ 317653 h 363054"/>
              <a:gd name="connsiteX26" fmla="*/ 1787236 w 7917873"/>
              <a:gd name="connsiteY26" fmla="*/ 321290 h 363054"/>
              <a:gd name="connsiteX27" fmla="*/ 1835727 w 7917873"/>
              <a:gd name="connsiteY27" fmla="*/ 158326 h 363054"/>
              <a:gd name="connsiteX28" fmla="*/ 1891145 w 7917873"/>
              <a:gd name="connsiteY28" fmla="*/ 40562 h 363054"/>
              <a:gd name="connsiteX29" fmla="*/ 1953491 w 7917873"/>
              <a:gd name="connsiteY29" fmla="*/ 40562 h 363054"/>
              <a:gd name="connsiteX30" fmla="*/ 2014451 w 7917873"/>
              <a:gd name="connsiteY30" fmla="*/ 209286 h 363054"/>
              <a:gd name="connsiteX31" fmla="*/ 2071255 w 7917873"/>
              <a:gd name="connsiteY31" fmla="*/ 324580 h 363054"/>
              <a:gd name="connsiteX32" fmla="*/ 2142605 w 7917873"/>
              <a:gd name="connsiteY32" fmla="*/ 257775 h 363054"/>
              <a:gd name="connsiteX33" fmla="*/ 2182784 w 7917873"/>
              <a:gd name="connsiteY33" fmla="*/ 142003 h 363054"/>
              <a:gd name="connsiteX34" fmla="*/ 2251364 w 7917873"/>
              <a:gd name="connsiteY34" fmla="*/ 33635 h 363054"/>
              <a:gd name="connsiteX35" fmla="*/ 2348345 w 7917873"/>
              <a:gd name="connsiteY35" fmla="*/ 137544 h 363054"/>
              <a:gd name="connsiteX36" fmla="*/ 2431473 w 7917873"/>
              <a:gd name="connsiteY36" fmla="*/ 324580 h 363054"/>
              <a:gd name="connsiteX37" fmla="*/ 2530533 w 7917873"/>
              <a:gd name="connsiteY37" fmla="*/ 320944 h 363054"/>
              <a:gd name="connsiteX38" fmla="*/ 2583873 w 7917873"/>
              <a:gd name="connsiteY38" fmla="*/ 234526 h 363054"/>
              <a:gd name="connsiteX39" fmla="*/ 2639291 w 7917873"/>
              <a:gd name="connsiteY39" fmla="*/ 89053 h 363054"/>
              <a:gd name="connsiteX40" fmla="*/ 2727267 w 7917873"/>
              <a:gd name="connsiteY40" fmla="*/ 45844 h 363054"/>
              <a:gd name="connsiteX41" fmla="*/ 2826327 w 7917873"/>
              <a:gd name="connsiteY41" fmla="*/ 159149 h 363054"/>
              <a:gd name="connsiteX42" fmla="*/ 2879667 w 7917873"/>
              <a:gd name="connsiteY42" fmla="*/ 268815 h 363054"/>
              <a:gd name="connsiteX43" fmla="*/ 2980805 w 7917873"/>
              <a:gd name="connsiteY43" fmla="*/ 341726 h 363054"/>
              <a:gd name="connsiteX44" fmla="*/ 3063933 w 7917873"/>
              <a:gd name="connsiteY44" fmla="*/ 259421 h 363054"/>
              <a:gd name="connsiteX45" fmla="*/ 3132513 w 7917873"/>
              <a:gd name="connsiteY45" fmla="*/ 131440 h 363054"/>
              <a:gd name="connsiteX46" fmla="*/ 3238500 w 7917873"/>
              <a:gd name="connsiteY46" fmla="*/ 26708 h 363054"/>
              <a:gd name="connsiteX47" fmla="*/ 3345279 w 7917873"/>
              <a:gd name="connsiteY47" fmla="*/ 110419 h 363054"/>
              <a:gd name="connsiteX48" fmla="*/ 3451860 w 7917873"/>
              <a:gd name="connsiteY48" fmla="*/ 249203 h 363054"/>
              <a:gd name="connsiteX49" fmla="*/ 3574473 w 7917873"/>
              <a:gd name="connsiteY49" fmla="*/ 345362 h 363054"/>
              <a:gd name="connsiteX50" fmla="*/ 3731029 w 7917873"/>
              <a:gd name="connsiteY50" fmla="*/ 333975 h 363054"/>
              <a:gd name="connsiteX51" fmla="*/ 3900055 w 7917873"/>
              <a:gd name="connsiteY51" fmla="*/ 186035 h 363054"/>
              <a:gd name="connsiteX52" fmla="*/ 4128655 w 7917873"/>
              <a:gd name="connsiteY52" fmla="*/ 26708 h 363054"/>
              <a:gd name="connsiteX53" fmla="*/ 4336473 w 7917873"/>
              <a:gd name="connsiteY53" fmla="*/ 5926 h 363054"/>
              <a:gd name="connsiteX54" fmla="*/ 4558145 w 7917873"/>
              <a:gd name="connsiteY54" fmla="*/ 89053 h 363054"/>
              <a:gd name="connsiteX55" fmla="*/ 4759036 w 7917873"/>
              <a:gd name="connsiteY55" fmla="*/ 227599 h 363054"/>
              <a:gd name="connsiteX56" fmla="*/ 4941916 w 7917873"/>
              <a:gd name="connsiteY56" fmla="*/ 333153 h 363054"/>
              <a:gd name="connsiteX57" fmla="*/ 5153891 w 7917873"/>
              <a:gd name="connsiteY57" fmla="*/ 345362 h 363054"/>
              <a:gd name="connsiteX58" fmla="*/ 5368636 w 7917873"/>
              <a:gd name="connsiteY58" fmla="*/ 289944 h 363054"/>
              <a:gd name="connsiteX59" fmla="*/ 5569527 w 7917873"/>
              <a:gd name="connsiteY59" fmla="*/ 192962 h 363054"/>
              <a:gd name="connsiteX60" fmla="*/ 5740631 w 7917873"/>
              <a:gd name="connsiteY60" fmla="*/ 100440 h 363054"/>
              <a:gd name="connsiteX61" fmla="*/ 6005945 w 7917873"/>
              <a:gd name="connsiteY61" fmla="*/ 40562 h 363054"/>
              <a:gd name="connsiteX62" fmla="*/ 6234545 w 7917873"/>
              <a:gd name="connsiteY62" fmla="*/ 61344 h 363054"/>
              <a:gd name="connsiteX63" fmla="*/ 6470073 w 7917873"/>
              <a:gd name="connsiteY63" fmla="*/ 179108 h 363054"/>
              <a:gd name="connsiteX64" fmla="*/ 6650182 w 7917873"/>
              <a:gd name="connsiteY64" fmla="*/ 276089 h 363054"/>
              <a:gd name="connsiteX65" fmla="*/ 6892636 w 7917873"/>
              <a:gd name="connsiteY65" fmla="*/ 359217 h 363054"/>
              <a:gd name="connsiteX66" fmla="*/ 7162800 w 7917873"/>
              <a:gd name="connsiteY66" fmla="*/ 331508 h 363054"/>
              <a:gd name="connsiteX67" fmla="*/ 7377545 w 7917873"/>
              <a:gd name="connsiteY67" fmla="*/ 227599 h 363054"/>
              <a:gd name="connsiteX68" fmla="*/ 7703127 w 7917873"/>
              <a:gd name="connsiteY68" fmla="*/ 61344 h 363054"/>
              <a:gd name="connsiteX69" fmla="*/ 7917873 w 7917873"/>
              <a:gd name="connsiteY69" fmla="*/ 12853 h 363054"/>
              <a:gd name="connsiteX0" fmla="*/ 0 w 7917873"/>
              <a:gd name="connsiteY0" fmla="*/ 19780 h 363054"/>
              <a:gd name="connsiteX1" fmla="*/ 55418 w 7917873"/>
              <a:gd name="connsiteY1" fmla="*/ 331508 h 363054"/>
              <a:gd name="connsiteX2" fmla="*/ 152400 w 7917873"/>
              <a:gd name="connsiteY2" fmla="*/ 19780 h 363054"/>
              <a:gd name="connsiteX3" fmla="*/ 221673 w 7917873"/>
              <a:gd name="connsiteY3" fmla="*/ 331508 h 363054"/>
              <a:gd name="connsiteX4" fmla="*/ 311727 w 7917873"/>
              <a:gd name="connsiteY4" fmla="*/ 33635 h 363054"/>
              <a:gd name="connsiteX5" fmla="*/ 387927 w 7917873"/>
              <a:gd name="connsiteY5" fmla="*/ 324580 h 363054"/>
              <a:gd name="connsiteX6" fmla="*/ 471055 w 7917873"/>
              <a:gd name="connsiteY6" fmla="*/ 33635 h 363054"/>
              <a:gd name="connsiteX7" fmla="*/ 547255 w 7917873"/>
              <a:gd name="connsiteY7" fmla="*/ 331508 h 363054"/>
              <a:gd name="connsiteX8" fmla="*/ 637309 w 7917873"/>
              <a:gd name="connsiteY8" fmla="*/ 33635 h 363054"/>
              <a:gd name="connsiteX9" fmla="*/ 706582 w 7917873"/>
              <a:gd name="connsiteY9" fmla="*/ 331508 h 363054"/>
              <a:gd name="connsiteX10" fmla="*/ 789709 w 7917873"/>
              <a:gd name="connsiteY10" fmla="*/ 33635 h 363054"/>
              <a:gd name="connsiteX11" fmla="*/ 907473 w 7917873"/>
              <a:gd name="connsiteY11" fmla="*/ 338435 h 363054"/>
              <a:gd name="connsiteX12" fmla="*/ 949036 w 7917873"/>
              <a:gd name="connsiteY12" fmla="*/ 310726 h 363054"/>
              <a:gd name="connsiteX13" fmla="*/ 1046018 w 7917873"/>
              <a:gd name="connsiteY13" fmla="*/ 40562 h 363054"/>
              <a:gd name="connsiteX14" fmla="*/ 1094509 w 7917873"/>
              <a:gd name="connsiteY14" fmla="*/ 102908 h 363054"/>
              <a:gd name="connsiteX15" fmla="*/ 1163782 w 7917873"/>
              <a:gd name="connsiteY15" fmla="*/ 352289 h 363054"/>
              <a:gd name="connsiteX16" fmla="*/ 1219200 w 7917873"/>
              <a:gd name="connsiteY16" fmla="*/ 289944 h 363054"/>
              <a:gd name="connsiteX17" fmla="*/ 1274618 w 7917873"/>
              <a:gd name="connsiteY17" fmla="*/ 75199 h 363054"/>
              <a:gd name="connsiteX18" fmla="*/ 1323109 w 7917873"/>
              <a:gd name="connsiteY18" fmla="*/ 26708 h 363054"/>
              <a:gd name="connsiteX19" fmla="*/ 1399309 w 7917873"/>
              <a:gd name="connsiteY19" fmla="*/ 199889 h 363054"/>
              <a:gd name="connsiteX20" fmla="*/ 1463733 w 7917873"/>
              <a:gd name="connsiteY20" fmla="*/ 358394 h 363054"/>
              <a:gd name="connsiteX21" fmla="*/ 1517073 w 7917873"/>
              <a:gd name="connsiteY21" fmla="*/ 262235 h 363054"/>
              <a:gd name="connsiteX22" fmla="*/ 1565564 w 7917873"/>
              <a:gd name="connsiteY22" fmla="*/ 75199 h 363054"/>
              <a:gd name="connsiteX23" fmla="*/ 1620982 w 7917873"/>
              <a:gd name="connsiteY23" fmla="*/ 33635 h 363054"/>
              <a:gd name="connsiteX24" fmla="*/ 1676400 w 7917873"/>
              <a:gd name="connsiteY24" fmla="*/ 151399 h 363054"/>
              <a:gd name="connsiteX25" fmla="*/ 1731818 w 7917873"/>
              <a:gd name="connsiteY25" fmla="*/ 317653 h 363054"/>
              <a:gd name="connsiteX26" fmla="*/ 1787236 w 7917873"/>
              <a:gd name="connsiteY26" fmla="*/ 321290 h 363054"/>
              <a:gd name="connsiteX27" fmla="*/ 1835727 w 7917873"/>
              <a:gd name="connsiteY27" fmla="*/ 158326 h 363054"/>
              <a:gd name="connsiteX28" fmla="*/ 1891145 w 7917873"/>
              <a:gd name="connsiteY28" fmla="*/ 40562 h 363054"/>
              <a:gd name="connsiteX29" fmla="*/ 1953491 w 7917873"/>
              <a:gd name="connsiteY29" fmla="*/ 40562 h 363054"/>
              <a:gd name="connsiteX30" fmla="*/ 2014451 w 7917873"/>
              <a:gd name="connsiteY30" fmla="*/ 209286 h 363054"/>
              <a:gd name="connsiteX31" fmla="*/ 2071255 w 7917873"/>
              <a:gd name="connsiteY31" fmla="*/ 324580 h 363054"/>
              <a:gd name="connsiteX32" fmla="*/ 2142605 w 7917873"/>
              <a:gd name="connsiteY32" fmla="*/ 257775 h 363054"/>
              <a:gd name="connsiteX33" fmla="*/ 2182784 w 7917873"/>
              <a:gd name="connsiteY33" fmla="*/ 142003 h 363054"/>
              <a:gd name="connsiteX34" fmla="*/ 2251364 w 7917873"/>
              <a:gd name="connsiteY34" fmla="*/ 33635 h 363054"/>
              <a:gd name="connsiteX35" fmla="*/ 2348345 w 7917873"/>
              <a:gd name="connsiteY35" fmla="*/ 137544 h 363054"/>
              <a:gd name="connsiteX36" fmla="*/ 2431473 w 7917873"/>
              <a:gd name="connsiteY36" fmla="*/ 324580 h 363054"/>
              <a:gd name="connsiteX37" fmla="*/ 2530533 w 7917873"/>
              <a:gd name="connsiteY37" fmla="*/ 320944 h 363054"/>
              <a:gd name="connsiteX38" fmla="*/ 2583873 w 7917873"/>
              <a:gd name="connsiteY38" fmla="*/ 234526 h 363054"/>
              <a:gd name="connsiteX39" fmla="*/ 2639291 w 7917873"/>
              <a:gd name="connsiteY39" fmla="*/ 89053 h 363054"/>
              <a:gd name="connsiteX40" fmla="*/ 2727267 w 7917873"/>
              <a:gd name="connsiteY40" fmla="*/ 45844 h 363054"/>
              <a:gd name="connsiteX41" fmla="*/ 2826327 w 7917873"/>
              <a:gd name="connsiteY41" fmla="*/ 159149 h 363054"/>
              <a:gd name="connsiteX42" fmla="*/ 2879667 w 7917873"/>
              <a:gd name="connsiteY42" fmla="*/ 268815 h 363054"/>
              <a:gd name="connsiteX43" fmla="*/ 2980805 w 7917873"/>
              <a:gd name="connsiteY43" fmla="*/ 341726 h 363054"/>
              <a:gd name="connsiteX44" fmla="*/ 3063933 w 7917873"/>
              <a:gd name="connsiteY44" fmla="*/ 259421 h 363054"/>
              <a:gd name="connsiteX45" fmla="*/ 3128852 w 7917873"/>
              <a:gd name="connsiteY45" fmla="*/ 119231 h 363054"/>
              <a:gd name="connsiteX46" fmla="*/ 3238500 w 7917873"/>
              <a:gd name="connsiteY46" fmla="*/ 26708 h 363054"/>
              <a:gd name="connsiteX47" fmla="*/ 3345279 w 7917873"/>
              <a:gd name="connsiteY47" fmla="*/ 110419 h 363054"/>
              <a:gd name="connsiteX48" fmla="*/ 3451860 w 7917873"/>
              <a:gd name="connsiteY48" fmla="*/ 249203 h 363054"/>
              <a:gd name="connsiteX49" fmla="*/ 3574473 w 7917873"/>
              <a:gd name="connsiteY49" fmla="*/ 345362 h 363054"/>
              <a:gd name="connsiteX50" fmla="*/ 3731029 w 7917873"/>
              <a:gd name="connsiteY50" fmla="*/ 333975 h 363054"/>
              <a:gd name="connsiteX51" fmla="*/ 3900055 w 7917873"/>
              <a:gd name="connsiteY51" fmla="*/ 186035 h 363054"/>
              <a:gd name="connsiteX52" fmla="*/ 4128655 w 7917873"/>
              <a:gd name="connsiteY52" fmla="*/ 26708 h 363054"/>
              <a:gd name="connsiteX53" fmla="*/ 4336473 w 7917873"/>
              <a:gd name="connsiteY53" fmla="*/ 5926 h 363054"/>
              <a:gd name="connsiteX54" fmla="*/ 4558145 w 7917873"/>
              <a:gd name="connsiteY54" fmla="*/ 89053 h 363054"/>
              <a:gd name="connsiteX55" fmla="*/ 4759036 w 7917873"/>
              <a:gd name="connsiteY55" fmla="*/ 227599 h 363054"/>
              <a:gd name="connsiteX56" fmla="*/ 4941916 w 7917873"/>
              <a:gd name="connsiteY56" fmla="*/ 333153 h 363054"/>
              <a:gd name="connsiteX57" fmla="*/ 5153891 w 7917873"/>
              <a:gd name="connsiteY57" fmla="*/ 345362 h 363054"/>
              <a:gd name="connsiteX58" fmla="*/ 5368636 w 7917873"/>
              <a:gd name="connsiteY58" fmla="*/ 289944 h 363054"/>
              <a:gd name="connsiteX59" fmla="*/ 5569527 w 7917873"/>
              <a:gd name="connsiteY59" fmla="*/ 192962 h 363054"/>
              <a:gd name="connsiteX60" fmla="*/ 5740631 w 7917873"/>
              <a:gd name="connsiteY60" fmla="*/ 100440 h 363054"/>
              <a:gd name="connsiteX61" fmla="*/ 6005945 w 7917873"/>
              <a:gd name="connsiteY61" fmla="*/ 40562 h 363054"/>
              <a:gd name="connsiteX62" fmla="*/ 6234545 w 7917873"/>
              <a:gd name="connsiteY62" fmla="*/ 61344 h 363054"/>
              <a:gd name="connsiteX63" fmla="*/ 6470073 w 7917873"/>
              <a:gd name="connsiteY63" fmla="*/ 179108 h 363054"/>
              <a:gd name="connsiteX64" fmla="*/ 6650182 w 7917873"/>
              <a:gd name="connsiteY64" fmla="*/ 276089 h 363054"/>
              <a:gd name="connsiteX65" fmla="*/ 6892636 w 7917873"/>
              <a:gd name="connsiteY65" fmla="*/ 359217 h 363054"/>
              <a:gd name="connsiteX66" fmla="*/ 7162800 w 7917873"/>
              <a:gd name="connsiteY66" fmla="*/ 331508 h 363054"/>
              <a:gd name="connsiteX67" fmla="*/ 7377545 w 7917873"/>
              <a:gd name="connsiteY67" fmla="*/ 227599 h 363054"/>
              <a:gd name="connsiteX68" fmla="*/ 7703127 w 7917873"/>
              <a:gd name="connsiteY68" fmla="*/ 61344 h 363054"/>
              <a:gd name="connsiteX69" fmla="*/ 7917873 w 7917873"/>
              <a:gd name="connsiteY69" fmla="*/ 12853 h 363054"/>
              <a:gd name="connsiteX0" fmla="*/ 0 w 7917873"/>
              <a:gd name="connsiteY0" fmla="*/ 19780 h 363054"/>
              <a:gd name="connsiteX1" fmla="*/ 55418 w 7917873"/>
              <a:gd name="connsiteY1" fmla="*/ 331508 h 363054"/>
              <a:gd name="connsiteX2" fmla="*/ 152400 w 7917873"/>
              <a:gd name="connsiteY2" fmla="*/ 19780 h 363054"/>
              <a:gd name="connsiteX3" fmla="*/ 221673 w 7917873"/>
              <a:gd name="connsiteY3" fmla="*/ 331508 h 363054"/>
              <a:gd name="connsiteX4" fmla="*/ 311727 w 7917873"/>
              <a:gd name="connsiteY4" fmla="*/ 33635 h 363054"/>
              <a:gd name="connsiteX5" fmla="*/ 387927 w 7917873"/>
              <a:gd name="connsiteY5" fmla="*/ 324580 h 363054"/>
              <a:gd name="connsiteX6" fmla="*/ 471055 w 7917873"/>
              <a:gd name="connsiteY6" fmla="*/ 33635 h 363054"/>
              <a:gd name="connsiteX7" fmla="*/ 547255 w 7917873"/>
              <a:gd name="connsiteY7" fmla="*/ 331508 h 363054"/>
              <a:gd name="connsiteX8" fmla="*/ 637309 w 7917873"/>
              <a:gd name="connsiteY8" fmla="*/ 33635 h 363054"/>
              <a:gd name="connsiteX9" fmla="*/ 706582 w 7917873"/>
              <a:gd name="connsiteY9" fmla="*/ 331508 h 363054"/>
              <a:gd name="connsiteX10" fmla="*/ 789709 w 7917873"/>
              <a:gd name="connsiteY10" fmla="*/ 33635 h 363054"/>
              <a:gd name="connsiteX11" fmla="*/ 907473 w 7917873"/>
              <a:gd name="connsiteY11" fmla="*/ 338435 h 363054"/>
              <a:gd name="connsiteX12" fmla="*/ 949036 w 7917873"/>
              <a:gd name="connsiteY12" fmla="*/ 310726 h 363054"/>
              <a:gd name="connsiteX13" fmla="*/ 1046018 w 7917873"/>
              <a:gd name="connsiteY13" fmla="*/ 40562 h 363054"/>
              <a:gd name="connsiteX14" fmla="*/ 1094509 w 7917873"/>
              <a:gd name="connsiteY14" fmla="*/ 102908 h 363054"/>
              <a:gd name="connsiteX15" fmla="*/ 1163782 w 7917873"/>
              <a:gd name="connsiteY15" fmla="*/ 352289 h 363054"/>
              <a:gd name="connsiteX16" fmla="*/ 1219200 w 7917873"/>
              <a:gd name="connsiteY16" fmla="*/ 289944 h 363054"/>
              <a:gd name="connsiteX17" fmla="*/ 1274618 w 7917873"/>
              <a:gd name="connsiteY17" fmla="*/ 75199 h 363054"/>
              <a:gd name="connsiteX18" fmla="*/ 1323109 w 7917873"/>
              <a:gd name="connsiteY18" fmla="*/ 26708 h 363054"/>
              <a:gd name="connsiteX19" fmla="*/ 1399309 w 7917873"/>
              <a:gd name="connsiteY19" fmla="*/ 199889 h 363054"/>
              <a:gd name="connsiteX20" fmla="*/ 1463733 w 7917873"/>
              <a:gd name="connsiteY20" fmla="*/ 358394 h 363054"/>
              <a:gd name="connsiteX21" fmla="*/ 1517073 w 7917873"/>
              <a:gd name="connsiteY21" fmla="*/ 262235 h 363054"/>
              <a:gd name="connsiteX22" fmla="*/ 1565564 w 7917873"/>
              <a:gd name="connsiteY22" fmla="*/ 75199 h 363054"/>
              <a:gd name="connsiteX23" fmla="*/ 1620982 w 7917873"/>
              <a:gd name="connsiteY23" fmla="*/ 33635 h 363054"/>
              <a:gd name="connsiteX24" fmla="*/ 1676400 w 7917873"/>
              <a:gd name="connsiteY24" fmla="*/ 151399 h 363054"/>
              <a:gd name="connsiteX25" fmla="*/ 1731818 w 7917873"/>
              <a:gd name="connsiteY25" fmla="*/ 317653 h 363054"/>
              <a:gd name="connsiteX26" fmla="*/ 1787236 w 7917873"/>
              <a:gd name="connsiteY26" fmla="*/ 321290 h 363054"/>
              <a:gd name="connsiteX27" fmla="*/ 1835727 w 7917873"/>
              <a:gd name="connsiteY27" fmla="*/ 158326 h 363054"/>
              <a:gd name="connsiteX28" fmla="*/ 1891145 w 7917873"/>
              <a:gd name="connsiteY28" fmla="*/ 40562 h 363054"/>
              <a:gd name="connsiteX29" fmla="*/ 1953491 w 7917873"/>
              <a:gd name="connsiteY29" fmla="*/ 40562 h 363054"/>
              <a:gd name="connsiteX30" fmla="*/ 2014451 w 7917873"/>
              <a:gd name="connsiteY30" fmla="*/ 209286 h 363054"/>
              <a:gd name="connsiteX31" fmla="*/ 2071255 w 7917873"/>
              <a:gd name="connsiteY31" fmla="*/ 324580 h 363054"/>
              <a:gd name="connsiteX32" fmla="*/ 2142605 w 7917873"/>
              <a:gd name="connsiteY32" fmla="*/ 257775 h 363054"/>
              <a:gd name="connsiteX33" fmla="*/ 2182784 w 7917873"/>
              <a:gd name="connsiteY33" fmla="*/ 142003 h 363054"/>
              <a:gd name="connsiteX34" fmla="*/ 2251364 w 7917873"/>
              <a:gd name="connsiteY34" fmla="*/ 33635 h 363054"/>
              <a:gd name="connsiteX35" fmla="*/ 2348345 w 7917873"/>
              <a:gd name="connsiteY35" fmla="*/ 137544 h 363054"/>
              <a:gd name="connsiteX36" fmla="*/ 2431473 w 7917873"/>
              <a:gd name="connsiteY36" fmla="*/ 324580 h 363054"/>
              <a:gd name="connsiteX37" fmla="*/ 2530533 w 7917873"/>
              <a:gd name="connsiteY37" fmla="*/ 320944 h 363054"/>
              <a:gd name="connsiteX38" fmla="*/ 2583873 w 7917873"/>
              <a:gd name="connsiteY38" fmla="*/ 234526 h 363054"/>
              <a:gd name="connsiteX39" fmla="*/ 2639291 w 7917873"/>
              <a:gd name="connsiteY39" fmla="*/ 89053 h 363054"/>
              <a:gd name="connsiteX40" fmla="*/ 2727267 w 7917873"/>
              <a:gd name="connsiteY40" fmla="*/ 45844 h 363054"/>
              <a:gd name="connsiteX41" fmla="*/ 2815342 w 7917873"/>
              <a:gd name="connsiteY41" fmla="*/ 162201 h 363054"/>
              <a:gd name="connsiteX42" fmla="*/ 2879667 w 7917873"/>
              <a:gd name="connsiteY42" fmla="*/ 268815 h 363054"/>
              <a:gd name="connsiteX43" fmla="*/ 2980805 w 7917873"/>
              <a:gd name="connsiteY43" fmla="*/ 341726 h 363054"/>
              <a:gd name="connsiteX44" fmla="*/ 3063933 w 7917873"/>
              <a:gd name="connsiteY44" fmla="*/ 259421 h 363054"/>
              <a:gd name="connsiteX45" fmla="*/ 3128852 w 7917873"/>
              <a:gd name="connsiteY45" fmla="*/ 119231 h 363054"/>
              <a:gd name="connsiteX46" fmla="*/ 3238500 w 7917873"/>
              <a:gd name="connsiteY46" fmla="*/ 26708 h 363054"/>
              <a:gd name="connsiteX47" fmla="*/ 3345279 w 7917873"/>
              <a:gd name="connsiteY47" fmla="*/ 110419 h 363054"/>
              <a:gd name="connsiteX48" fmla="*/ 3451860 w 7917873"/>
              <a:gd name="connsiteY48" fmla="*/ 249203 h 363054"/>
              <a:gd name="connsiteX49" fmla="*/ 3574473 w 7917873"/>
              <a:gd name="connsiteY49" fmla="*/ 345362 h 363054"/>
              <a:gd name="connsiteX50" fmla="*/ 3731029 w 7917873"/>
              <a:gd name="connsiteY50" fmla="*/ 333975 h 363054"/>
              <a:gd name="connsiteX51" fmla="*/ 3900055 w 7917873"/>
              <a:gd name="connsiteY51" fmla="*/ 186035 h 363054"/>
              <a:gd name="connsiteX52" fmla="*/ 4128655 w 7917873"/>
              <a:gd name="connsiteY52" fmla="*/ 26708 h 363054"/>
              <a:gd name="connsiteX53" fmla="*/ 4336473 w 7917873"/>
              <a:gd name="connsiteY53" fmla="*/ 5926 h 363054"/>
              <a:gd name="connsiteX54" fmla="*/ 4558145 w 7917873"/>
              <a:gd name="connsiteY54" fmla="*/ 89053 h 363054"/>
              <a:gd name="connsiteX55" fmla="*/ 4759036 w 7917873"/>
              <a:gd name="connsiteY55" fmla="*/ 227599 h 363054"/>
              <a:gd name="connsiteX56" fmla="*/ 4941916 w 7917873"/>
              <a:gd name="connsiteY56" fmla="*/ 333153 h 363054"/>
              <a:gd name="connsiteX57" fmla="*/ 5153891 w 7917873"/>
              <a:gd name="connsiteY57" fmla="*/ 345362 h 363054"/>
              <a:gd name="connsiteX58" fmla="*/ 5368636 w 7917873"/>
              <a:gd name="connsiteY58" fmla="*/ 289944 h 363054"/>
              <a:gd name="connsiteX59" fmla="*/ 5569527 w 7917873"/>
              <a:gd name="connsiteY59" fmla="*/ 192962 h 363054"/>
              <a:gd name="connsiteX60" fmla="*/ 5740631 w 7917873"/>
              <a:gd name="connsiteY60" fmla="*/ 100440 h 363054"/>
              <a:gd name="connsiteX61" fmla="*/ 6005945 w 7917873"/>
              <a:gd name="connsiteY61" fmla="*/ 40562 h 363054"/>
              <a:gd name="connsiteX62" fmla="*/ 6234545 w 7917873"/>
              <a:gd name="connsiteY62" fmla="*/ 61344 h 363054"/>
              <a:gd name="connsiteX63" fmla="*/ 6470073 w 7917873"/>
              <a:gd name="connsiteY63" fmla="*/ 179108 h 363054"/>
              <a:gd name="connsiteX64" fmla="*/ 6650182 w 7917873"/>
              <a:gd name="connsiteY64" fmla="*/ 276089 h 363054"/>
              <a:gd name="connsiteX65" fmla="*/ 6892636 w 7917873"/>
              <a:gd name="connsiteY65" fmla="*/ 359217 h 363054"/>
              <a:gd name="connsiteX66" fmla="*/ 7162800 w 7917873"/>
              <a:gd name="connsiteY66" fmla="*/ 331508 h 363054"/>
              <a:gd name="connsiteX67" fmla="*/ 7377545 w 7917873"/>
              <a:gd name="connsiteY67" fmla="*/ 227599 h 363054"/>
              <a:gd name="connsiteX68" fmla="*/ 7703127 w 7917873"/>
              <a:gd name="connsiteY68" fmla="*/ 61344 h 363054"/>
              <a:gd name="connsiteX69" fmla="*/ 7917873 w 7917873"/>
              <a:gd name="connsiteY69" fmla="*/ 12853 h 363054"/>
              <a:gd name="connsiteX0" fmla="*/ 0 w 7917873"/>
              <a:gd name="connsiteY0" fmla="*/ 19780 h 363054"/>
              <a:gd name="connsiteX1" fmla="*/ 55418 w 7917873"/>
              <a:gd name="connsiteY1" fmla="*/ 331508 h 363054"/>
              <a:gd name="connsiteX2" fmla="*/ 152400 w 7917873"/>
              <a:gd name="connsiteY2" fmla="*/ 19780 h 363054"/>
              <a:gd name="connsiteX3" fmla="*/ 221673 w 7917873"/>
              <a:gd name="connsiteY3" fmla="*/ 331508 h 363054"/>
              <a:gd name="connsiteX4" fmla="*/ 311727 w 7917873"/>
              <a:gd name="connsiteY4" fmla="*/ 33635 h 363054"/>
              <a:gd name="connsiteX5" fmla="*/ 387927 w 7917873"/>
              <a:gd name="connsiteY5" fmla="*/ 324580 h 363054"/>
              <a:gd name="connsiteX6" fmla="*/ 471055 w 7917873"/>
              <a:gd name="connsiteY6" fmla="*/ 33635 h 363054"/>
              <a:gd name="connsiteX7" fmla="*/ 547255 w 7917873"/>
              <a:gd name="connsiteY7" fmla="*/ 331508 h 363054"/>
              <a:gd name="connsiteX8" fmla="*/ 637309 w 7917873"/>
              <a:gd name="connsiteY8" fmla="*/ 33635 h 363054"/>
              <a:gd name="connsiteX9" fmla="*/ 706582 w 7917873"/>
              <a:gd name="connsiteY9" fmla="*/ 331508 h 363054"/>
              <a:gd name="connsiteX10" fmla="*/ 789709 w 7917873"/>
              <a:gd name="connsiteY10" fmla="*/ 33635 h 363054"/>
              <a:gd name="connsiteX11" fmla="*/ 907473 w 7917873"/>
              <a:gd name="connsiteY11" fmla="*/ 338435 h 363054"/>
              <a:gd name="connsiteX12" fmla="*/ 949036 w 7917873"/>
              <a:gd name="connsiteY12" fmla="*/ 310726 h 363054"/>
              <a:gd name="connsiteX13" fmla="*/ 1046018 w 7917873"/>
              <a:gd name="connsiteY13" fmla="*/ 40562 h 363054"/>
              <a:gd name="connsiteX14" fmla="*/ 1094509 w 7917873"/>
              <a:gd name="connsiteY14" fmla="*/ 102908 h 363054"/>
              <a:gd name="connsiteX15" fmla="*/ 1163782 w 7917873"/>
              <a:gd name="connsiteY15" fmla="*/ 352289 h 363054"/>
              <a:gd name="connsiteX16" fmla="*/ 1219200 w 7917873"/>
              <a:gd name="connsiteY16" fmla="*/ 289944 h 363054"/>
              <a:gd name="connsiteX17" fmla="*/ 1274618 w 7917873"/>
              <a:gd name="connsiteY17" fmla="*/ 75199 h 363054"/>
              <a:gd name="connsiteX18" fmla="*/ 1323109 w 7917873"/>
              <a:gd name="connsiteY18" fmla="*/ 26708 h 363054"/>
              <a:gd name="connsiteX19" fmla="*/ 1399309 w 7917873"/>
              <a:gd name="connsiteY19" fmla="*/ 199889 h 363054"/>
              <a:gd name="connsiteX20" fmla="*/ 1463733 w 7917873"/>
              <a:gd name="connsiteY20" fmla="*/ 358394 h 363054"/>
              <a:gd name="connsiteX21" fmla="*/ 1517073 w 7917873"/>
              <a:gd name="connsiteY21" fmla="*/ 262235 h 363054"/>
              <a:gd name="connsiteX22" fmla="*/ 1565564 w 7917873"/>
              <a:gd name="connsiteY22" fmla="*/ 75199 h 363054"/>
              <a:gd name="connsiteX23" fmla="*/ 1620982 w 7917873"/>
              <a:gd name="connsiteY23" fmla="*/ 33635 h 363054"/>
              <a:gd name="connsiteX24" fmla="*/ 1676400 w 7917873"/>
              <a:gd name="connsiteY24" fmla="*/ 151399 h 363054"/>
              <a:gd name="connsiteX25" fmla="*/ 1731818 w 7917873"/>
              <a:gd name="connsiteY25" fmla="*/ 317653 h 363054"/>
              <a:gd name="connsiteX26" fmla="*/ 1787236 w 7917873"/>
              <a:gd name="connsiteY26" fmla="*/ 321290 h 363054"/>
              <a:gd name="connsiteX27" fmla="*/ 1835727 w 7917873"/>
              <a:gd name="connsiteY27" fmla="*/ 158326 h 363054"/>
              <a:gd name="connsiteX28" fmla="*/ 1891145 w 7917873"/>
              <a:gd name="connsiteY28" fmla="*/ 40562 h 363054"/>
              <a:gd name="connsiteX29" fmla="*/ 1953491 w 7917873"/>
              <a:gd name="connsiteY29" fmla="*/ 40562 h 363054"/>
              <a:gd name="connsiteX30" fmla="*/ 2014451 w 7917873"/>
              <a:gd name="connsiteY30" fmla="*/ 209286 h 363054"/>
              <a:gd name="connsiteX31" fmla="*/ 2071255 w 7917873"/>
              <a:gd name="connsiteY31" fmla="*/ 324580 h 363054"/>
              <a:gd name="connsiteX32" fmla="*/ 2142605 w 7917873"/>
              <a:gd name="connsiteY32" fmla="*/ 257775 h 363054"/>
              <a:gd name="connsiteX33" fmla="*/ 2182784 w 7917873"/>
              <a:gd name="connsiteY33" fmla="*/ 142003 h 363054"/>
              <a:gd name="connsiteX34" fmla="*/ 2276996 w 7917873"/>
              <a:gd name="connsiteY34" fmla="*/ 33635 h 363054"/>
              <a:gd name="connsiteX35" fmla="*/ 2348345 w 7917873"/>
              <a:gd name="connsiteY35" fmla="*/ 137544 h 363054"/>
              <a:gd name="connsiteX36" fmla="*/ 2431473 w 7917873"/>
              <a:gd name="connsiteY36" fmla="*/ 324580 h 363054"/>
              <a:gd name="connsiteX37" fmla="*/ 2530533 w 7917873"/>
              <a:gd name="connsiteY37" fmla="*/ 320944 h 363054"/>
              <a:gd name="connsiteX38" fmla="*/ 2583873 w 7917873"/>
              <a:gd name="connsiteY38" fmla="*/ 234526 h 363054"/>
              <a:gd name="connsiteX39" fmla="*/ 2639291 w 7917873"/>
              <a:gd name="connsiteY39" fmla="*/ 89053 h 363054"/>
              <a:gd name="connsiteX40" fmla="*/ 2727267 w 7917873"/>
              <a:gd name="connsiteY40" fmla="*/ 45844 h 363054"/>
              <a:gd name="connsiteX41" fmla="*/ 2815342 w 7917873"/>
              <a:gd name="connsiteY41" fmla="*/ 162201 h 363054"/>
              <a:gd name="connsiteX42" fmla="*/ 2879667 w 7917873"/>
              <a:gd name="connsiteY42" fmla="*/ 268815 h 363054"/>
              <a:gd name="connsiteX43" fmla="*/ 2980805 w 7917873"/>
              <a:gd name="connsiteY43" fmla="*/ 341726 h 363054"/>
              <a:gd name="connsiteX44" fmla="*/ 3063933 w 7917873"/>
              <a:gd name="connsiteY44" fmla="*/ 259421 h 363054"/>
              <a:gd name="connsiteX45" fmla="*/ 3128852 w 7917873"/>
              <a:gd name="connsiteY45" fmla="*/ 119231 h 363054"/>
              <a:gd name="connsiteX46" fmla="*/ 3238500 w 7917873"/>
              <a:gd name="connsiteY46" fmla="*/ 26708 h 363054"/>
              <a:gd name="connsiteX47" fmla="*/ 3345279 w 7917873"/>
              <a:gd name="connsiteY47" fmla="*/ 110419 h 363054"/>
              <a:gd name="connsiteX48" fmla="*/ 3451860 w 7917873"/>
              <a:gd name="connsiteY48" fmla="*/ 249203 h 363054"/>
              <a:gd name="connsiteX49" fmla="*/ 3574473 w 7917873"/>
              <a:gd name="connsiteY49" fmla="*/ 345362 h 363054"/>
              <a:gd name="connsiteX50" fmla="*/ 3731029 w 7917873"/>
              <a:gd name="connsiteY50" fmla="*/ 333975 h 363054"/>
              <a:gd name="connsiteX51" fmla="*/ 3900055 w 7917873"/>
              <a:gd name="connsiteY51" fmla="*/ 186035 h 363054"/>
              <a:gd name="connsiteX52" fmla="*/ 4128655 w 7917873"/>
              <a:gd name="connsiteY52" fmla="*/ 26708 h 363054"/>
              <a:gd name="connsiteX53" fmla="*/ 4336473 w 7917873"/>
              <a:gd name="connsiteY53" fmla="*/ 5926 h 363054"/>
              <a:gd name="connsiteX54" fmla="*/ 4558145 w 7917873"/>
              <a:gd name="connsiteY54" fmla="*/ 89053 h 363054"/>
              <a:gd name="connsiteX55" fmla="*/ 4759036 w 7917873"/>
              <a:gd name="connsiteY55" fmla="*/ 227599 h 363054"/>
              <a:gd name="connsiteX56" fmla="*/ 4941916 w 7917873"/>
              <a:gd name="connsiteY56" fmla="*/ 333153 h 363054"/>
              <a:gd name="connsiteX57" fmla="*/ 5153891 w 7917873"/>
              <a:gd name="connsiteY57" fmla="*/ 345362 h 363054"/>
              <a:gd name="connsiteX58" fmla="*/ 5368636 w 7917873"/>
              <a:gd name="connsiteY58" fmla="*/ 289944 h 363054"/>
              <a:gd name="connsiteX59" fmla="*/ 5569527 w 7917873"/>
              <a:gd name="connsiteY59" fmla="*/ 192962 h 363054"/>
              <a:gd name="connsiteX60" fmla="*/ 5740631 w 7917873"/>
              <a:gd name="connsiteY60" fmla="*/ 100440 h 363054"/>
              <a:gd name="connsiteX61" fmla="*/ 6005945 w 7917873"/>
              <a:gd name="connsiteY61" fmla="*/ 40562 h 363054"/>
              <a:gd name="connsiteX62" fmla="*/ 6234545 w 7917873"/>
              <a:gd name="connsiteY62" fmla="*/ 61344 h 363054"/>
              <a:gd name="connsiteX63" fmla="*/ 6470073 w 7917873"/>
              <a:gd name="connsiteY63" fmla="*/ 179108 h 363054"/>
              <a:gd name="connsiteX64" fmla="*/ 6650182 w 7917873"/>
              <a:gd name="connsiteY64" fmla="*/ 276089 h 363054"/>
              <a:gd name="connsiteX65" fmla="*/ 6892636 w 7917873"/>
              <a:gd name="connsiteY65" fmla="*/ 359217 h 363054"/>
              <a:gd name="connsiteX66" fmla="*/ 7162800 w 7917873"/>
              <a:gd name="connsiteY66" fmla="*/ 331508 h 363054"/>
              <a:gd name="connsiteX67" fmla="*/ 7377545 w 7917873"/>
              <a:gd name="connsiteY67" fmla="*/ 227599 h 363054"/>
              <a:gd name="connsiteX68" fmla="*/ 7703127 w 7917873"/>
              <a:gd name="connsiteY68" fmla="*/ 61344 h 363054"/>
              <a:gd name="connsiteX69" fmla="*/ 7917873 w 7917873"/>
              <a:gd name="connsiteY69" fmla="*/ 12853 h 363054"/>
              <a:gd name="connsiteX0" fmla="*/ 0 w 7917873"/>
              <a:gd name="connsiteY0" fmla="*/ 19780 h 363054"/>
              <a:gd name="connsiteX1" fmla="*/ 55418 w 7917873"/>
              <a:gd name="connsiteY1" fmla="*/ 331508 h 363054"/>
              <a:gd name="connsiteX2" fmla="*/ 152400 w 7917873"/>
              <a:gd name="connsiteY2" fmla="*/ 19780 h 363054"/>
              <a:gd name="connsiteX3" fmla="*/ 221673 w 7917873"/>
              <a:gd name="connsiteY3" fmla="*/ 331508 h 363054"/>
              <a:gd name="connsiteX4" fmla="*/ 311727 w 7917873"/>
              <a:gd name="connsiteY4" fmla="*/ 33635 h 363054"/>
              <a:gd name="connsiteX5" fmla="*/ 387927 w 7917873"/>
              <a:gd name="connsiteY5" fmla="*/ 324580 h 363054"/>
              <a:gd name="connsiteX6" fmla="*/ 471055 w 7917873"/>
              <a:gd name="connsiteY6" fmla="*/ 33635 h 363054"/>
              <a:gd name="connsiteX7" fmla="*/ 547255 w 7917873"/>
              <a:gd name="connsiteY7" fmla="*/ 331508 h 363054"/>
              <a:gd name="connsiteX8" fmla="*/ 637309 w 7917873"/>
              <a:gd name="connsiteY8" fmla="*/ 33635 h 363054"/>
              <a:gd name="connsiteX9" fmla="*/ 706582 w 7917873"/>
              <a:gd name="connsiteY9" fmla="*/ 331508 h 363054"/>
              <a:gd name="connsiteX10" fmla="*/ 789709 w 7917873"/>
              <a:gd name="connsiteY10" fmla="*/ 33635 h 363054"/>
              <a:gd name="connsiteX11" fmla="*/ 907473 w 7917873"/>
              <a:gd name="connsiteY11" fmla="*/ 338435 h 363054"/>
              <a:gd name="connsiteX12" fmla="*/ 949036 w 7917873"/>
              <a:gd name="connsiteY12" fmla="*/ 310726 h 363054"/>
              <a:gd name="connsiteX13" fmla="*/ 1046018 w 7917873"/>
              <a:gd name="connsiteY13" fmla="*/ 40562 h 363054"/>
              <a:gd name="connsiteX14" fmla="*/ 1094509 w 7917873"/>
              <a:gd name="connsiteY14" fmla="*/ 102908 h 363054"/>
              <a:gd name="connsiteX15" fmla="*/ 1163782 w 7917873"/>
              <a:gd name="connsiteY15" fmla="*/ 352289 h 363054"/>
              <a:gd name="connsiteX16" fmla="*/ 1219200 w 7917873"/>
              <a:gd name="connsiteY16" fmla="*/ 289944 h 363054"/>
              <a:gd name="connsiteX17" fmla="*/ 1274618 w 7917873"/>
              <a:gd name="connsiteY17" fmla="*/ 75199 h 363054"/>
              <a:gd name="connsiteX18" fmla="*/ 1323109 w 7917873"/>
              <a:gd name="connsiteY18" fmla="*/ 26708 h 363054"/>
              <a:gd name="connsiteX19" fmla="*/ 1399309 w 7917873"/>
              <a:gd name="connsiteY19" fmla="*/ 199889 h 363054"/>
              <a:gd name="connsiteX20" fmla="*/ 1463733 w 7917873"/>
              <a:gd name="connsiteY20" fmla="*/ 358394 h 363054"/>
              <a:gd name="connsiteX21" fmla="*/ 1517073 w 7917873"/>
              <a:gd name="connsiteY21" fmla="*/ 262235 h 363054"/>
              <a:gd name="connsiteX22" fmla="*/ 1565564 w 7917873"/>
              <a:gd name="connsiteY22" fmla="*/ 75199 h 363054"/>
              <a:gd name="connsiteX23" fmla="*/ 1620982 w 7917873"/>
              <a:gd name="connsiteY23" fmla="*/ 33635 h 363054"/>
              <a:gd name="connsiteX24" fmla="*/ 1676400 w 7917873"/>
              <a:gd name="connsiteY24" fmla="*/ 151399 h 363054"/>
              <a:gd name="connsiteX25" fmla="*/ 1731818 w 7917873"/>
              <a:gd name="connsiteY25" fmla="*/ 317653 h 363054"/>
              <a:gd name="connsiteX26" fmla="*/ 1787236 w 7917873"/>
              <a:gd name="connsiteY26" fmla="*/ 321290 h 363054"/>
              <a:gd name="connsiteX27" fmla="*/ 1835727 w 7917873"/>
              <a:gd name="connsiteY27" fmla="*/ 158326 h 363054"/>
              <a:gd name="connsiteX28" fmla="*/ 1891145 w 7917873"/>
              <a:gd name="connsiteY28" fmla="*/ 40562 h 363054"/>
              <a:gd name="connsiteX29" fmla="*/ 1953491 w 7917873"/>
              <a:gd name="connsiteY29" fmla="*/ 40562 h 363054"/>
              <a:gd name="connsiteX30" fmla="*/ 2014451 w 7917873"/>
              <a:gd name="connsiteY30" fmla="*/ 209286 h 363054"/>
              <a:gd name="connsiteX31" fmla="*/ 2071255 w 7917873"/>
              <a:gd name="connsiteY31" fmla="*/ 324580 h 363054"/>
              <a:gd name="connsiteX32" fmla="*/ 2142605 w 7917873"/>
              <a:gd name="connsiteY32" fmla="*/ 257775 h 363054"/>
              <a:gd name="connsiteX33" fmla="*/ 2186446 w 7917873"/>
              <a:gd name="connsiteY33" fmla="*/ 126742 h 363054"/>
              <a:gd name="connsiteX34" fmla="*/ 2276996 w 7917873"/>
              <a:gd name="connsiteY34" fmla="*/ 33635 h 363054"/>
              <a:gd name="connsiteX35" fmla="*/ 2348345 w 7917873"/>
              <a:gd name="connsiteY35" fmla="*/ 137544 h 363054"/>
              <a:gd name="connsiteX36" fmla="*/ 2431473 w 7917873"/>
              <a:gd name="connsiteY36" fmla="*/ 324580 h 363054"/>
              <a:gd name="connsiteX37" fmla="*/ 2530533 w 7917873"/>
              <a:gd name="connsiteY37" fmla="*/ 320944 h 363054"/>
              <a:gd name="connsiteX38" fmla="*/ 2583873 w 7917873"/>
              <a:gd name="connsiteY38" fmla="*/ 234526 h 363054"/>
              <a:gd name="connsiteX39" fmla="*/ 2639291 w 7917873"/>
              <a:gd name="connsiteY39" fmla="*/ 89053 h 363054"/>
              <a:gd name="connsiteX40" fmla="*/ 2727267 w 7917873"/>
              <a:gd name="connsiteY40" fmla="*/ 45844 h 363054"/>
              <a:gd name="connsiteX41" fmla="*/ 2815342 w 7917873"/>
              <a:gd name="connsiteY41" fmla="*/ 162201 h 363054"/>
              <a:gd name="connsiteX42" fmla="*/ 2879667 w 7917873"/>
              <a:gd name="connsiteY42" fmla="*/ 268815 h 363054"/>
              <a:gd name="connsiteX43" fmla="*/ 2980805 w 7917873"/>
              <a:gd name="connsiteY43" fmla="*/ 341726 h 363054"/>
              <a:gd name="connsiteX44" fmla="*/ 3063933 w 7917873"/>
              <a:gd name="connsiteY44" fmla="*/ 259421 h 363054"/>
              <a:gd name="connsiteX45" fmla="*/ 3128852 w 7917873"/>
              <a:gd name="connsiteY45" fmla="*/ 119231 h 363054"/>
              <a:gd name="connsiteX46" fmla="*/ 3238500 w 7917873"/>
              <a:gd name="connsiteY46" fmla="*/ 26708 h 363054"/>
              <a:gd name="connsiteX47" fmla="*/ 3345279 w 7917873"/>
              <a:gd name="connsiteY47" fmla="*/ 110419 h 363054"/>
              <a:gd name="connsiteX48" fmla="*/ 3451860 w 7917873"/>
              <a:gd name="connsiteY48" fmla="*/ 249203 h 363054"/>
              <a:gd name="connsiteX49" fmla="*/ 3574473 w 7917873"/>
              <a:gd name="connsiteY49" fmla="*/ 345362 h 363054"/>
              <a:gd name="connsiteX50" fmla="*/ 3731029 w 7917873"/>
              <a:gd name="connsiteY50" fmla="*/ 333975 h 363054"/>
              <a:gd name="connsiteX51" fmla="*/ 3900055 w 7917873"/>
              <a:gd name="connsiteY51" fmla="*/ 186035 h 363054"/>
              <a:gd name="connsiteX52" fmla="*/ 4128655 w 7917873"/>
              <a:gd name="connsiteY52" fmla="*/ 26708 h 363054"/>
              <a:gd name="connsiteX53" fmla="*/ 4336473 w 7917873"/>
              <a:gd name="connsiteY53" fmla="*/ 5926 h 363054"/>
              <a:gd name="connsiteX54" fmla="*/ 4558145 w 7917873"/>
              <a:gd name="connsiteY54" fmla="*/ 89053 h 363054"/>
              <a:gd name="connsiteX55" fmla="*/ 4759036 w 7917873"/>
              <a:gd name="connsiteY55" fmla="*/ 227599 h 363054"/>
              <a:gd name="connsiteX56" fmla="*/ 4941916 w 7917873"/>
              <a:gd name="connsiteY56" fmla="*/ 333153 h 363054"/>
              <a:gd name="connsiteX57" fmla="*/ 5153891 w 7917873"/>
              <a:gd name="connsiteY57" fmla="*/ 345362 h 363054"/>
              <a:gd name="connsiteX58" fmla="*/ 5368636 w 7917873"/>
              <a:gd name="connsiteY58" fmla="*/ 289944 h 363054"/>
              <a:gd name="connsiteX59" fmla="*/ 5569527 w 7917873"/>
              <a:gd name="connsiteY59" fmla="*/ 192962 h 363054"/>
              <a:gd name="connsiteX60" fmla="*/ 5740631 w 7917873"/>
              <a:gd name="connsiteY60" fmla="*/ 100440 h 363054"/>
              <a:gd name="connsiteX61" fmla="*/ 6005945 w 7917873"/>
              <a:gd name="connsiteY61" fmla="*/ 40562 h 363054"/>
              <a:gd name="connsiteX62" fmla="*/ 6234545 w 7917873"/>
              <a:gd name="connsiteY62" fmla="*/ 61344 h 363054"/>
              <a:gd name="connsiteX63" fmla="*/ 6470073 w 7917873"/>
              <a:gd name="connsiteY63" fmla="*/ 179108 h 363054"/>
              <a:gd name="connsiteX64" fmla="*/ 6650182 w 7917873"/>
              <a:gd name="connsiteY64" fmla="*/ 276089 h 363054"/>
              <a:gd name="connsiteX65" fmla="*/ 6892636 w 7917873"/>
              <a:gd name="connsiteY65" fmla="*/ 359217 h 363054"/>
              <a:gd name="connsiteX66" fmla="*/ 7162800 w 7917873"/>
              <a:gd name="connsiteY66" fmla="*/ 331508 h 363054"/>
              <a:gd name="connsiteX67" fmla="*/ 7377545 w 7917873"/>
              <a:gd name="connsiteY67" fmla="*/ 227599 h 363054"/>
              <a:gd name="connsiteX68" fmla="*/ 7703127 w 7917873"/>
              <a:gd name="connsiteY68" fmla="*/ 61344 h 363054"/>
              <a:gd name="connsiteX69" fmla="*/ 7917873 w 7917873"/>
              <a:gd name="connsiteY69" fmla="*/ 12853 h 363054"/>
              <a:gd name="connsiteX0" fmla="*/ 0 w 7917873"/>
              <a:gd name="connsiteY0" fmla="*/ 19780 h 363054"/>
              <a:gd name="connsiteX1" fmla="*/ 55418 w 7917873"/>
              <a:gd name="connsiteY1" fmla="*/ 331508 h 363054"/>
              <a:gd name="connsiteX2" fmla="*/ 152400 w 7917873"/>
              <a:gd name="connsiteY2" fmla="*/ 19780 h 363054"/>
              <a:gd name="connsiteX3" fmla="*/ 221673 w 7917873"/>
              <a:gd name="connsiteY3" fmla="*/ 331508 h 363054"/>
              <a:gd name="connsiteX4" fmla="*/ 311727 w 7917873"/>
              <a:gd name="connsiteY4" fmla="*/ 33635 h 363054"/>
              <a:gd name="connsiteX5" fmla="*/ 387927 w 7917873"/>
              <a:gd name="connsiteY5" fmla="*/ 324580 h 363054"/>
              <a:gd name="connsiteX6" fmla="*/ 471055 w 7917873"/>
              <a:gd name="connsiteY6" fmla="*/ 33635 h 363054"/>
              <a:gd name="connsiteX7" fmla="*/ 547255 w 7917873"/>
              <a:gd name="connsiteY7" fmla="*/ 331508 h 363054"/>
              <a:gd name="connsiteX8" fmla="*/ 637309 w 7917873"/>
              <a:gd name="connsiteY8" fmla="*/ 33635 h 363054"/>
              <a:gd name="connsiteX9" fmla="*/ 706582 w 7917873"/>
              <a:gd name="connsiteY9" fmla="*/ 331508 h 363054"/>
              <a:gd name="connsiteX10" fmla="*/ 789709 w 7917873"/>
              <a:gd name="connsiteY10" fmla="*/ 33635 h 363054"/>
              <a:gd name="connsiteX11" fmla="*/ 907473 w 7917873"/>
              <a:gd name="connsiteY11" fmla="*/ 338435 h 363054"/>
              <a:gd name="connsiteX12" fmla="*/ 949036 w 7917873"/>
              <a:gd name="connsiteY12" fmla="*/ 310726 h 363054"/>
              <a:gd name="connsiteX13" fmla="*/ 1046018 w 7917873"/>
              <a:gd name="connsiteY13" fmla="*/ 40562 h 363054"/>
              <a:gd name="connsiteX14" fmla="*/ 1094509 w 7917873"/>
              <a:gd name="connsiteY14" fmla="*/ 102908 h 363054"/>
              <a:gd name="connsiteX15" fmla="*/ 1163782 w 7917873"/>
              <a:gd name="connsiteY15" fmla="*/ 352289 h 363054"/>
              <a:gd name="connsiteX16" fmla="*/ 1219200 w 7917873"/>
              <a:gd name="connsiteY16" fmla="*/ 289944 h 363054"/>
              <a:gd name="connsiteX17" fmla="*/ 1274618 w 7917873"/>
              <a:gd name="connsiteY17" fmla="*/ 75199 h 363054"/>
              <a:gd name="connsiteX18" fmla="*/ 1323109 w 7917873"/>
              <a:gd name="connsiteY18" fmla="*/ 26708 h 363054"/>
              <a:gd name="connsiteX19" fmla="*/ 1399309 w 7917873"/>
              <a:gd name="connsiteY19" fmla="*/ 199889 h 363054"/>
              <a:gd name="connsiteX20" fmla="*/ 1463733 w 7917873"/>
              <a:gd name="connsiteY20" fmla="*/ 358394 h 363054"/>
              <a:gd name="connsiteX21" fmla="*/ 1517073 w 7917873"/>
              <a:gd name="connsiteY21" fmla="*/ 262235 h 363054"/>
              <a:gd name="connsiteX22" fmla="*/ 1565564 w 7917873"/>
              <a:gd name="connsiteY22" fmla="*/ 75199 h 363054"/>
              <a:gd name="connsiteX23" fmla="*/ 1620982 w 7917873"/>
              <a:gd name="connsiteY23" fmla="*/ 33635 h 363054"/>
              <a:gd name="connsiteX24" fmla="*/ 1676400 w 7917873"/>
              <a:gd name="connsiteY24" fmla="*/ 151399 h 363054"/>
              <a:gd name="connsiteX25" fmla="*/ 1731818 w 7917873"/>
              <a:gd name="connsiteY25" fmla="*/ 317653 h 363054"/>
              <a:gd name="connsiteX26" fmla="*/ 1787236 w 7917873"/>
              <a:gd name="connsiteY26" fmla="*/ 321290 h 363054"/>
              <a:gd name="connsiteX27" fmla="*/ 1835727 w 7917873"/>
              <a:gd name="connsiteY27" fmla="*/ 158326 h 363054"/>
              <a:gd name="connsiteX28" fmla="*/ 1891145 w 7917873"/>
              <a:gd name="connsiteY28" fmla="*/ 40562 h 363054"/>
              <a:gd name="connsiteX29" fmla="*/ 1953491 w 7917873"/>
              <a:gd name="connsiteY29" fmla="*/ 40562 h 363054"/>
              <a:gd name="connsiteX30" fmla="*/ 2014451 w 7917873"/>
              <a:gd name="connsiteY30" fmla="*/ 209286 h 363054"/>
              <a:gd name="connsiteX31" fmla="*/ 2071255 w 7917873"/>
              <a:gd name="connsiteY31" fmla="*/ 324580 h 363054"/>
              <a:gd name="connsiteX32" fmla="*/ 2142605 w 7917873"/>
              <a:gd name="connsiteY32" fmla="*/ 257775 h 363054"/>
              <a:gd name="connsiteX33" fmla="*/ 2186446 w 7917873"/>
              <a:gd name="connsiteY33" fmla="*/ 126742 h 363054"/>
              <a:gd name="connsiteX34" fmla="*/ 2276996 w 7917873"/>
              <a:gd name="connsiteY34" fmla="*/ 33635 h 363054"/>
              <a:gd name="connsiteX35" fmla="*/ 2366654 w 7917873"/>
              <a:gd name="connsiteY35" fmla="*/ 140596 h 363054"/>
              <a:gd name="connsiteX36" fmla="*/ 2431473 w 7917873"/>
              <a:gd name="connsiteY36" fmla="*/ 324580 h 363054"/>
              <a:gd name="connsiteX37" fmla="*/ 2530533 w 7917873"/>
              <a:gd name="connsiteY37" fmla="*/ 320944 h 363054"/>
              <a:gd name="connsiteX38" fmla="*/ 2583873 w 7917873"/>
              <a:gd name="connsiteY38" fmla="*/ 234526 h 363054"/>
              <a:gd name="connsiteX39" fmla="*/ 2639291 w 7917873"/>
              <a:gd name="connsiteY39" fmla="*/ 89053 h 363054"/>
              <a:gd name="connsiteX40" fmla="*/ 2727267 w 7917873"/>
              <a:gd name="connsiteY40" fmla="*/ 45844 h 363054"/>
              <a:gd name="connsiteX41" fmla="*/ 2815342 w 7917873"/>
              <a:gd name="connsiteY41" fmla="*/ 162201 h 363054"/>
              <a:gd name="connsiteX42" fmla="*/ 2879667 w 7917873"/>
              <a:gd name="connsiteY42" fmla="*/ 268815 h 363054"/>
              <a:gd name="connsiteX43" fmla="*/ 2980805 w 7917873"/>
              <a:gd name="connsiteY43" fmla="*/ 341726 h 363054"/>
              <a:gd name="connsiteX44" fmla="*/ 3063933 w 7917873"/>
              <a:gd name="connsiteY44" fmla="*/ 259421 h 363054"/>
              <a:gd name="connsiteX45" fmla="*/ 3128852 w 7917873"/>
              <a:gd name="connsiteY45" fmla="*/ 119231 h 363054"/>
              <a:gd name="connsiteX46" fmla="*/ 3238500 w 7917873"/>
              <a:gd name="connsiteY46" fmla="*/ 26708 h 363054"/>
              <a:gd name="connsiteX47" fmla="*/ 3345279 w 7917873"/>
              <a:gd name="connsiteY47" fmla="*/ 110419 h 363054"/>
              <a:gd name="connsiteX48" fmla="*/ 3451860 w 7917873"/>
              <a:gd name="connsiteY48" fmla="*/ 249203 h 363054"/>
              <a:gd name="connsiteX49" fmla="*/ 3574473 w 7917873"/>
              <a:gd name="connsiteY49" fmla="*/ 345362 h 363054"/>
              <a:gd name="connsiteX50" fmla="*/ 3731029 w 7917873"/>
              <a:gd name="connsiteY50" fmla="*/ 333975 h 363054"/>
              <a:gd name="connsiteX51" fmla="*/ 3900055 w 7917873"/>
              <a:gd name="connsiteY51" fmla="*/ 186035 h 363054"/>
              <a:gd name="connsiteX52" fmla="*/ 4128655 w 7917873"/>
              <a:gd name="connsiteY52" fmla="*/ 26708 h 363054"/>
              <a:gd name="connsiteX53" fmla="*/ 4336473 w 7917873"/>
              <a:gd name="connsiteY53" fmla="*/ 5926 h 363054"/>
              <a:gd name="connsiteX54" fmla="*/ 4558145 w 7917873"/>
              <a:gd name="connsiteY54" fmla="*/ 89053 h 363054"/>
              <a:gd name="connsiteX55" fmla="*/ 4759036 w 7917873"/>
              <a:gd name="connsiteY55" fmla="*/ 227599 h 363054"/>
              <a:gd name="connsiteX56" fmla="*/ 4941916 w 7917873"/>
              <a:gd name="connsiteY56" fmla="*/ 333153 h 363054"/>
              <a:gd name="connsiteX57" fmla="*/ 5153891 w 7917873"/>
              <a:gd name="connsiteY57" fmla="*/ 345362 h 363054"/>
              <a:gd name="connsiteX58" fmla="*/ 5368636 w 7917873"/>
              <a:gd name="connsiteY58" fmla="*/ 289944 h 363054"/>
              <a:gd name="connsiteX59" fmla="*/ 5569527 w 7917873"/>
              <a:gd name="connsiteY59" fmla="*/ 192962 h 363054"/>
              <a:gd name="connsiteX60" fmla="*/ 5740631 w 7917873"/>
              <a:gd name="connsiteY60" fmla="*/ 100440 h 363054"/>
              <a:gd name="connsiteX61" fmla="*/ 6005945 w 7917873"/>
              <a:gd name="connsiteY61" fmla="*/ 40562 h 363054"/>
              <a:gd name="connsiteX62" fmla="*/ 6234545 w 7917873"/>
              <a:gd name="connsiteY62" fmla="*/ 61344 h 363054"/>
              <a:gd name="connsiteX63" fmla="*/ 6470073 w 7917873"/>
              <a:gd name="connsiteY63" fmla="*/ 179108 h 363054"/>
              <a:gd name="connsiteX64" fmla="*/ 6650182 w 7917873"/>
              <a:gd name="connsiteY64" fmla="*/ 276089 h 363054"/>
              <a:gd name="connsiteX65" fmla="*/ 6892636 w 7917873"/>
              <a:gd name="connsiteY65" fmla="*/ 359217 h 363054"/>
              <a:gd name="connsiteX66" fmla="*/ 7162800 w 7917873"/>
              <a:gd name="connsiteY66" fmla="*/ 331508 h 363054"/>
              <a:gd name="connsiteX67" fmla="*/ 7377545 w 7917873"/>
              <a:gd name="connsiteY67" fmla="*/ 227599 h 363054"/>
              <a:gd name="connsiteX68" fmla="*/ 7703127 w 7917873"/>
              <a:gd name="connsiteY68" fmla="*/ 61344 h 363054"/>
              <a:gd name="connsiteX69" fmla="*/ 7917873 w 7917873"/>
              <a:gd name="connsiteY69" fmla="*/ 12853 h 363054"/>
              <a:gd name="connsiteX0" fmla="*/ 0 w 7917873"/>
              <a:gd name="connsiteY0" fmla="*/ 19780 h 363054"/>
              <a:gd name="connsiteX1" fmla="*/ 55418 w 7917873"/>
              <a:gd name="connsiteY1" fmla="*/ 331508 h 363054"/>
              <a:gd name="connsiteX2" fmla="*/ 152400 w 7917873"/>
              <a:gd name="connsiteY2" fmla="*/ 19780 h 363054"/>
              <a:gd name="connsiteX3" fmla="*/ 221673 w 7917873"/>
              <a:gd name="connsiteY3" fmla="*/ 331508 h 363054"/>
              <a:gd name="connsiteX4" fmla="*/ 311727 w 7917873"/>
              <a:gd name="connsiteY4" fmla="*/ 33635 h 363054"/>
              <a:gd name="connsiteX5" fmla="*/ 387927 w 7917873"/>
              <a:gd name="connsiteY5" fmla="*/ 324580 h 363054"/>
              <a:gd name="connsiteX6" fmla="*/ 471055 w 7917873"/>
              <a:gd name="connsiteY6" fmla="*/ 33635 h 363054"/>
              <a:gd name="connsiteX7" fmla="*/ 547255 w 7917873"/>
              <a:gd name="connsiteY7" fmla="*/ 331508 h 363054"/>
              <a:gd name="connsiteX8" fmla="*/ 637309 w 7917873"/>
              <a:gd name="connsiteY8" fmla="*/ 33635 h 363054"/>
              <a:gd name="connsiteX9" fmla="*/ 706582 w 7917873"/>
              <a:gd name="connsiteY9" fmla="*/ 331508 h 363054"/>
              <a:gd name="connsiteX10" fmla="*/ 789709 w 7917873"/>
              <a:gd name="connsiteY10" fmla="*/ 33635 h 363054"/>
              <a:gd name="connsiteX11" fmla="*/ 907473 w 7917873"/>
              <a:gd name="connsiteY11" fmla="*/ 338435 h 363054"/>
              <a:gd name="connsiteX12" fmla="*/ 949036 w 7917873"/>
              <a:gd name="connsiteY12" fmla="*/ 310726 h 363054"/>
              <a:gd name="connsiteX13" fmla="*/ 1046018 w 7917873"/>
              <a:gd name="connsiteY13" fmla="*/ 40562 h 363054"/>
              <a:gd name="connsiteX14" fmla="*/ 1094509 w 7917873"/>
              <a:gd name="connsiteY14" fmla="*/ 102908 h 363054"/>
              <a:gd name="connsiteX15" fmla="*/ 1163782 w 7917873"/>
              <a:gd name="connsiteY15" fmla="*/ 352289 h 363054"/>
              <a:gd name="connsiteX16" fmla="*/ 1219200 w 7917873"/>
              <a:gd name="connsiteY16" fmla="*/ 289944 h 363054"/>
              <a:gd name="connsiteX17" fmla="*/ 1274618 w 7917873"/>
              <a:gd name="connsiteY17" fmla="*/ 75199 h 363054"/>
              <a:gd name="connsiteX18" fmla="*/ 1323109 w 7917873"/>
              <a:gd name="connsiteY18" fmla="*/ 26708 h 363054"/>
              <a:gd name="connsiteX19" fmla="*/ 1399309 w 7917873"/>
              <a:gd name="connsiteY19" fmla="*/ 199889 h 363054"/>
              <a:gd name="connsiteX20" fmla="*/ 1463733 w 7917873"/>
              <a:gd name="connsiteY20" fmla="*/ 358394 h 363054"/>
              <a:gd name="connsiteX21" fmla="*/ 1517073 w 7917873"/>
              <a:gd name="connsiteY21" fmla="*/ 262235 h 363054"/>
              <a:gd name="connsiteX22" fmla="*/ 1565564 w 7917873"/>
              <a:gd name="connsiteY22" fmla="*/ 75199 h 363054"/>
              <a:gd name="connsiteX23" fmla="*/ 1620982 w 7917873"/>
              <a:gd name="connsiteY23" fmla="*/ 33635 h 363054"/>
              <a:gd name="connsiteX24" fmla="*/ 1676400 w 7917873"/>
              <a:gd name="connsiteY24" fmla="*/ 151399 h 363054"/>
              <a:gd name="connsiteX25" fmla="*/ 1731818 w 7917873"/>
              <a:gd name="connsiteY25" fmla="*/ 317653 h 363054"/>
              <a:gd name="connsiteX26" fmla="*/ 1787236 w 7917873"/>
              <a:gd name="connsiteY26" fmla="*/ 321290 h 363054"/>
              <a:gd name="connsiteX27" fmla="*/ 1835727 w 7917873"/>
              <a:gd name="connsiteY27" fmla="*/ 158326 h 363054"/>
              <a:gd name="connsiteX28" fmla="*/ 1891145 w 7917873"/>
              <a:gd name="connsiteY28" fmla="*/ 40562 h 363054"/>
              <a:gd name="connsiteX29" fmla="*/ 1953491 w 7917873"/>
              <a:gd name="connsiteY29" fmla="*/ 40562 h 363054"/>
              <a:gd name="connsiteX30" fmla="*/ 2014451 w 7917873"/>
              <a:gd name="connsiteY30" fmla="*/ 209286 h 363054"/>
              <a:gd name="connsiteX31" fmla="*/ 2071255 w 7917873"/>
              <a:gd name="connsiteY31" fmla="*/ 324580 h 363054"/>
              <a:gd name="connsiteX32" fmla="*/ 2142605 w 7917873"/>
              <a:gd name="connsiteY32" fmla="*/ 257775 h 363054"/>
              <a:gd name="connsiteX33" fmla="*/ 2186446 w 7917873"/>
              <a:gd name="connsiteY33" fmla="*/ 126742 h 363054"/>
              <a:gd name="connsiteX34" fmla="*/ 2276996 w 7917873"/>
              <a:gd name="connsiteY34" fmla="*/ 33635 h 363054"/>
              <a:gd name="connsiteX35" fmla="*/ 2366654 w 7917873"/>
              <a:gd name="connsiteY35" fmla="*/ 140596 h 363054"/>
              <a:gd name="connsiteX36" fmla="*/ 2438797 w 7917873"/>
              <a:gd name="connsiteY36" fmla="*/ 309318 h 363054"/>
              <a:gd name="connsiteX37" fmla="*/ 2530533 w 7917873"/>
              <a:gd name="connsiteY37" fmla="*/ 320944 h 363054"/>
              <a:gd name="connsiteX38" fmla="*/ 2583873 w 7917873"/>
              <a:gd name="connsiteY38" fmla="*/ 234526 h 363054"/>
              <a:gd name="connsiteX39" fmla="*/ 2639291 w 7917873"/>
              <a:gd name="connsiteY39" fmla="*/ 89053 h 363054"/>
              <a:gd name="connsiteX40" fmla="*/ 2727267 w 7917873"/>
              <a:gd name="connsiteY40" fmla="*/ 45844 h 363054"/>
              <a:gd name="connsiteX41" fmla="*/ 2815342 w 7917873"/>
              <a:gd name="connsiteY41" fmla="*/ 162201 h 363054"/>
              <a:gd name="connsiteX42" fmla="*/ 2879667 w 7917873"/>
              <a:gd name="connsiteY42" fmla="*/ 268815 h 363054"/>
              <a:gd name="connsiteX43" fmla="*/ 2980805 w 7917873"/>
              <a:gd name="connsiteY43" fmla="*/ 341726 h 363054"/>
              <a:gd name="connsiteX44" fmla="*/ 3063933 w 7917873"/>
              <a:gd name="connsiteY44" fmla="*/ 259421 h 363054"/>
              <a:gd name="connsiteX45" fmla="*/ 3128852 w 7917873"/>
              <a:gd name="connsiteY45" fmla="*/ 119231 h 363054"/>
              <a:gd name="connsiteX46" fmla="*/ 3238500 w 7917873"/>
              <a:gd name="connsiteY46" fmla="*/ 26708 h 363054"/>
              <a:gd name="connsiteX47" fmla="*/ 3345279 w 7917873"/>
              <a:gd name="connsiteY47" fmla="*/ 110419 h 363054"/>
              <a:gd name="connsiteX48" fmla="*/ 3451860 w 7917873"/>
              <a:gd name="connsiteY48" fmla="*/ 249203 h 363054"/>
              <a:gd name="connsiteX49" fmla="*/ 3574473 w 7917873"/>
              <a:gd name="connsiteY49" fmla="*/ 345362 h 363054"/>
              <a:gd name="connsiteX50" fmla="*/ 3731029 w 7917873"/>
              <a:gd name="connsiteY50" fmla="*/ 333975 h 363054"/>
              <a:gd name="connsiteX51" fmla="*/ 3900055 w 7917873"/>
              <a:gd name="connsiteY51" fmla="*/ 186035 h 363054"/>
              <a:gd name="connsiteX52" fmla="*/ 4128655 w 7917873"/>
              <a:gd name="connsiteY52" fmla="*/ 26708 h 363054"/>
              <a:gd name="connsiteX53" fmla="*/ 4336473 w 7917873"/>
              <a:gd name="connsiteY53" fmla="*/ 5926 h 363054"/>
              <a:gd name="connsiteX54" fmla="*/ 4558145 w 7917873"/>
              <a:gd name="connsiteY54" fmla="*/ 89053 h 363054"/>
              <a:gd name="connsiteX55" fmla="*/ 4759036 w 7917873"/>
              <a:gd name="connsiteY55" fmla="*/ 227599 h 363054"/>
              <a:gd name="connsiteX56" fmla="*/ 4941916 w 7917873"/>
              <a:gd name="connsiteY56" fmla="*/ 333153 h 363054"/>
              <a:gd name="connsiteX57" fmla="*/ 5153891 w 7917873"/>
              <a:gd name="connsiteY57" fmla="*/ 345362 h 363054"/>
              <a:gd name="connsiteX58" fmla="*/ 5368636 w 7917873"/>
              <a:gd name="connsiteY58" fmla="*/ 289944 h 363054"/>
              <a:gd name="connsiteX59" fmla="*/ 5569527 w 7917873"/>
              <a:gd name="connsiteY59" fmla="*/ 192962 h 363054"/>
              <a:gd name="connsiteX60" fmla="*/ 5740631 w 7917873"/>
              <a:gd name="connsiteY60" fmla="*/ 100440 h 363054"/>
              <a:gd name="connsiteX61" fmla="*/ 6005945 w 7917873"/>
              <a:gd name="connsiteY61" fmla="*/ 40562 h 363054"/>
              <a:gd name="connsiteX62" fmla="*/ 6234545 w 7917873"/>
              <a:gd name="connsiteY62" fmla="*/ 61344 h 363054"/>
              <a:gd name="connsiteX63" fmla="*/ 6470073 w 7917873"/>
              <a:gd name="connsiteY63" fmla="*/ 179108 h 363054"/>
              <a:gd name="connsiteX64" fmla="*/ 6650182 w 7917873"/>
              <a:gd name="connsiteY64" fmla="*/ 276089 h 363054"/>
              <a:gd name="connsiteX65" fmla="*/ 6892636 w 7917873"/>
              <a:gd name="connsiteY65" fmla="*/ 359217 h 363054"/>
              <a:gd name="connsiteX66" fmla="*/ 7162800 w 7917873"/>
              <a:gd name="connsiteY66" fmla="*/ 331508 h 363054"/>
              <a:gd name="connsiteX67" fmla="*/ 7377545 w 7917873"/>
              <a:gd name="connsiteY67" fmla="*/ 227599 h 363054"/>
              <a:gd name="connsiteX68" fmla="*/ 7703127 w 7917873"/>
              <a:gd name="connsiteY68" fmla="*/ 61344 h 363054"/>
              <a:gd name="connsiteX69" fmla="*/ 7917873 w 7917873"/>
              <a:gd name="connsiteY69" fmla="*/ 12853 h 363054"/>
              <a:gd name="connsiteX0" fmla="*/ 0 w 7917873"/>
              <a:gd name="connsiteY0" fmla="*/ 19780 h 363054"/>
              <a:gd name="connsiteX1" fmla="*/ 55418 w 7917873"/>
              <a:gd name="connsiteY1" fmla="*/ 331508 h 363054"/>
              <a:gd name="connsiteX2" fmla="*/ 152400 w 7917873"/>
              <a:gd name="connsiteY2" fmla="*/ 19780 h 363054"/>
              <a:gd name="connsiteX3" fmla="*/ 221673 w 7917873"/>
              <a:gd name="connsiteY3" fmla="*/ 331508 h 363054"/>
              <a:gd name="connsiteX4" fmla="*/ 311727 w 7917873"/>
              <a:gd name="connsiteY4" fmla="*/ 33635 h 363054"/>
              <a:gd name="connsiteX5" fmla="*/ 387927 w 7917873"/>
              <a:gd name="connsiteY5" fmla="*/ 324580 h 363054"/>
              <a:gd name="connsiteX6" fmla="*/ 471055 w 7917873"/>
              <a:gd name="connsiteY6" fmla="*/ 33635 h 363054"/>
              <a:gd name="connsiteX7" fmla="*/ 547255 w 7917873"/>
              <a:gd name="connsiteY7" fmla="*/ 331508 h 363054"/>
              <a:gd name="connsiteX8" fmla="*/ 637309 w 7917873"/>
              <a:gd name="connsiteY8" fmla="*/ 33635 h 363054"/>
              <a:gd name="connsiteX9" fmla="*/ 706582 w 7917873"/>
              <a:gd name="connsiteY9" fmla="*/ 331508 h 363054"/>
              <a:gd name="connsiteX10" fmla="*/ 789709 w 7917873"/>
              <a:gd name="connsiteY10" fmla="*/ 33635 h 363054"/>
              <a:gd name="connsiteX11" fmla="*/ 907473 w 7917873"/>
              <a:gd name="connsiteY11" fmla="*/ 338435 h 363054"/>
              <a:gd name="connsiteX12" fmla="*/ 949036 w 7917873"/>
              <a:gd name="connsiteY12" fmla="*/ 310726 h 363054"/>
              <a:gd name="connsiteX13" fmla="*/ 1046018 w 7917873"/>
              <a:gd name="connsiteY13" fmla="*/ 40562 h 363054"/>
              <a:gd name="connsiteX14" fmla="*/ 1094509 w 7917873"/>
              <a:gd name="connsiteY14" fmla="*/ 102908 h 363054"/>
              <a:gd name="connsiteX15" fmla="*/ 1163782 w 7917873"/>
              <a:gd name="connsiteY15" fmla="*/ 352289 h 363054"/>
              <a:gd name="connsiteX16" fmla="*/ 1219200 w 7917873"/>
              <a:gd name="connsiteY16" fmla="*/ 289944 h 363054"/>
              <a:gd name="connsiteX17" fmla="*/ 1274618 w 7917873"/>
              <a:gd name="connsiteY17" fmla="*/ 75199 h 363054"/>
              <a:gd name="connsiteX18" fmla="*/ 1323109 w 7917873"/>
              <a:gd name="connsiteY18" fmla="*/ 26708 h 363054"/>
              <a:gd name="connsiteX19" fmla="*/ 1399309 w 7917873"/>
              <a:gd name="connsiteY19" fmla="*/ 199889 h 363054"/>
              <a:gd name="connsiteX20" fmla="*/ 1463733 w 7917873"/>
              <a:gd name="connsiteY20" fmla="*/ 358394 h 363054"/>
              <a:gd name="connsiteX21" fmla="*/ 1517073 w 7917873"/>
              <a:gd name="connsiteY21" fmla="*/ 262235 h 363054"/>
              <a:gd name="connsiteX22" fmla="*/ 1565564 w 7917873"/>
              <a:gd name="connsiteY22" fmla="*/ 75199 h 363054"/>
              <a:gd name="connsiteX23" fmla="*/ 1620982 w 7917873"/>
              <a:gd name="connsiteY23" fmla="*/ 33635 h 363054"/>
              <a:gd name="connsiteX24" fmla="*/ 1676400 w 7917873"/>
              <a:gd name="connsiteY24" fmla="*/ 151399 h 363054"/>
              <a:gd name="connsiteX25" fmla="*/ 1731818 w 7917873"/>
              <a:gd name="connsiteY25" fmla="*/ 317653 h 363054"/>
              <a:gd name="connsiteX26" fmla="*/ 1787236 w 7917873"/>
              <a:gd name="connsiteY26" fmla="*/ 321290 h 363054"/>
              <a:gd name="connsiteX27" fmla="*/ 1835727 w 7917873"/>
              <a:gd name="connsiteY27" fmla="*/ 158326 h 363054"/>
              <a:gd name="connsiteX28" fmla="*/ 1891145 w 7917873"/>
              <a:gd name="connsiteY28" fmla="*/ 40562 h 363054"/>
              <a:gd name="connsiteX29" fmla="*/ 1953491 w 7917873"/>
              <a:gd name="connsiteY29" fmla="*/ 40562 h 363054"/>
              <a:gd name="connsiteX30" fmla="*/ 2014451 w 7917873"/>
              <a:gd name="connsiteY30" fmla="*/ 209286 h 363054"/>
              <a:gd name="connsiteX31" fmla="*/ 2071255 w 7917873"/>
              <a:gd name="connsiteY31" fmla="*/ 324580 h 363054"/>
              <a:gd name="connsiteX32" fmla="*/ 2142605 w 7917873"/>
              <a:gd name="connsiteY32" fmla="*/ 257775 h 363054"/>
              <a:gd name="connsiteX33" fmla="*/ 2186446 w 7917873"/>
              <a:gd name="connsiteY33" fmla="*/ 126742 h 363054"/>
              <a:gd name="connsiteX34" fmla="*/ 2276996 w 7917873"/>
              <a:gd name="connsiteY34" fmla="*/ 33635 h 363054"/>
              <a:gd name="connsiteX35" fmla="*/ 2366654 w 7917873"/>
              <a:gd name="connsiteY35" fmla="*/ 140596 h 363054"/>
              <a:gd name="connsiteX36" fmla="*/ 2438797 w 7917873"/>
              <a:gd name="connsiteY36" fmla="*/ 309318 h 363054"/>
              <a:gd name="connsiteX37" fmla="*/ 2530533 w 7917873"/>
              <a:gd name="connsiteY37" fmla="*/ 320944 h 363054"/>
              <a:gd name="connsiteX38" fmla="*/ 2583873 w 7917873"/>
              <a:gd name="connsiteY38" fmla="*/ 234526 h 363054"/>
              <a:gd name="connsiteX39" fmla="*/ 2639291 w 7917873"/>
              <a:gd name="connsiteY39" fmla="*/ 89053 h 363054"/>
              <a:gd name="connsiteX40" fmla="*/ 2727267 w 7917873"/>
              <a:gd name="connsiteY40" fmla="*/ 45844 h 363054"/>
              <a:gd name="connsiteX41" fmla="*/ 2815342 w 7917873"/>
              <a:gd name="connsiteY41" fmla="*/ 162201 h 363054"/>
              <a:gd name="connsiteX42" fmla="*/ 2879667 w 7917873"/>
              <a:gd name="connsiteY42" fmla="*/ 268815 h 363054"/>
              <a:gd name="connsiteX43" fmla="*/ 2969820 w 7917873"/>
              <a:gd name="connsiteY43" fmla="*/ 335622 h 363054"/>
              <a:gd name="connsiteX44" fmla="*/ 3063933 w 7917873"/>
              <a:gd name="connsiteY44" fmla="*/ 259421 h 363054"/>
              <a:gd name="connsiteX45" fmla="*/ 3128852 w 7917873"/>
              <a:gd name="connsiteY45" fmla="*/ 119231 h 363054"/>
              <a:gd name="connsiteX46" fmla="*/ 3238500 w 7917873"/>
              <a:gd name="connsiteY46" fmla="*/ 26708 h 363054"/>
              <a:gd name="connsiteX47" fmla="*/ 3345279 w 7917873"/>
              <a:gd name="connsiteY47" fmla="*/ 110419 h 363054"/>
              <a:gd name="connsiteX48" fmla="*/ 3451860 w 7917873"/>
              <a:gd name="connsiteY48" fmla="*/ 249203 h 363054"/>
              <a:gd name="connsiteX49" fmla="*/ 3574473 w 7917873"/>
              <a:gd name="connsiteY49" fmla="*/ 345362 h 363054"/>
              <a:gd name="connsiteX50" fmla="*/ 3731029 w 7917873"/>
              <a:gd name="connsiteY50" fmla="*/ 333975 h 363054"/>
              <a:gd name="connsiteX51" fmla="*/ 3900055 w 7917873"/>
              <a:gd name="connsiteY51" fmla="*/ 186035 h 363054"/>
              <a:gd name="connsiteX52" fmla="*/ 4128655 w 7917873"/>
              <a:gd name="connsiteY52" fmla="*/ 26708 h 363054"/>
              <a:gd name="connsiteX53" fmla="*/ 4336473 w 7917873"/>
              <a:gd name="connsiteY53" fmla="*/ 5926 h 363054"/>
              <a:gd name="connsiteX54" fmla="*/ 4558145 w 7917873"/>
              <a:gd name="connsiteY54" fmla="*/ 89053 h 363054"/>
              <a:gd name="connsiteX55" fmla="*/ 4759036 w 7917873"/>
              <a:gd name="connsiteY55" fmla="*/ 227599 h 363054"/>
              <a:gd name="connsiteX56" fmla="*/ 4941916 w 7917873"/>
              <a:gd name="connsiteY56" fmla="*/ 333153 h 363054"/>
              <a:gd name="connsiteX57" fmla="*/ 5153891 w 7917873"/>
              <a:gd name="connsiteY57" fmla="*/ 345362 h 363054"/>
              <a:gd name="connsiteX58" fmla="*/ 5368636 w 7917873"/>
              <a:gd name="connsiteY58" fmla="*/ 289944 h 363054"/>
              <a:gd name="connsiteX59" fmla="*/ 5569527 w 7917873"/>
              <a:gd name="connsiteY59" fmla="*/ 192962 h 363054"/>
              <a:gd name="connsiteX60" fmla="*/ 5740631 w 7917873"/>
              <a:gd name="connsiteY60" fmla="*/ 100440 h 363054"/>
              <a:gd name="connsiteX61" fmla="*/ 6005945 w 7917873"/>
              <a:gd name="connsiteY61" fmla="*/ 40562 h 363054"/>
              <a:gd name="connsiteX62" fmla="*/ 6234545 w 7917873"/>
              <a:gd name="connsiteY62" fmla="*/ 61344 h 363054"/>
              <a:gd name="connsiteX63" fmla="*/ 6470073 w 7917873"/>
              <a:gd name="connsiteY63" fmla="*/ 179108 h 363054"/>
              <a:gd name="connsiteX64" fmla="*/ 6650182 w 7917873"/>
              <a:gd name="connsiteY64" fmla="*/ 276089 h 363054"/>
              <a:gd name="connsiteX65" fmla="*/ 6892636 w 7917873"/>
              <a:gd name="connsiteY65" fmla="*/ 359217 h 363054"/>
              <a:gd name="connsiteX66" fmla="*/ 7162800 w 7917873"/>
              <a:gd name="connsiteY66" fmla="*/ 331508 h 363054"/>
              <a:gd name="connsiteX67" fmla="*/ 7377545 w 7917873"/>
              <a:gd name="connsiteY67" fmla="*/ 227599 h 363054"/>
              <a:gd name="connsiteX68" fmla="*/ 7703127 w 7917873"/>
              <a:gd name="connsiteY68" fmla="*/ 61344 h 363054"/>
              <a:gd name="connsiteX69" fmla="*/ 7917873 w 7917873"/>
              <a:gd name="connsiteY69" fmla="*/ 12853 h 363054"/>
              <a:gd name="connsiteX0" fmla="*/ 0 w 7917873"/>
              <a:gd name="connsiteY0" fmla="*/ 19780 h 363054"/>
              <a:gd name="connsiteX1" fmla="*/ 55418 w 7917873"/>
              <a:gd name="connsiteY1" fmla="*/ 331508 h 363054"/>
              <a:gd name="connsiteX2" fmla="*/ 152400 w 7917873"/>
              <a:gd name="connsiteY2" fmla="*/ 19780 h 363054"/>
              <a:gd name="connsiteX3" fmla="*/ 221673 w 7917873"/>
              <a:gd name="connsiteY3" fmla="*/ 331508 h 363054"/>
              <a:gd name="connsiteX4" fmla="*/ 311727 w 7917873"/>
              <a:gd name="connsiteY4" fmla="*/ 33635 h 363054"/>
              <a:gd name="connsiteX5" fmla="*/ 387927 w 7917873"/>
              <a:gd name="connsiteY5" fmla="*/ 324580 h 363054"/>
              <a:gd name="connsiteX6" fmla="*/ 471055 w 7917873"/>
              <a:gd name="connsiteY6" fmla="*/ 33635 h 363054"/>
              <a:gd name="connsiteX7" fmla="*/ 547255 w 7917873"/>
              <a:gd name="connsiteY7" fmla="*/ 331508 h 363054"/>
              <a:gd name="connsiteX8" fmla="*/ 637309 w 7917873"/>
              <a:gd name="connsiteY8" fmla="*/ 33635 h 363054"/>
              <a:gd name="connsiteX9" fmla="*/ 706582 w 7917873"/>
              <a:gd name="connsiteY9" fmla="*/ 331508 h 363054"/>
              <a:gd name="connsiteX10" fmla="*/ 789709 w 7917873"/>
              <a:gd name="connsiteY10" fmla="*/ 33635 h 363054"/>
              <a:gd name="connsiteX11" fmla="*/ 907473 w 7917873"/>
              <a:gd name="connsiteY11" fmla="*/ 338435 h 363054"/>
              <a:gd name="connsiteX12" fmla="*/ 949036 w 7917873"/>
              <a:gd name="connsiteY12" fmla="*/ 310726 h 363054"/>
              <a:gd name="connsiteX13" fmla="*/ 1046018 w 7917873"/>
              <a:gd name="connsiteY13" fmla="*/ 40562 h 363054"/>
              <a:gd name="connsiteX14" fmla="*/ 1094509 w 7917873"/>
              <a:gd name="connsiteY14" fmla="*/ 102908 h 363054"/>
              <a:gd name="connsiteX15" fmla="*/ 1163782 w 7917873"/>
              <a:gd name="connsiteY15" fmla="*/ 352289 h 363054"/>
              <a:gd name="connsiteX16" fmla="*/ 1219200 w 7917873"/>
              <a:gd name="connsiteY16" fmla="*/ 289944 h 363054"/>
              <a:gd name="connsiteX17" fmla="*/ 1274618 w 7917873"/>
              <a:gd name="connsiteY17" fmla="*/ 75199 h 363054"/>
              <a:gd name="connsiteX18" fmla="*/ 1323109 w 7917873"/>
              <a:gd name="connsiteY18" fmla="*/ 26708 h 363054"/>
              <a:gd name="connsiteX19" fmla="*/ 1399309 w 7917873"/>
              <a:gd name="connsiteY19" fmla="*/ 199889 h 363054"/>
              <a:gd name="connsiteX20" fmla="*/ 1463733 w 7917873"/>
              <a:gd name="connsiteY20" fmla="*/ 358394 h 363054"/>
              <a:gd name="connsiteX21" fmla="*/ 1517073 w 7917873"/>
              <a:gd name="connsiteY21" fmla="*/ 262235 h 363054"/>
              <a:gd name="connsiteX22" fmla="*/ 1565564 w 7917873"/>
              <a:gd name="connsiteY22" fmla="*/ 75199 h 363054"/>
              <a:gd name="connsiteX23" fmla="*/ 1620982 w 7917873"/>
              <a:gd name="connsiteY23" fmla="*/ 33635 h 363054"/>
              <a:gd name="connsiteX24" fmla="*/ 1676400 w 7917873"/>
              <a:gd name="connsiteY24" fmla="*/ 151399 h 363054"/>
              <a:gd name="connsiteX25" fmla="*/ 1731818 w 7917873"/>
              <a:gd name="connsiteY25" fmla="*/ 317653 h 363054"/>
              <a:gd name="connsiteX26" fmla="*/ 1787236 w 7917873"/>
              <a:gd name="connsiteY26" fmla="*/ 321290 h 363054"/>
              <a:gd name="connsiteX27" fmla="*/ 1835727 w 7917873"/>
              <a:gd name="connsiteY27" fmla="*/ 158326 h 363054"/>
              <a:gd name="connsiteX28" fmla="*/ 1891145 w 7917873"/>
              <a:gd name="connsiteY28" fmla="*/ 40562 h 363054"/>
              <a:gd name="connsiteX29" fmla="*/ 1953491 w 7917873"/>
              <a:gd name="connsiteY29" fmla="*/ 40562 h 363054"/>
              <a:gd name="connsiteX30" fmla="*/ 2014451 w 7917873"/>
              <a:gd name="connsiteY30" fmla="*/ 209286 h 363054"/>
              <a:gd name="connsiteX31" fmla="*/ 2071255 w 7917873"/>
              <a:gd name="connsiteY31" fmla="*/ 324580 h 363054"/>
              <a:gd name="connsiteX32" fmla="*/ 2142605 w 7917873"/>
              <a:gd name="connsiteY32" fmla="*/ 257775 h 363054"/>
              <a:gd name="connsiteX33" fmla="*/ 2186446 w 7917873"/>
              <a:gd name="connsiteY33" fmla="*/ 126742 h 363054"/>
              <a:gd name="connsiteX34" fmla="*/ 2276996 w 7917873"/>
              <a:gd name="connsiteY34" fmla="*/ 33635 h 363054"/>
              <a:gd name="connsiteX35" fmla="*/ 2366654 w 7917873"/>
              <a:gd name="connsiteY35" fmla="*/ 140596 h 363054"/>
              <a:gd name="connsiteX36" fmla="*/ 2438797 w 7917873"/>
              <a:gd name="connsiteY36" fmla="*/ 309318 h 363054"/>
              <a:gd name="connsiteX37" fmla="*/ 2530533 w 7917873"/>
              <a:gd name="connsiteY37" fmla="*/ 320944 h 363054"/>
              <a:gd name="connsiteX38" fmla="*/ 2583873 w 7917873"/>
              <a:gd name="connsiteY38" fmla="*/ 234526 h 363054"/>
              <a:gd name="connsiteX39" fmla="*/ 2639291 w 7917873"/>
              <a:gd name="connsiteY39" fmla="*/ 89053 h 363054"/>
              <a:gd name="connsiteX40" fmla="*/ 2727267 w 7917873"/>
              <a:gd name="connsiteY40" fmla="*/ 45844 h 363054"/>
              <a:gd name="connsiteX41" fmla="*/ 2815342 w 7917873"/>
              <a:gd name="connsiteY41" fmla="*/ 162201 h 363054"/>
              <a:gd name="connsiteX42" fmla="*/ 2879667 w 7917873"/>
              <a:gd name="connsiteY42" fmla="*/ 268815 h 363054"/>
              <a:gd name="connsiteX43" fmla="*/ 2969820 w 7917873"/>
              <a:gd name="connsiteY43" fmla="*/ 335622 h 363054"/>
              <a:gd name="connsiteX44" fmla="*/ 3063933 w 7917873"/>
              <a:gd name="connsiteY44" fmla="*/ 259421 h 363054"/>
              <a:gd name="connsiteX45" fmla="*/ 3128852 w 7917873"/>
              <a:gd name="connsiteY45" fmla="*/ 119231 h 363054"/>
              <a:gd name="connsiteX46" fmla="*/ 3238500 w 7917873"/>
              <a:gd name="connsiteY46" fmla="*/ 26708 h 363054"/>
              <a:gd name="connsiteX47" fmla="*/ 3359926 w 7917873"/>
              <a:gd name="connsiteY47" fmla="*/ 107367 h 363054"/>
              <a:gd name="connsiteX48" fmla="*/ 3451860 w 7917873"/>
              <a:gd name="connsiteY48" fmla="*/ 249203 h 363054"/>
              <a:gd name="connsiteX49" fmla="*/ 3574473 w 7917873"/>
              <a:gd name="connsiteY49" fmla="*/ 345362 h 363054"/>
              <a:gd name="connsiteX50" fmla="*/ 3731029 w 7917873"/>
              <a:gd name="connsiteY50" fmla="*/ 333975 h 363054"/>
              <a:gd name="connsiteX51" fmla="*/ 3900055 w 7917873"/>
              <a:gd name="connsiteY51" fmla="*/ 186035 h 363054"/>
              <a:gd name="connsiteX52" fmla="*/ 4128655 w 7917873"/>
              <a:gd name="connsiteY52" fmla="*/ 26708 h 363054"/>
              <a:gd name="connsiteX53" fmla="*/ 4336473 w 7917873"/>
              <a:gd name="connsiteY53" fmla="*/ 5926 h 363054"/>
              <a:gd name="connsiteX54" fmla="*/ 4558145 w 7917873"/>
              <a:gd name="connsiteY54" fmla="*/ 89053 h 363054"/>
              <a:gd name="connsiteX55" fmla="*/ 4759036 w 7917873"/>
              <a:gd name="connsiteY55" fmla="*/ 227599 h 363054"/>
              <a:gd name="connsiteX56" fmla="*/ 4941916 w 7917873"/>
              <a:gd name="connsiteY56" fmla="*/ 333153 h 363054"/>
              <a:gd name="connsiteX57" fmla="*/ 5153891 w 7917873"/>
              <a:gd name="connsiteY57" fmla="*/ 345362 h 363054"/>
              <a:gd name="connsiteX58" fmla="*/ 5368636 w 7917873"/>
              <a:gd name="connsiteY58" fmla="*/ 289944 h 363054"/>
              <a:gd name="connsiteX59" fmla="*/ 5569527 w 7917873"/>
              <a:gd name="connsiteY59" fmla="*/ 192962 h 363054"/>
              <a:gd name="connsiteX60" fmla="*/ 5740631 w 7917873"/>
              <a:gd name="connsiteY60" fmla="*/ 100440 h 363054"/>
              <a:gd name="connsiteX61" fmla="*/ 6005945 w 7917873"/>
              <a:gd name="connsiteY61" fmla="*/ 40562 h 363054"/>
              <a:gd name="connsiteX62" fmla="*/ 6234545 w 7917873"/>
              <a:gd name="connsiteY62" fmla="*/ 61344 h 363054"/>
              <a:gd name="connsiteX63" fmla="*/ 6470073 w 7917873"/>
              <a:gd name="connsiteY63" fmla="*/ 179108 h 363054"/>
              <a:gd name="connsiteX64" fmla="*/ 6650182 w 7917873"/>
              <a:gd name="connsiteY64" fmla="*/ 276089 h 363054"/>
              <a:gd name="connsiteX65" fmla="*/ 6892636 w 7917873"/>
              <a:gd name="connsiteY65" fmla="*/ 359217 h 363054"/>
              <a:gd name="connsiteX66" fmla="*/ 7162800 w 7917873"/>
              <a:gd name="connsiteY66" fmla="*/ 331508 h 363054"/>
              <a:gd name="connsiteX67" fmla="*/ 7377545 w 7917873"/>
              <a:gd name="connsiteY67" fmla="*/ 227599 h 363054"/>
              <a:gd name="connsiteX68" fmla="*/ 7703127 w 7917873"/>
              <a:gd name="connsiteY68" fmla="*/ 61344 h 363054"/>
              <a:gd name="connsiteX69" fmla="*/ 7917873 w 7917873"/>
              <a:gd name="connsiteY69" fmla="*/ 12853 h 363054"/>
              <a:gd name="connsiteX0" fmla="*/ 0 w 7917873"/>
              <a:gd name="connsiteY0" fmla="*/ 19780 h 363054"/>
              <a:gd name="connsiteX1" fmla="*/ 55418 w 7917873"/>
              <a:gd name="connsiteY1" fmla="*/ 331508 h 363054"/>
              <a:gd name="connsiteX2" fmla="*/ 152400 w 7917873"/>
              <a:gd name="connsiteY2" fmla="*/ 19780 h 363054"/>
              <a:gd name="connsiteX3" fmla="*/ 221673 w 7917873"/>
              <a:gd name="connsiteY3" fmla="*/ 331508 h 363054"/>
              <a:gd name="connsiteX4" fmla="*/ 311727 w 7917873"/>
              <a:gd name="connsiteY4" fmla="*/ 33635 h 363054"/>
              <a:gd name="connsiteX5" fmla="*/ 387927 w 7917873"/>
              <a:gd name="connsiteY5" fmla="*/ 324580 h 363054"/>
              <a:gd name="connsiteX6" fmla="*/ 471055 w 7917873"/>
              <a:gd name="connsiteY6" fmla="*/ 33635 h 363054"/>
              <a:gd name="connsiteX7" fmla="*/ 547255 w 7917873"/>
              <a:gd name="connsiteY7" fmla="*/ 331508 h 363054"/>
              <a:gd name="connsiteX8" fmla="*/ 637309 w 7917873"/>
              <a:gd name="connsiteY8" fmla="*/ 33635 h 363054"/>
              <a:gd name="connsiteX9" fmla="*/ 706582 w 7917873"/>
              <a:gd name="connsiteY9" fmla="*/ 331508 h 363054"/>
              <a:gd name="connsiteX10" fmla="*/ 789709 w 7917873"/>
              <a:gd name="connsiteY10" fmla="*/ 33635 h 363054"/>
              <a:gd name="connsiteX11" fmla="*/ 907473 w 7917873"/>
              <a:gd name="connsiteY11" fmla="*/ 338435 h 363054"/>
              <a:gd name="connsiteX12" fmla="*/ 949036 w 7917873"/>
              <a:gd name="connsiteY12" fmla="*/ 310726 h 363054"/>
              <a:gd name="connsiteX13" fmla="*/ 1046018 w 7917873"/>
              <a:gd name="connsiteY13" fmla="*/ 40562 h 363054"/>
              <a:gd name="connsiteX14" fmla="*/ 1094509 w 7917873"/>
              <a:gd name="connsiteY14" fmla="*/ 102908 h 363054"/>
              <a:gd name="connsiteX15" fmla="*/ 1163782 w 7917873"/>
              <a:gd name="connsiteY15" fmla="*/ 352289 h 363054"/>
              <a:gd name="connsiteX16" fmla="*/ 1219200 w 7917873"/>
              <a:gd name="connsiteY16" fmla="*/ 289944 h 363054"/>
              <a:gd name="connsiteX17" fmla="*/ 1274618 w 7917873"/>
              <a:gd name="connsiteY17" fmla="*/ 75199 h 363054"/>
              <a:gd name="connsiteX18" fmla="*/ 1323109 w 7917873"/>
              <a:gd name="connsiteY18" fmla="*/ 26708 h 363054"/>
              <a:gd name="connsiteX19" fmla="*/ 1399309 w 7917873"/>
              <a:gd name="connsiteY19" fmla="*/ 199889 h 363054"/>
              <a:gd name="connsiteX20" fmla="*/ 1463733 w 7917873"/>
              <a:gd name="connsiteY20" fmla="*/ 358394 h 363054"/>
              <a:gd name="connsiteX21" fmla="*/ 1517073 w 7917873"/>
              <a:gd name="connsiteY21" fmla="*/ 262235 h 363054"/>
              <a:gd name="connsiteX22" fmla="*/ 1565564 w 7917873"/>
              <a:gd name="connsiteY22" fmla="*/ 75199 h 363054"/>
              <a:gd name="connsiteX23" fmla="*/ 1620982 w 7917873"/>
              <a:gd name="connsiteY23" fmla="*/ 33635 h 363054"/>
              <a:gd name="connsiteX24" fmla="*/ 1676400 w 7917873"/>
              <a:gd name="connsiteY24" fmla="*/ 151399 h 363054"/>
              <a:gd name="connsiteX25" fmla="*/ 1731818 w 7917873"/>
              <a:gd name="connsiteY25" fmla="*/ 317653 h 363054"/>
              <a:gd name="connsiteX26" fmla="*/ 1787236 w 7917873"/>
              <a:gd name="connsiteY26" fmla="*/ 321290 h 363054"/>
              <a:gd name="connsiteX27" fmla="*/ 1835727 w 7917873"/>
              <a:gd name="connsiteY27" fmla="*/ 158326 h 363054"/>
              <a:gd name="connsiteX28" fmla="*/ 1891145 w 7917873"/>
              <a:gd name="connsiteY28" fmla="*/ 40562 h 363054"/>
              <a:gd name="connsiteX29" fmla="*/ 1953491 w 7917873"/>
              <a:gd name="connsiteY29" fmla="*/ 40562 h 363054"/>
              <a:gd name="connsiteX30" fmla="*/ 2014451 w 7917873"/>
              <a:gd name="connsiteY30" fmla="*/ 209286 h 363054"/>
              <a:gd name="connsiteX31" fmla="*/ 2071255 w 7917873"/>
              <a:gd name="connsiteY31" fmla="*/ 324580 h 363054"/>
              <a:gd name="connsiteX32" fmla="*/ 2142605 w 7917873"/>
              <a:gd name="connsiteY32" fmla="*/ 257775 h 363054"/>
              <a:gd name="connsiteX33" fmla="*/ 2186446 w 7917873"/>
              <a:gd name="connsiteY33" fmla="*/ 126742 h 363054"/>
              <a:gd name="connsiteX34" fmla="*/ 2276996 w 7917873"/>
              <a:gd name="connsiteY34" fmla="*/ 33635 h 363054"/>
              <a:gd name="connsiteX35" fmla="*/ 2366654 w 7917873"/>
              <a:gd name="connsiteY35" fmla="*/ 140596 h 363054"/>
              <a:gd name="connsiteX36" fmla="*/ 2438797 w 7917873"/>
              <a:gd name="connsiteY36" fmla="*/ 309318 h 363054"/>
              <a:gd name="connsiteX37" fmla="*/ 2530533 w 7917873"/>
              <a:gd name="connsiteY37" fmla="*/ 320944 h 363054"/>
              <a:gd name="connsiteX38" fmla="*/ 2583873 w 7917873"/>
              <a:gd name="connsiteY38" fmla="*/ 234526 h 363054"/>
              <a:gd name="connsiteX39" fmla="*/ 2639291 w 7917873"/>
              <a:gd name="connsiteY39" fmla="*/ 89053 h 363054"/>
              <a:gd name="connsiteX40" fmla="*/ 2727267 w 7917873"/>
              <a:gd name="connsiteY40" fmla="*/ 45844 h 363054"/>
              <a:gd name="connsiteX41" fmla="*/ 2815342 w 7917873"/>
              <a:gd name="connsiteY41" fmla="*/ 162201 h 363054"/>
              <a:gd name="connsiteX42" fmla="*/ 2879667 w 7917873"/>
              <a:gd name="connsiteY42" fmla="*/ 268815 h 363054"/>
              <a:gd name="connsiteX43" fmla="*/ 2969820 w 7917873"/>
              <a:gd name="connsiteY43" fmla="*/ 335622 h 363054"/>
              <a:gd name="connsiteX44" fmla="*/ 3063933 w 7917873"/>
              <a:gd name="connsiteY44" fmla="*/ 259421 h 363054"/>
              <a:gd name="connsiteX45" fmla="*/ 3136175 w 7917873"/>
              <a:gd name="connsiteY45" fmla="*/ 128388 h 363054"/>
              <a:gd name="connsiteX46" fmla="*/ 3238500 w 7917873"/>
              <a:gd name="connsiteY46" fmla="*/ 26708 h 363054"/>
              <a:gd name="connsiteX47" fmla="*/ 3359926 w 7917873"/>
              <a:gd name="connsiteY47" fmla="*/ 107367 h 363054"/>
              <a:gd name="connsiteX48" fmla="*/ 3451860 w 7917873"/>
              <a:gd name="connsiteY48" fmla="*/ 249203 h 363054"/>
              <a:gd name="connsiteX49" fmla="*/ 3574473 w 7917873"/>
              <a:gd name="connsiteY49" fmla="*/ 345362 h 363054"/>
              <a:gd name="connsiteX50" fmla="*/ 3731029 w 7917873"/>
              <a:gd name="connsiteY50" fmla="*/ 333975 h 363054"/>
              <a:gd name="connsiteX51" fmla="*/ 3900055 w 7917873"/>
              <a:gd name="connsiteY51" fmla="*/ 186035 h 363054"/>
              <a:gd name="connsiteX52" fmla="*/ 4128655 w 7917873"/>
              <a:gd name="connsiteY52" fmla="*/ 26708 h 363054"/>
              <a:gd name="connsiteX53" fmla="*/ 4336473 w 7917873"/>
              <a:gd name="connsiteY53" fmla="*/ 5926 h 363054"/>
              <a:gd name="connsiteX54" fmla="*/ 4558145 w 7917873"/>
              <a:gd name="connsiteY54" fmla="*/ 89053 h 363054"/>
              <a:gd name="connsiteX55" fmla="*/ 4759036 w 7917873"/>
              <a:gd name="connsiteY55" fmla="*/ 227599 h 363054"/>
              <a:gd name="connsiteX56" fmla="*/ 4941916 w 7917873"/>
              <a:gd name="connsiteY56" fmla="*/ 333153 h 363054"/>
              <a:gd name="connsiteX57" fmla="*/ 5153891 w 7917873"/>
              <a:gd name="connsiteY57" fmla="*/ 345362 h 363054"/>
              <a:gd name="connsiteX58" fmla="*/ 5368636 w 7917873"/>
              <a:gd name="connsiteY58" fmla="*/ 289944 h 363054"/>
              <a:gd name="connsiteX59" fmla="*/ 5569527 w 7917873"/>
              <a:gd name="connsiteY59" fmla="*/ 192962 h 363054"/>
              <a:gd name="connsiteX60" fmla="*/ 5740631 w 7917873"/>
              <a:gd name="connsiteY60" fmla="*/ 100440 h 363054"/>
              <a:gd name="connsiteX61" fmla="*/ 6005945 w 7917873"/>
              <a:gd name="connsiteY61" fmla="*/ 40562 h 363054"/>
              <a:gd name="connsiteX62" fmla="*/ 6234545 w 7917873"/>
              <a:gd name="connsiteY62" fmla="*/ 61344 h 363054"/>
              <a:gd name="connsiteX63" fmla="*/ 6470073 w 7917873"/>
              <a:gd name="connsiteY63" fmla="*/ 179108 h 363054"/>
              <a:gd name="connsiteX64" fmla="*/ 6650182 w 7917873"/>
              <a:gd name="connsiteY64" fmla="*/ 276089 h 363054"/>
              <a:gd name="connsiteX65" fmla="*/ 6892636 w 7917873"/>
              <a:gd name="connsiteY65" fmla="*/ 359217 h 363054"/>
              <a:gd name="connsiteX66" fmla="*/ 7162800 w 7917873"/>
              <a:gd name="connsiteY66" fmla="*/ 331508 h 363054"/>
              <a:gd name="connsiteX67" fmla="*/ 7377545 w 7917873"/>
              <a:gd name="connsiteY67" fmla="*/ 227599 h 363054"/>
              <a:gd name="connsiteX68" fmla="*/ 7703127 w 7917873"/>
              <a:gd name="connsiteY68" fmla="*/ 61344 h 363054"/>
              <a:gd name="connsiteX69" fmla="*/ 7917873 w 7917873"/>
              <a:gd name="connsiteY69" fmla="*/ 12853 h 363054"/>
              <a:gd name="connsiteX0" fmla="*/ 0 w 7917873"/>
              <a:gd name="connsiteY0" fmla="*/ 19780 h 363054"/>
              <a:gd name="connsiteX1" fmla="*/ 55418 w 7917873"/>
              <a:gd name="connsiteY1" fmla="*/ 331508 h 363054"/>
              <a:gd name="connsiteX2" fmla="*/ 152400 w 7917873"/>
              <a:gd name="connsiteY2" fmla="*/ 19780 h 363054"/>
              <a:gd name="connsiteX3" fmla="*/ 221673 w 7917873"/>
              <a:gd name="connsiteY3" fmla="*/ 331508 h 363054"/>
              <a:gd name="connsiteX4" fmla="*/ 311727 w 7917873"/>
              <a:gd name="connsiteY4" fmla="*/ 33635 h 363054"/>
              <a:gd name="connsiteX5" fmla="*/ 387927 w 7917873"/>
              <a:gd name="connsiteY5" fmla="*/ 324580 h 363054"/>
              <a:gd name="connsiteX6" fmla="*/ 471055 w 7917873"/>
              <a:gd name="connsiteY6" fmla="*/ 33635 h 363054"/>
              <a:gd name="connsiteX7" fmla="*/ 547255 w 7917873"/>
              <a:gd name="connsiteY7" fmla="*/ 331508 h 363054"/>
              <a:gd name="connsiteX8" fmla="*/ 637309 w 7917873"/>
              <a:gd name="connsiteY8" fmla="*/ 33635 h 363054"/>
              <a:gd name="connsiteX9" fmla="*/ 706582 w 7917873"/>
              <a:gd name="connsiteY9" fmla="*/ 331508 h 363054"/>
              <a:gd name="connsiteX10" fmla="*/ 789709 w 7917873"/>
              <a:gd name="connsiteY10" fmla="*/ 33635 h 363054"/>
              <a:gd name="connsiteX11" fmla="*/ 907473 w 7917873"/>
              <a:gd name="connsiteY11" fmla="*/ 338435 h 363054"/>
              <a:gd name="connsiteX12" fmla="*/ 949036 w 7917873"/>
              <a:gd name="connsiteY12" fmla="*/ 310726 h 363054"/>
              <a:gd name="connsiteX13" fmla="*/ 1046018 w 7917873"/>
              <a:gd name="connsiteY13" fmla="*/ 40562 h 363054"/>
              <a:gd name="connsiteX14" fmla="*/ 1094509 w 7917873"/>
              <a:gd name="connsiteY14" fmla="*/ 102908 h 363054"/>
              <a:gd name="connsiteX15" fmla="*/ 1163782 w 7917873"/>
              <a:gd name="connsiteY15" fmla="*/ 352289 h 363054"/>
              <a:gd name="connsiteX16" fmla="*/ 1219200 w 7917873"/>
              <a:gd name="connsiteY16" fmla="*/ 289944 h 363054"/>
              <a:gd name="connsiteX17" fmla="*/ 1274618 w 7917873"/>
              <a:gd name="connsiteY17" fmla="*/ 75199 h 363054"/>
              <a:gd name="connsiteX18" fmla="*/ 1323109 w 7917873"/>
              <a:gd name="connsiteY18" fmla="*/ 26708 h 363054"/>
              <a:gd name="connsiteX19" fmla="*/ 1399309 w 7917873"/>
              <a:gd name="connsiteY19" fmla="*/ 199889 h 363054"/>
              <a:gd name="connsiteX20" fmla="*/ 1463733 w 7917873"/>
              <a:gd name="connsiteY20" fmla="*/ 358394 h 363054"/>
              <a:gd name="connsiteX21" fmla="*/ 1517073 w 7917873"/>
              <a:gd name="connsiteY21" fmla="*/ 262235 h 363054"/>
              <a:gd name="connsiteX22" fmla="*/ 1565564 w 7917873"/>
              <a:gd name="connsiteY22" fmla="*/ 75199 h 363054"/>
              <a:gd name="connsiteX23" fmla="*/ 1620982 w 7917873"/>
              <a:gd name="connsiteY23" fmla="*/ 33635 h 363054"/>
              <a:gd name="connsiteX24" fmla="*/ 1676400 w 7917873"/>
              <a:gd name="connsiteY24" fmla="*/ 151399 h 363054"/>
              <a:gd name="connsiteX25" fmla="*/ 1731818 w 7917873"/>
              <a:gd name="connsiteY25" fmla="*/ 317653 h 363054"/>
              <a:gd name="connsiteX26" fmla="*/ 1787236 w 7917873"/>
              <a:gd name="connsiteY26" fmla="*/ 321290 h 363054"/>
              <a:gd name="connsiteX27" fmla="*/ 1835727 w 7917873"/>
              <a:gd name="connsiteY27" fmla="*/ 158326 h 363054"/>
              <a:gd name="connsiteX28" fmla="*/ 1891145 w 7917873"/>
              <a:gd name="connsiteY28" fmla="*/ 40562 h 363054"/>
              <a:gd name="connsiteX29" fmla="*/ 1953491 w 7917873"/>
              <a:gd name="connsiteY29" fmla="*/ 40562 h 363054"/>
              <a:gd name="connsiteX30" fmla="*/ 2014451 w 7917873"/>
              <a:gd name="connsiteY30" fmla="*/ 209286 h 363054"/>
              <a:gd name="connsiteX31" fmla="*/ 2071255 w 7917873"/>
              <a:gd name="connsiteY31" fmla="*/ 324580 h 363054"/>
              <a:gd name="connsiteX32" fmla="*/ 2142605 w 7917873"/>
              <a:gd name="connsiteY32" fmla="*/ 257775 h 363054"/>
              <a:gd name="connsiteX33" fmla="*/ 2168138 w 7917873"/>
              <a:gd name="connsiteY33" fmla="*/ 117585 h 363054"/>
              <a:gd name="connsiteX34" fmla="*/ 2276996 w 7917873"/>
              <a:gd name="connsiteY34" fmla="*/ 33635 h 363054"/>
              <a:gd name="connsiteX35" fmla="*/ 2366654 w 7917873"/>
              <a:gd name="connsiteY35" fmla="*/ 140596 h 363054"/>
              <a:gd name="connsiteX36" fmla="*/ 2438797 w 7917873"/>
              <a:gd name="connsiteY36" fmla="*/ 309318 h 363054"/>
              <a:gd name="connsiteX37" fmla="*/ 2530533 w 7917873"/>
              <a:gd name="connsiteY37" fmla="*/ 320944 h 363054"/>
              <a:gd name="connsiteX38" fmla="*/ 2583873 w 7917873"/>
              <a:gd name="connsiteY38" fmla="*/ 234526 h 363054"/>
              <a:gd name="connsiteX39" fmla="*/ 2639291 w 7917873"/>
              <a:gd name="connsiteY39" fmla="*/ 89053 h 363054"/>
              <a:gd name="connsiteX40" fmla="*/ 2727267 w 7917873"/>
              <a:gd name="connsiteY40" fmla="*/ 45844 h 363054"/>
              <a:gd name="connsiteX41" fmla="*/ 2815342 w 7917873"/>
              <a:gd name="connsiteY41" fmla="*/ 162201 h 363054"/>
              <a:gd name="connsiteX42" fmla="*/ 2879667 w 7917873"/>
              <a:gd name="connsiteY42" fmla="*/ 268815 h 363054"/>
              <a:gd name="connsiteX43" fmla="*/ 2969820 w 7917873"/>
              <a:gd name="connsiteY43" fmla="*/ 335622 h 363054"/>
              <a:gd name="connsiteX44" fmla="*/ 3063933 w 7917873"/>
              <a:gd name="connsiteY44" fmla="*/ 259421 h 363054"/>
              <a:gd name="connsiteX45" fmla="*/ 3136175 w 7917873"/>
              <a:gd name="connsiteY45" fmla="*/ 128388 h 363054"/>
              <a:gd name="connsiteX46" fmla="*/ 3238500 w 7917873"/>
              <a:gd name="connsiteY46" fmla="*/ 26708 h 363054"/>
              <a:gd name="connsiteX47" fmla="*/ 3359926 w 7917873"/>
              <a:gd name="connsiteY47" fmla="*/ 107367 h 363054"/>
              <a:gd name="connsiteX48" fmla="*/ 3451860 w 7917873"/>
              <a:gd name="connsiteY48" fmla="*/ 249203 h 363054"/>
              <a:gd name="connsiteX49" fmla="*/ 3574473 w 7917873"/>
              <a:gd name="connsiteY49" fmla="*/ 345362 h 363054"/>
              <a:gd name="connsiteX50" fmla="*/ 3731029 w 7917873"/>
              <a:gd name="connsiteY50" fmla="*/ 333975 h 363054"/>
              <a:gd name="connsiteX51" fmla="*/ 3900055 w 7917873"/>
              <a:gd name="connsiteY51" fmla="*/ 186035 h 363054"/>
              <a:gd name="connsiteX52" fmla="*/ 4128655 w 7917873"/>
              <a:gd name="connsiteY52" fmla="*/ 26708 h 363054"/>
              <a:gd name="connsiteX53" fmla="*/ 4336473 w 7917873"/>
              <a:gd name="connsiteY53" fmla="*/ 5926 h 363054"/>
              <a:gd name="connsiteX54" fmla="*/ 4558145 w 7917873"/>
              <a:gd name="connsiteY54" fmla="*/ 89053 h 363054"/>
              <a:gd name="connsiteX55" fmla="*/ 4759036 w 7917873"/>
              <a:gd name="connsiteY55" fmla="*/ 227599 h 363054"/>
              <a:gd name="connsiteX56" fmla="*/ 4941916 w 7917873"/>
              <a:gd name="connsiteY56" fmla="*/ 333153 h 363054"/>
              <a:gd name="connsiteX57" fmla="*/ 5153891 w 7917873"/>
              <a:gd name="connsiteY57" fmla="*/ 345362 h 363054"/>
              <a:gd name="connsiteX58" fmla="*/ 5368636 w 7917873"/>
              <a:gd name="connsiteY58" fmla="*/ 289944 h 363054"/>
              <a:gd name="connsiteX59" fmla="*/ 5569527 w 7917873"/>
              <a:gd name="connsiteY59" fmla="*/ 192962 h 363054"/>
              <a:gd name="connsiteX60" fmla="*/ 5740631 w 7917873"/>
              <a:gd name="connsiteY60" fmla="*/ 100440 h 363054"/>
              <a:gd name="connsiteX61" fmla="*/ 6005945 w 7917873"/>
              <a:gd name="connsiteY61" fmla="*/ 40562 h 363054"/>
              <a:gd name="connsiteX62" fmla="*/ 6234545 w 7917873"/>
              <a:gd name="connsiteY62" fmla="*/ 61344 h 363054"/>
              <a:gd name="connsiteX63" fmla="*/ 6470073 w 7917873"/>
              <a:gd name="connsiteY63" fmla="*/ 179108 h 363054"/>
              <a:gd name="connsiteX64" fmla="*/ 6650182 w 7917873"/>
              <a:gd name="connsiteY64" fmla="*/ 276089 h 363054"/>
              <a:gd name="connsiteX65" fmla="*/ 6892636 w 7917873"/>
              <a:gd name="connsiteY65" fmla="*/ 359217 h 363054"/>
              <a:gd name="connsiteX66" fmla="*/ 7162800 w 7917873"/>
              <a:gd name="connsiteY66" fmla="*/ 331508 h 363054"/>
              <a:gd name="connsiteX67" fmla="*/ 7377545 w 7917873"/>
              <a:gd name="connsiteY67" fmla="*/ 227599 h 363054"/>
              <a:gd name="connsiteX68" fmla="*/ 7703127 w 7917873"/>
              <a:gd name="connsiteY68" fmla="*/ 61344 h 363054"/>
              <a:gd name="connsiteX69" fmla="*/ 7917873 w 7917873"/>
              <a:gd name="connsiteY69" fmla="*/ 12853 h 363054"/>
              <a:gd name="connsiteX0" fmla="*/ 0 w 7917873"/>
              <a:gd name="connsiteY0" fmla="*/ 19780 h 363054"/>
              <a:gd name="connsiteX1" fmla="*/ 55418 w 7917873"/>
              <a:gd name="connsiteY1" fmla="*/ 331508 h 363054"/>
              <a:gd name="connsiteX2" fmla="*/ 152400 w 7917873"/>
              <a:gd name="connsiteY2" fmla="*/ 19780 h 363054"/>
              <a:gd name="connsiteX3" fmla="*/ 221673 w 7917873"/>
              <a:gd name="connsiteY3" fmla="*/ 331508 h 363054"/>
              <a:gd name="connsiteX4" fmla="*/ 311727 w 7917873"/>
              <a:gd name="connsiteY4" fmla="*/ 33635 h 363054"/>
              <a:gd name="connsiteX5" fmla="*/ 387927 w 7917873"/>
              <a:gd name="connsiteY5" fmla="*/ 324580 h 363054"/>
              <a:gd name="connsiteX6" fmla="*/ 471055 w 7917873"/>
              <a:gd name="connsiteY6" fmla="*/ 33635 h 363054"/>
              <a:gd name="connsiteX7" fmla="*/ 547255 w 7917873"/>
              <a:gd name="connsiteY7" fmla="*/ 331508 h 363054"/>
              <a:gd name="connsiteX8" fmla="*/ 637309 w 7917873"/>
              <a:gd name="connsiteY8" fmla="*/ 33635 h 363054"/>
              <a:gd name="connsiteX9" fmla="*/ 706582 w 7917873"/>
              <a:gd name="connsiteY9" fmla="*/ 331508 h 363054"/>
              <a:gd name="connsiteX10" fmla="*/ 789709 w 7917873"/>
              <a:gd name="connsiteY10" fmla="*/ 33635 h 363054"/>
              <a:gd name="connsiteX11" fmla="*/ 907473 w 7917873"/>
              <a:gd name="connsiteY11" fmla="*/ 338435 h 363054"/>
              <a:gd name="connsiteX12" fmla="*/ 949036 w 7917873"/>
              <a:gd name="connsiteY12" fmla="*/ 310726 h 363054"/>
              <a:gd name="connsiteX13" fmla="*/ 1046018 w 7917873"/>
              <a:gd name="connsiteY13" fmla="*/ 40562 h 363054"/>
              <a:gd name="connsiteX14" fmla="*/ 1094509 w 7917873"/>
              <a:gd name="connsiteY14" fmla="*/ 102908 h 363054"/>
              <a:gd name="connsiteX15" fmla="*/ 1163782 w 7917873"/>
              <a:gd name="connsiteY15" fmla="*/ 352289 h 363054"/>
              <a:gd name="connsiteX16" fmla="*/ 1219200 w 7917873"/>
              <a:gd name="connsiteY16" fmla="*/ 289944 h 363054"/>
              <a:gd name="connsiteX17" fmla="*/ 1274618 w 7917873"/>
              <a:gd name="connsiteY17" fmla="*/ 75199 h 363054"/>
              <a:gd name="connsiteX18" fmla="*/ 1323109 w 7917873"/>
              <a:gd name="connsiteY18" fmla="*/ 26708 h 363054"/>
              <a:gd name="connsiteX19" fmla="*/ 1399309 w 7917873"/>
              <a:gd name="connsiteY19" fmla="*/ 199889 h 363054"/>
              <a:gd name="connsiteX20" fmla="*/ 1463733 w 7917873"/>
              <a:gd name="connsiteY20" fmla="*/ 358394 h 363054"/>
              <a:gd name="connsiteX21" fmla="*/ 1517073 w 7917873"/>
              <a:gd name="connsiteY21" fmla="*/ 262235 h 363054"/>
              <a:gd name="connsiteX22" fmla="*/ 1565564 w 7917873"/>
              <a:gd name="connsiteY22" fmla="*/ 75199 h 363054"/>
              <a:gd name="connsiteX23" fmla="*/ 1620982 w 7917873"/>
              <a:gd name="connsiteY23" fmla="*/ 33635 h 363054"/>
              <a:gd name="connsiteX24" fmla="*/ 1676400 w 7917873"/>
              <a:gd name="connsiteY24" fmla="*/ 151399 h 363054"/>
              <a:gd name="connsiteX25" fmla="*/ 1731818 w 7917873"/>
              <a:gd name="connsiteY25" fmla="*/ 317653 h 363054"/>
              <a:gd name="connsiteX26" fmla="*/ 1787236 w 7917873"/>
              <a:gd name="connsiteY26" fmla="*/ 321290 h 363054"/>
              <a:gd name="connsiteX27" fmla="*/ 1835727 w 7917873"/>
              <a:gd name="connsiteY27" fmla="*/ 158326 h 363054"/>
              <a:gd name="connsiteX28" fmla="*/ 1891145 w 7917873"/>
              <a:gd name="connsiteY28" fmla="*/ 40562 h 363054"/>
              <a:gd name="connsiteX29" fmla="*/ 1953491 w 7917873"/>
              <a:gd name="connsiteY29" fmla="*/ 40562 h 363054"/>
              <a:gd name="connsiteX30" fmla="*/ 2014451 w 7917873"/>
              <a:gd name="connsiteY30" fmla="*/ 209286 h 363054"/>
              <a:gd name="connsiteX31" fmla="*/ 2071255 w 7917873"/>
              <a:gd name="connsiteY31" fmla="*/ 324580 h 363054"/>
              <a:gd name="connsiteX32" fmla="*/ 2142605 w 7917873"/>
              <a:gd name="connsiteY32" fmla="*/ 257775 h 363054"/>
              <a:gd name="connsiteX33" fmla="*/ 2179123 w 7917873"/>
              <a:gd name="connsiteY33" fmla="*/ 120637 h 363054"/>
              <a:gd name="connsiteX34" fmla="*/ 2276996 w 7917873"/>
              <a:gd name="connsiteY34" fmla="*/ 33635 h 363054"/>
              <a:gd name="connsiteX35" fmla="*/ 2366654 w 7917873"/>
              <a:gd name="connsiteY35" fmla="*/ 140596 h 363054"/>
              <a:gd name="connsiteX36" fmla="*/ 2438797 w 7917873"/>
              <a:gd name="connsiteY36" fmla="*/ 309318 h 363054"/>
              <a:gd name="connsiteX37" fmla="*/ 2530533 w 7917873"/>
              <a:gd name="connsiteY37" fmla="*/ 320944 h 363054"/>
              <a:gd name="connsiteX38" fmla="*/ 2583873 w 7917873"/>
              <a:gd name="connsiteY38" fmla="*/ 234526 h 363054"/>
              <a:gd name="connsiteX39" fmla="*/ 2639291 w 7917873"/>
              <a:gd name="connsiteY39" fmla="*/ 89053 h 363054"/>
              <a:gd name="connsiteX40" fmla="*/ 2727267 w 7917873"/>
              <a:gd name="connsiteY40" fmla="*/ 45844 h 363054"/>
              <a:gd name="connsiteX41" fmla="*/ 2815342 w 7917873"/>
              <a:gd name="connsiteY41" fmla="*/ 162201 h 363054"/>
              <a:gd name="connsiteX42" fmla="*/ 2879667 w 7917873"/>
              <a:gd name="connsiteY42" fmla="*/ 268815 h 363054"/>
              <a:gd name="connsiteX43" fmla="*/ 2969820 w 7917873"/>
              <a:gd name="connsiteY43" fmla="*/ 335622 h 363054"/>
              <a:gd name="connsiteX44" fmla="*/ 3063933 w 7917873"/>
              <a:gd name="connsiteY44" fmla="*/ 259421 h 363054"/>
              <a:gd name="connsiteX45" fmla="*/ 3136175 w 7917873"/>
              <a:gd name="connsiteY45" fmla="*/ 128388 h 363054"/>
              <a:gd name="connsiteX46" fmla="*/ 3238500 w 7917873"/>
              <a:gd name="connsiteY46" fmla="*/ 26708 h 363054"/>
              <a:gd name="connsiteX47" fmla="*/ 3359926 w 7917873"/>
              <a:gd name="connsiteY47" fmla="*/ 107367 h 363054"/>
              <a:gd name="connsiteX48" fmla="*/ 3451860 w 7917873"/>
              <a:gd name="connsiteY48" fmla="*/ 249203 h 363054"/>
              <a:gd name="connsiteX49" fmla="*/ 3574473 w 7917873"/>
              <a:gd name="connsiteY49" fmla="*/ 345362 h 363054"/>
              <a:gd name="connsiteX50" fmla="*/ 3731029 w 7917873"/>
              <a:gd name="connsiteY50" fmla="*/ 333975 h 363054"/>
              <a:gd name="connsiteX51" fmla="*/ 3900055 w 7917873"/>
              <a:gd name="connsiteY51" fmla="*/ 186035 h 363054"/>
              <a:gd name="connsiteX52" fmla="*/ 4128655 w 7917873"/>
              <a:gd name="connsiteY52" fmla="*/ 26708 h 363054"/>
              <a:gd name="connsiteX53" fmla="*/ 4336473 w 7917873"/>
              <a:gd name="connsiteY53" fmla="*/ 5926 h 363054"/>
              <a:gd name="connsiteX54" fmla="*/ 4558145 w 7917873"/>
              <a:gd name="connsiteY54" fmla="*/ 89053 h 363054"/>
              <a:gd name="connsiteX55" fmla="*/ 4759036 w 7917873"/>
              <a:gd name="connsiteY55" fmla="*/ 227599 h 363054"/>
              <a:gd name="connsiteX56" fmla="*/ 4941916 w 7917873"/>
              <a:gd name="connsiteY56" fmla="*/ 333153 h 363054"/>
              <a:gd name="connsiteX57" fmla="*/ 5153891 w 7917873"/>
              <a:gd name="connsiteY57" fmla="*/ 345362 h 363054"/>
              <a:gd name="connsiteX58" fmla="*/ 5368636 w 7917873"/>
              <a:gd name="connsiteY58" fmla="*/ 289944 h 363054"/>
              <a:gd name="connsiteX59" fmla="*/ 5569527 w 7917873"/>
              <a:gd name="connsiteY59" fmla="*/ 192962 h 363054"/>
              <a:gd name="connsiteX60" fmla="*/ 5740631 w 7917873"/>
              <a:gd name="connsiteY60" fmla="*/ 100440 h 363054"/>
              <a:gd name="connsiteX61" fmla="*/ 6005945 w 7917873"/>
              <a:gd name="connsiteY61" fmla="*/ 40562 h 363054"/>
              <a:gd name="connsiteX62" fmla="*/ 6234545 w 7917873"/>
              <a:gd name="connsiteY62" fmla="*/ 61344 h 363054"/>
              <a:gd name="connsiteX63" fmla="*/ 6470073 w 7917873"/>
              <a:gd name="connsiteY63" fmla="*/ 179108 h 363054"/>
              <a:gd name="connsiteX64" fmla="*/ 6650182 w 7917873"/>
              <a:gd name="connsiteY64" fmla="*/ 276089 h 363054"/>
              <a:gd name="connsiteX65" fmla="*/ 6892636 w 7917873"/>
              <a:gd name="connsiteY65" fmla="*/ 359217 h 363054"/>
              <a:gd name="connsiteX66" fmla="*/ 7162800 w 7917873"/>
              <a:gd name="connsiteY66" fmla="*/ 331508 h 363054"/>
              <a:gd name="connsiteX67" fmla="*/ 7377545 w 7917873"/>
              <a:gd name="connsiteY67" fmla="*/ 227599 h 363054"/>
              <a:gd name="connsiteX68" fmla="*/ 7703127 w 7917873"/>
              <a:gd name="connsiteY68" fmla="*/ 61344 h 363054"/>
              <a:gd name="connsiteX69" fmla="*/ 7917873 w 7917873"/>
              <a:gd name="connsiteY69" fmla="*/ 12853 h 363054"/>
              <a:gd name="connsiteX0" fmla="*/ 0 w 7917873"/>
              <a:gd name="connsiteY0" fmla="*/ 19780 h 363054"/>
              <a:gd name="connsiteX1" fmla="*/ 55418 w 7917873"/>
              <a:gd name="connsiteY1" fmla="*/ 331508 h 363054"/>
              <a:gd name="connsiteX2" fmla="*/ 152400 w 7917873"/>
              <a:gd name="connsiteY2" fmla="*/ 19780 h 363054"/>
              <a:gd name="connsiteX3" fmla="*/ 221673 w 7917873"/>
              <a:gd name="connsiteY3" fmla="*/ 331508 h 363054"/>
              <a:gd name="connsiteX4" fmla="*/ 311727 w 7917873"/>
              <a:gd name="connsiteY4" fmla="*/ 33635 h 363054"/>
              <a:gd name="connsiteX5" fmla="*/ 387927 w 7917873"/>
              <a:gd name="connsiteY5" fmla="*/ 324580 h 363054"/>
              <a:gd name="connsiteX6" fmla="*/ 471055 w 7917873"/>
              <a:gd name="connsiteY6" fmla="*/ 33635 h 363054"/>
              <a:gd name="connsiteX7" fmla="*/ 547255 w 7917873"/>
              <a:gd name="connsiteY7" fmla="*/ 331508 h 363054"/>
              <a:gd name="connsiteX8" fmla="*/ 637309 w 7917873"/>
              <a:gd name="connsiteY8" fmla="*/ 33635 h 363054"/>
              <a:gd name="connsiteX9" fmla="*/ 706582 w 7917873"/>
              <a:gd name="connsiteY9" fmla="*/ 331508 h 363054"/>
              <a:gd name="connsiteX10" fmla="*/ 789709 w 7917873"/>
              <a:gd name="connsiteY10" fmla="*/ 33635 h 363054"/>
              <a:gd name="connsiteX11" fmla="*/ 907473 w 7917873"/>
              <a:gd name="connsiteY11" fmla="*/ 338435 h 363054"/>
              <a:gd name="connsiteX12" fmla="*/ 949036 w 7917873"/>
              <a:gd name="connsiteY12" fmla="*/ 310726 h 363054"/>
              <a:gd name="connsiteX13" fmla="*/ 1046018 w 7917873"/>
              <a:gd name="connsiteY13" fmla="*/ 40562 h 363054"/>
              <a:gd name="connsiteX14" fmla="*/ 1094509 w 7917873"/>
              <a:gd name="connsiteY14" fmla="*/ 102908 h 363054"/>
              <a:gd name="connsiteX15" fmla="*/ 1163782 w 7917873"/>
              <a:gd name="connsiteY15" fmla="*/ 352289 h 363054"/>
              <a:gd name="connsiteX16" fmla="*/ 1219200 w 7917873"/>
              <a:gd name="connsiteY16" fmla="*/ 289944 h 363054"/>
              <a:gd name="connsiteX17" fmla="*/ 1274618 w 7917873"/>
              <a:gd name="connsiteY17" fmla="*/ 75199 h 363054"/>
              <a:gd name="connsiteX18" fmla="*/ 1323109 w 7917873"/>
              <a:gd name="connsiteY18" fmla="*/ 26708 h 363054"/>
              <a:gd name="connsiteX19" fmla="*/ 1399309 w 7917873"/>
              <a:gd name="connsiteY19" fmla="*/ 199889 h 363054"/>
              <a:gd name="connsiteX20" fmla="*/ 1463733 w 7917873"/>
              <a:gd name="connsiteY20" fmla="*/ 358394 h 363054"/>
              <a:gd name="connsiteX21" fmla="*/ 1517073 w 7917873"/>
              <a:gd name="connsiteY21" fmla="*/ 262235 h 363054"/>
              <a:gd name="connsiteX22" fmla="*/ 1565564 w 7917873"/>
              <a:gd name="connsiteY22" fmla="*/ 75199 h 363054"/>
              <a:gd name="connsiteX23" fmla="*/ 1620982 w 7917873"/>
              <a:gd name="connsiteY23" fmla="*/ 33635 h 363054"/>
              <a:gd name="connsiteX24" fmla="*/ 1676400 w 7917873"/>
              <a:gd name="connsiteY24" fmla="*/ 151399 h 363054"/>
              <a:gd name="connsiteX25" fmla="*/ 1731818 w 7917873"/>
              <a:gd name="connsiteY25" fmla="*/ 317653 h 363054"/>
              <a:gd name="connsiteX26" fmla="*/ 1787236 w 7917873"/>
              <a:gd name="connsiteY26" fmla="*/ 321290 h 363054"/>
              <a:gd name="connsiteX27" fmla="*/ 1835727 w 7917873"/>
              <a:gd name="connsiteY27" fmla="*/ 158326 h 363054"/>
              <a:gd name="connsiteX28" fmla="*/ 1891145 w 7917873"/>
              <a:gd name="connsiteY28" fmla="*/ 40562 h 363054"/>
              <a:gd name="connsiteX29" fmla="*/ 1953491 w 7917873"/>
              <a:gd name="connsiteY29" fmla="*/ 40562 h 363054"/>
              <a:gd name="connsiteX30" fmla="*/ 2014451 w 7917873"/>
              <a:gd name="connsiteY30" fmla="*/ 209286 h 363054"/>
              <a:gd name="connsiteX31" fmla="*/ 2071255 w 7917873"/>
              <a:gd name="connsiteY31" fmla="*/ 324580 h 363054"/>
              <a:gd name="connsiteX32" fmla="*/ 2135282 w 7917873"/>
              <a:gd name="connsiteY32" fmla="*/ 245565 h 363054"/>
              <a:gd name="connsiteX33" fmla="*/ 2179123 w 7917873"/>
              <a:gd name="connsiteY33" fmla="*/ 120637 h 363054"/>
              <a:gd name="connsiteX34" fmla="*/ 2276996 w 7917873"/>
              <a:gd name="connsiteY34" fmla="*/ 33635 h 363054"/>
              <a:gd name="connsiteX35" fmla="*/ 2366654 w 7917873"/>
              <a:gd name="connsiteY35" fmla="*/ 140596 h 363054"/>
              <a:gd name="connsiteX36" fmla="*/ 2438797 w 7917873"/>
              <a:gd name="connsiteY36" fmla="*/ 309318 h 363054"/>
              <a:gd name="connsiteX37" fmla="*/ 2530533 w 7917873"/>
              <a:gd name="connsiteY37" fmla="*/ 320944 h 363054"/>
              <a:gd name="connsiteX38" fmla="*/ 2583873 w 7917873"/>
              <a:gd name="connsiteY38" fmla="*/ 234526 h 363054"/>
              <a:gd name="connsiteX39" fmla="*/ 2639291 w 7917873"/>
              <a:gd name="connsiteY39" fmla="*/ 89053 h 363054"/>
              <a:gd name="connsiteX40" fmla="*/ 2727267 w 7917873"/>
              <a:gd name="connsiteY40" fmla="*/ 45844 h 363054"/>
              <a:gd name="connsiteX41" fmla="*/ 2815342 w 7917873"/>
              <a:gd name="connsiteY41" fmla="*/ 162201 h 363054"/>
              <a:gd name="connsiteX42" fmla="*/ 2879667 w 7917873"/>
              <a:gd name="connsiteY42" fmla="*/ 268815 h 363054"/>
              <a:gd name="connsiteX43" fmla="*/ 2969820 w 7917873"/>
              <a:gd name="connsiteY43" fmla="*/ 335622 h 363054"/>
              <a:gd name="connsiteX44" fmla="*/ 3063933 w 7917873"/>
              <a:gd name="connsiteY44" fmla="*/ 259421 h 363054"/>
              <a:gd name="connsiteX45" fmla="*/ 3136175 w 7917873"/>
              <a:gd name="connsiteY45" fmla="*/ 128388 h 363054"/>
              <a:gd name="connsiteX46" fmla="*/ 3238500 w 7917873"/>
              <a:gd name="connsiteY46" fmla="*/ 26708 h 363054"/>
              <a:gd name="connsiteX47" fmla="*/ 3359926 w 7917873"/>
              <a:gd name="connsiteY47" fmla="*/ 107367 h 363054"/>
              <a:gd name="connsiteX48" fmla="*/ 3451860 w 7917873"/>
              <a:gd name="connsiteY48" fmla="*/ 249203 h 363054"/>
              <a:gd name="connsiteX49" fmla="*/ 3574473 w 7917873"/>
              <a:gd name="connsiteY49" fmla="*/ 345362 h 363054"/>
              <a:gd name="connsiteX50" fmla="*/ 3731029 w 7917873"/>
              <a:gd name="connsiteY50" fmla="*/ 333975 h 363054"/>
              <a:gd name="connsiteX51" fmla="*/ 3900055 w 7917873"/>
              <a:gd name="connsiteY51" fmla="*/ 186035 h 363054"/>
              <a:gd name="connsiteX52" fmla="*/ 4128655 w 7917873"/>
              <a:gd name="connsiteY52" fmla="*/ 26708 h 363054"/>
              <a:gd name="connsiteX53" fmla="*/ 4336473 w 7917873"/>
              <a:gd name="connsiteY53" fmla="*/ 5926 h 363054"/>
              <a:gd name="connsiteX54" fmla="*/ 4558145 w 7917873"/>
              <a:gd name="connsiteY54" fmla="*/ 89053 h 363054"/>
              <a:gd name="connsiteX55" fmla="*/ 4759036 w 7917873"/>
              <a:gd name="connsiteY55" fmla="*/ 227599 h 363054"/>
              <a:gd name="connsiteX56" fmla="*/ 4941916 w 7917873"/>
              <a:gd name="connsiteY56" fmla="*/ 333153 h 363054"/>
              <a:gd name="connsiteX57" fmla="*/ 5153891 w 7917873"/>
              <a:gd name="connsiteY57" fmla="*/ 345362 h 363054"/>
              <a:gd name="connsiteX58" fmla="*/ 5368636 w 7917873"/>
              <a:gd name="connsiteY58" fmla="*/ 289944 h 363054"/>
              <a:gd name="connsiteX59" fmla="*/ 5569527 w 7917873"/>
              <a:gd name="connsiteY59" fmla="*/ 192962 h 363054"/>
              <a:gd name="connsiteX60" fmla="*/ 5740631 w 7917873"/>
              <a:gd name="connsiteY60" fmla="*/ 100440 h 363054"/>
              <a:gd name="connsiteX61" fmla="*/ 6005945 w 7917873"/>
              <a:gd name="connsiteY61" fmla="*/ 40562 h 363054"/>
              <a:gd name="connsiteX62" fmla="*/ 6234545 w 7917873"/>
              <a:gd name="connsiteY62" fmla="*/ 61344 h 363054"/>
              <a:gd name="connsiteX63" fmla="*/ 6470073 w 7917873"/>
              <a:gd name="connsiteY63" fmla="*/ 179108 h 363054"/>
              <a:gd name="connsiteX64" fmla="*/ 6650182 w 7917873"/>
              <a:gd name="connsiteY64" fmla="*/ 276089 h 363054"/>
              <a:gd name="connsiteX65" fmla="*/ 6892636 w 7917873"/>
              <a:gd name="connsiteY65" fmla="*/ 359217 h 363054"/>
              <a:gd name="connsiteX66" fmla="*/ 7162800 w 7917873"/>
              <a:gd name="connsiteY66" fmla="*/ 331508 h 363054"/>
              <a:gd name="connsiteX67" fmla="*/ 7377545 w 7917873"/>
              <a:gd name="connsiteY67" fmla="*/ 227599 h 363054"/>
              <a:gd name="connsiteX68" fmla="*/ 7703127 w 7917873"/>
              <a:gd name="connsiteY68" fmla="*/ 61344 h 363054"/>
              <a:gd name="connsiteX69" fmla="*/ 7917873 w 7917873"/>
              <a:gd name="connsiteY69" fmla="*/ 12853 h 363054"/>
              <a:gd name="connsiteX0" fmla="*/ 0 w 7917873"/>
              <a:gd name="connsiteY0" fmla="*/ 19780 h 363054"/>
              <a:gd name="connsiteX1" fmla="*/ 55418 w 7917873"/>
              <a:gd name="connsiteY1" fmla="*/ 331508 h 363054"/>
              <a:gd name="connsiteX2" fmla="*/ 152400 w 7917873"/>
              <a:gd name="connsiteY2" fmla="*/ 19780 h 363054"/>
              <a:gd name="connsiteX3" fmla="*/ 221673 w 7917873"/>
              <a:gd name="connsiteY3" fmla="*/ 331508 h 363054"/>
              <a:gd name="connsiteX4" fmla="*/ 311727 w 7917873"/>
              <a:gd name="connsiteY4" fmla="*/ 33635 h 363054"/>
              <a:gd name="connsiteX5" fmla="*/ 387927 w 7917873"/>
              <a:gd name="connsiteY5" fmla="*/ 324580 h 363054"/>
              <a:gd name="connsiteX6" fmla="*/ 471055 w 7917873"/>
              <a:gd name="connsiteY6" fmla="*/ 33635 h 363054"/>
              <a:gd name="connsiteX7" fmla="*/ 547255 w 7917873"/>
              <a:gd name="connsiteY7" fmla="*/ 331508 h 363054"/>
              <a:gd name="connsiteX8" fmla="*/ 637309 w 7917873"/>
              <a:gd name="connsiteY8" fmla="*/ 33635 h 363054"/>
              <a:gd name="connsiteX9" fmla="*/ 706582 w 7917873"/>
              <a:gd name="connsiteY9" fmla="*/ 331508 h 363054"/>
              <a:gd name="connsiteX10" fmla="*/ 789709 w 7917873"/>
              <a:gd name="connsiteY10" fmla="*/ 33635 h 363054"/>
              <a:gd name="connsiteX11" fmla="*/ 907473 w 7917873"/>
              <a:gd name="connsiteY11" fmla="*/ 338435 h 363054"/>
              <a:gd name="connsiteX12" fmla="*/ 949036 w 7917873"/>
              <a:gd name="connsiteY12" fmla="*/ 310726 h 363054"/>
              <a:gd name="connsiteX13" fmla="*/ 1046018 w 7917873"/>
              <a:gd name="connsiteY13" fmla="*/ 40562 h 363054"/>
              <a:gd name="connsiteX14" fmla="*/ 1094509 w 7917873"/>
              <a:gd name="connsiteY14" fmla="*/ 102908 h 363054"/>
              <a:gd name="connsiteX15" fmla="*/ 1163782 w 7917873"/>
              <a:gd name="connsiteY15" fmla="*/ 352289 h 363054"/>
              <a:gd name="connsiteX16" fmla="*/ 1219200 w 7917873"/>
              <a:gd name="connsiteY16" fmla="*/ 289944 h 363054"/>
              <a:gd name="connsiteX17" fmla="*/ 1274618 w 7917873"/>
              <a:gd name="connsiteY17" fmla="*/ 75199 h 363054"/>
              <a:gd name="connsiteX18" fmla="*/ 1323109 w 7917873"/>
              <a:gd name="connsiteY18" fmla="*/ 26708 h 363054"/>
              <a:gd name="connsiteX19" fmla="*/ 1399309 w 7917873"/>
              <a:gd name="connsiteY19" fmla="*/ 199889 h 363054"/>
              <a:gd name="connsiteX20" fmla="*/ 1463733 w 7917873"/>
              <a:gd name="connsiteY20" fmla="*/ 358394 h 363054"/>
              <a:gd name="connsiteX21" fmla="*/ 1517073 w 7917873"/>
              <a:gd name="connsiteY21" fmla="*/ 262235 h 363054"/>
              <a:gd name="connsiteX22" fmla="*/ 1565564 w 7917873"/>
              <a:gd name="connsiteY22" fmla="*/ 75199 h 363054"/>
              <a:gd name="connsiteX23" fmla="*/ 1620982 w 7917873"/>
              <a:gd name="connsiteY23" fmla="*/ 33635 h 363054"/>
              <a:gd name="connsiteX24" fmla="*/ 1676400 w 7917873"/>
              <a:gd name="connsiteY24" fmla="*/ 151399 h 363054"/>
              <a:gd name="connsiteX25" fmla="*/ 1731818 w 7917873"/>
              <a:gd name="connsiteY25" fmla="*/ 317653 h 363054"/>
              <a:gd name="connsiteX26" fmla="*/ 1787236 w 7917873"/>
              <a:gd name="connsiteY26" fmla="*/ 321290 h 363054"/>
              <a:gd name="connsiteX27" fmla="*/ 1835727 w 7917873"/>
              <a:gd name="connsiteY27" fmla="*/ 158326 h 363054"/>
              <a:gd name="connsiteX28" fmla="*/ 1891145 w 7917873"/>
              <a:gd name="connsiteY28" fmla="*/ 40562 h 363054"/>
              <a:gd name="connsiteX29" fmla="*/ 1953491 w 7917873"/>
              <a:gd name="connsiteY29" fmla="*/ 40562 h 363054"/>
              <a:gd name="connsiteX30" fmla="*/ 2014451 w 7917873"/>
              <a:gd name="connsiteY30" fmla="*/ 209286 h 363054"/>
              <a:gd name="connsiteX31" fmla="*/ 2089564 w 7917873"/>
              <a:gd name="connsiteY31" fmla="*/ 324580 h 363054"/>
              <a:gd name="connsiteX32" fmla="*/ 2135282 w 7917873"/>
              <a:gd name="connsiteY32" fmla="*/ 245565 h 363054"/>
              <a:gd name="connsiteX33" fmla="*/ 2179123 w 7917873"/>
              <a:gd name="connsiteY33" fmla="*/ 120637 h 363054"/>
              <a:gd name="connsiteX34" fmla="*/ 2276996 w 7917873"/>
              <a:gd name="connsiteY34" fmla="*/ 33635 h 363054"/>
              <a:gd name="connsiteX35" fmla="*/ 2366654 w 7917873"/>
              <a:gd name="connsiteY35" fmla="*/ 140596 h 363054"/>
              <a:gd name="connsiteX36" fmla="*/ 2438797 w 7917873"/>
              <a:gd name="connsiteY36" fmla="*/ 309318 h 363054"/>
              <a:gd name="connsiteX37" fmla="*/ 2530533 w 7917873"/>
              <a:gd name="connsiteY37" fmla="*/ 320944 h 363054"/>
              <a:gd name="connsiteX38" fmla="*/ 2583873 w 7917873"/>
              <a:gd name="connsiteY38" fmla="*/ 234526 h 363054"/>
              <a:gd name="connsiteX39" fmla="*/ 2639291 w 7917873"/>
              <a:gd name="connsiteY39" fmla="*/ 89053 h 363054"/>
              <a:gd name="connsiteX40" fmla="*/ 2727267 w 7917873"/>
              <a:gd name="connsiteY40" fmla="*/ 45844 h 363054"/>
              <a:gd name="connsiteX41" fmla="*/ 2815342 w 7917873"/>
              <a:gd name="connsiteY41" fmla="*/ 162201 h 363054"/>
              <a:gd name="connsiteX42" fmla="*/ 2879667 w 7917873"/>
              <a:gd name="connsiteY42" fmla="*/ 268815 h 363054"/>
              <a:gd name="connsiteX43" fmla="*/ 2969820 w 7917873"/>
              <a:gd name="connsiteY43" fmla="*/ 335622 h 363054"/>
              <a:gd name="connsiteX44" fmla="*/ 3063933 w 7917873"/>
              <a:gd name="connsiteY44" fmla="*/ 259421 h 363054"/>
              <a:gd name="connsiteX45" fmla="*/ 3136175 w 7917873"/>
              <a:gd name="connsiteY45" fmla="*/ 128388 h 363054"/>
              <a:gd name="connsiteX46" fmla="*/ 3238500 w 7917873"/>
              <a:gd name="connsiteY46" fmla="*/ 26708 h 363054"/>
              <a:gd name="connsiteX47" fmla="*/ 3359926 w 7917873"/>
              <a:gd name="connsiteY47" fmla="*/ 107367 h 363054"/>
              <a:gd name="connsiteX48" fmla="*/ 3451860 w 7917873"/>
              <a:gd name="connsiteY48" fmla="*/ 249203 h 363054"/>
              <a:gd name="connsiteX49" fmla="*/ 3574473 w 7917873"/>
              <a:gd name="connsiteY49" fmla="*/ 345362 h 363054"/>
              <a:gd name="connsiteX50" fmla="*/ 3731029 w 7917873"/>
              <a:gd name="connsiteY50" fmla="*/ 333975 h 363054"/>
              <a:gd name="connsiteX51" fmla="*/ 3900055 w 7917873"/>
              <a:gd name="connsiteY51" fmla="*/ 186035 h 363054"/>
              <a:gd name="connsiteX52" fmla="*/ 4128655 w 7917873"/>
              <a:gd name="connsiteY52" fmla="*/ 26708 h 363054"/>
              <a:gd name="connsiteX53" fmla="*/ 4336473 w 7917873"/>
              <a:gd name="connsiteY53" fmla="*/ 5926 h 363054"/>
              <a:gd name="connsiteX54" fmla="*/ 4558145 w 7917873"/>
              <a:gd name="connsiteY54" fmla="*/ 89053 h 363054"/>
              <a:gd name="connsiteX55" fmla="*/ 4759036 w 7917873"/>
              <a:gd name="connsiteY55" fmla="*/ 227599 h 363054"/>
              <a:gd name="connsiteX56" fmla="*/ 4941916 w 7917873"/>
              <a:gd name="connsiteY56" fmla="*/ 333153 h 363054"/>
              <a:gd name="connsiteX57" fmla="*/ 5153891 w 7917873"/>
              <a:gd name="connsiteY57" fmla="*/ 345362 h 363054"/>
              <a:gd name="connsiteX58" fmla="*/ 5368636 w 7917873"/>
              <a:gd name="connsiteY58" fmla="*/ 289944 h 363054"/>
              <a:gd name="connsiteX59" fmla="*/ 5569527 w 7917873"/>
              <a:gd name="connsiteY59" fmla="*/ 192962 h 363054"/>
              <a:gd name="connsiteX60" fmla="*/ 5740631 w 7917873"/>
              <a:gd name="connsiteY60" fmla="*/ 100440 h 363054"/>
              <a:gd name="connsiteX61" fmla="*/ 6005945 w 7917873"/>
              <a:gd name="connsiteY61" fmla="*/ 40562 h 363054"/>
              <a:gd name="connsiteX62" fmla="*/ 6234545 w 7917873"/>
              <a:gd name="connsiteY62" fmla="*/ 61344 h 363054"/>
              <a:gd name="connsiteX63" fmla="*/ 6470073 w 7917873"/>
              <a:gd name="connsiteY63" fmla="*/ 179108 h 363054"/>
              <a:gd name="connsiteX64" fmla="*/ 6650182 w 7917873"/>
              <a:gd name="connsiteY64" fmla="*/ 276089 h 363054"/>
              <a:gd name="connsiteX65" fmla="*/ 6892636 w 7917873"/>
              <a:gd name="connsiteY65" fmla="*/ 359217 h 363054"/>
              <a:gd name="connsiteX66" fmla="*/ 7162800 w 7917873"/>
              <a:gd name="connsiteY66" fmla="*/ 331508 h 363054"/>
              <a:gd name="connsiteX67" fmla="*/ 7377545 w 7917873"/>
              <a:gd name="connsiteY67" fmla="*/ 227599 h 363054"/>
              <a:gd name="connsiteX68" fmla="*/ 7703127 w 7917873"/>
              <a:gd name="connsiteY68" fmla="*/ 61344 h 363054"/>
              <a:gd name="connsiteX69" fmla="*/ 7917873 w 7917873"/>
              <a:gd name="connsiteY69" fmla="*/ 12853 h 363054"/>
              <a:gd name="connsiteX0" fmla="*/ 0 w 7917873"/>
              <a:gd name="connsiteY0" fmla="*/ 19780 h 363054"/>
              <a:gd name="connsiteX1" fmla="*/ 55418 w 7917873"/>
              <a:gd name="connsiteY1" fmla="*/ 331508 h 363054"/>
              <a:gd name="connsiteX2" fmla="*/ 152400 w 7917873"/>
              <a:gd name="connsiteY2" fmla="*/ 19780 h 363054"/>
              <a:gd name="connsiteX3" fmla="*/ 221673 w 7917873"/>
              <a:gd name="connsiteY3" fmla="*/ 331508 h 363054"/>
              <a:gd name="connsiteX4" fmla="*/ 311727 w 7917873"/>
              <a:gd name="connsiteY4" fmla="*/ 33635 h 363054"/>
              <a:gd name="connsiteX5" fmla="*/ 387927 w 7917873"/>
              <a:gd name="connsiteY5" fmla="*/ 324580 h 363054"/>
              <a:gd name="connsiteX6" fmla="*/ 471055 w 7917873"/>
              <a:gd name="connsiteY6" fmla="*/ 33635 h 363054"/>
              <a:gd name="connsiteX7" fmla="*/ 547255 w 7917873"/>
              <a:gd name="connsiteY7" fmla="*/ 331508 h 363054"/>
              <a:gd name="connsiteX8" fmla="*/ 637309 w 7917873"/>
              <a:gd name="connsiteY8" fmla="*/ 33635 h 363054"/>
              <a:gd name="connsiteX9" fmla="*/ 706582 w 7917873"/>
              <a:gd name="connsiteY9" fmla="*/ 331508 h 363054"/>
              <a:gd name="connsiteX10" fmla="*/ 789709 w 7917873"/>
              <a:gd name="connsiteY10" fmla="*/ 33635 h 363054"/>
              <a:gd name="connsiteX11" fmla="*/ 907473 w 7917873"/>
              <a:gd name="connsiteY11" fmla="*/ 338435 h 363054"/>
              <a:gd name="connsiteX12" fmla="*/ 949036 w 7917873"/>
              <a:gd name="connsiteY12" fmla="*/ 310726 h 363054"/>
              <a:gd name="connsiteX13" fmla="*/ 1046018 w 7917873"/>
              <a:gd name="connsiteY13" fmla="*/ 40562 h 363054"/>
              <a:gd name="connsiteX14" fmla="*/ 1094509 w 7917873"/>
              <a:gd name="connsiteY14" fmla="*/ 102908 h 363054"/>
              <a:gd name="connsiteX15" fmla="*/ 1163782 w 7917873"/>
              <a:gd name="connsiteY15" fmla="*/ 352289 h 363054"/>
              <a:gd name="connsiteX16" fmla="*/ 1219200 w 7917873"/>
              <a:gd name="connsiteY16" fmla="*/ 289944 h 363054"/>
              <a:gd name="connsiteX17" fmla="*/ 1274618 w 7917873"/>
              <a:gd name="connsiteY17" fmla="*/ 75199 h 363054"/>
              <a:gd name="connsiteX18" fmla="*/ 1323109 w 7917873"/>
              <a:gd name="connsiteY18" fmla="*/ 26708 h 363054"/>
              <a:gd name="connsiteX19" fmla="*/ 1399309 w 7917873"/>
              <a:gd name="connsiteY19" fmla="*/ 199889 h 363054"/>
              <a:gd name="connsiteX20" fmla="*/ 1463733 w 7917873"/>
              <a:gd name="connsiteY20" fmla="*/ 358394 h 363054"/>
              <a:gd name="connsiteX21" fmla="*/ 1517073 w 7917873"/>
              <a:gd name="connsiteY21" fmla="*/ 262235 h 363054"/>
              <a:gd name="connsiteX22" fmla="*/ 1565564 w 7917873"/>
              <a:gd name="connsiteY22" fmla="*/ 75199 h 363054"/>
              <a:gd name="connsiteX23" fmla="*/ 1620982 w 7917873"/>
              <a:gd name="connsiteY23" fmla="*/ 33635 h 363054"/>
              <a:gd name="connsiteX24" fmla="*/ 1676400 w 7917873"/>
              <a:gd name="connsiteY24" fmla="*/ 151399 h 363054"/>
              <a:gd name="connsiteX25" fmla="*/ 1731818 w 7917873"/>
              <a:gd name="connsiteY25" fmla="*/ 317653 h 363054"/>
              <a:gd name="connsiteX26" fmla="*/ 1787236 w 7917873"/>
              <a:gd name="connsiteY26" fmla="*/ 321290 h 363054"/>
              <a:gd name="connsiteX27" fmla="*/ 1835727 w 7917873"/>
              <a:gd name="connsiteY27" fmla="*/ 158326 h 363054"/>
              <a:gd name="connsiteX28" fmla="*/ 1891145 w 7917873"/>
              <a:gd name="connsiteY28" fmla="*/ 40562 h 363054"/>
              <a:gd name="connsiteX29" fmla="*/ 1953491 w 7917873"/>
              <a:gd name="connsiteY29" fmla="*/ 40562 h 363054"/>
              <a:gd name="connsiteX30" fmla="*/ 2007128 w 7917873"/>
              <a:gd name="connsiteY30" fmla="*/ 227599 h 363054"/>
              <a:gd name="connsiteX31" fmla="*/ 2089564 w 7917873"/>
              <a:gd name="connsiteY31" fmla="*/ 324580 h 363054"/>
              <a:gd name="connsiteX32" fmla="*/ 2135282 w 7917873"/>
              <a:gd name="connsiteY32" fmla="*/ 245565 h 363054"/>
              <a:gd name="connsiteX33" fmla="*/ 2179123 w 7917873"/>
              <a:gd name="connsiteY33" fmla="*/ 120637 h 363054"/>
              <a:gd name="connsiteX34" fmla="*/ 2276996 w 7917873"/>
              <a:gd name="connsiteY34" fmla="*/ 33635 h 363054"/>
              <a:gd name="connsiteX35" fmla="*/ 2366654 w 7917873"/>
              <a:gd name="connsiteY35" fmla="*/ 140596 h 363054"/>
              <a:gd name="connsiteX36" fmla="*/ 2438797 w 7917873"/>
              <a:gd name="connsiteY36" fmla="*/ 309318 h 363054"/>
              <a:gd name="connsiteX37" fmla="*/ 2530533 w 7917873"/>
              <a:gd name="connsiteY37" fmla="*/ 320944 h 363054"/>
              <a:gd name="connsiteX38" fmla="*/ 2583873 w 7917873"/>
              <a:gd name="connsiteY38" fmla="*/ 234526 h 363054"/>
              <a:gd name="connsiteX39" fmla="*/ 2639291 w 7917873"/>
              <a:gd name="connsiteY39" fmla="*/ 89053 h 363054"/>
              <a:gd name="connsiteX40" fmla="*/ 2727267 w 7917873"/>
              <a:gd name="connsiteY40" fmla="*/ 45844 h 363054"/>
              <a:gd name="connsiteX41" fmla="*/ 2815342 w 7917873"/>
              <a:gd name="connsiteY41" fmla="*/ 162201 h 363054"/>
              <a:gd name="connsiteX42" fmla="*/ 2879667 w 7917873"/>
              <a:gd name="connsiteY42" fmla="*/ 268815 h 363054"/>
              <a:gd name="connsiteX43" fmla="*/ 2969820 w 7917873"/>
              <a:gd name="connsiteY43" fmla="*/ 335622 h 363054"/>
              <a:gd name="connsiteX44" fmla="*/ 3063933 w 7917873"/>
              <a:gd name="connsiteY44" fmla="*/ 259421 h 363054"/>
              <a:gd name="connsiteX45" fmla="*/ 3136175 w 7917873"/>
              <a:gd name="connsiteY45" fmla="*/ 128388 h 363054"/>
              <a:gd name="connsiteX46" fmla="*/ 3238500 w 7917873"/>
              <a:gd name="connsiteY46" fmla="*/ 26708 h 363054"/>
              <a:gd name="connsiteX47" fmla="*/ 3359926 w 7917873"/>
              <a:gd name="connsiteY47" fmla="*/ 107367 h 363054"/>
              <a:gd name="connsiteX48" fmla="*/ 3451860 w 7917873"/>
              <a:gd name="connsiteY48" fmla="*/ 249203 h 363054"/>
              <a:gd name="connsiteX49" fmla="*/ 3574473 w 7917873"/>
              <a:gd name="connsiteY49" fmla="*/ 345362 h 363054"/>
              <a:gd name="connsiteX50" fmla="*/ 3731029 w 7917873"/>
              <a:gd name="connsiteY50" fmla="*/ 333975 h 363054"/>
              <a:gd name="connsiteX51" fmla="*/ 3900055 w 7917873"/>
              <a:gd name="connsiteY51" fmla="*/ 186035 h 363054"/>
              <a:gd name="connsiteX52" fmla="*/ 4128655 w 7917873"/>
              <a:gd name="connsiteY52" fmla="*/ 26708 h 363054"/>
              <a:gd name="connsiteX53" fmla="*/ 4336473 w 7917873"/>
              <a:gd name="connsiteY53" fmla="*/ 5926 h 363054"/>
              <a:gd name="connsiteX54" fmla="*/ 4558145 w 7917873"/>
              <a:gd name="connsiteY54" fmla="*/ 89053 h 363054"/>
              <a:gd name="connsiteX55" fmla="*/ 4759036 w 7917873"/>
              <a:gd name="connsiteY55" fmla="*/ 227599 h 363054"/>
              <a:gd name="connsiteX56" fmla="*/ 4941916 w 7917873"/>
              <a:gd name="connsiteY56" fmla="*/ 333153 h 363054"/>
              <a:gd name="connsiteX57" fmla="*/ 5153891 w 7917873"/>
              <a:gd name="connsiteY57" fmla="*/ 345362 h 363054"/>
              <a:gd name="connsiteX58" fmla="*/ 5368636 w 7917873"/>
              <a:gd name="connsiteY58" fmla="*/ 289944 h 363054"/>
              <a:gd name="connsiteX59" fmla="*/ 5569527 w 7917873"/>
              <a:gd name="connsiteY59" fmla="*/ 192962 h 363054"/>
              <a:gd name="connsiteX60" fmla="*/ 5740631 w 7917873"/>
              <a:gd name="connsiteY60" fmla="*/ 100440 h 363054"/>
              <a:gd name="connsiteX61" fmla="*/ 6005945 w 7917873"/>
              <a:gd name="connsiteY61" fmla="*/ 40562 h 363054"/>
              <a:gd name="connsiteX62" fmla="*/ 6234545 w 7917873"/>
              <a:gd name="connsiteY62" fmla="*/ 61344 h 363054"/>
              <a:gd name="connsiteX63" fmla="*/ 6470073 w 7917873"/>
              <a:gd name="connsiteY63" fmla="*/ 179108 h 363054"/>
              <a:gd name="connsiteX64" fmla="*/ 6650182 w 7917873"/>
              <a:gd name="connsiteY64" fmla="*/ 276089 h 363054"/>
              <a:gd name="connsiteX65" fmla="*/ 6892636 w 7917873"/>
              <a:gd name="connsiteY65" fmla="*/ 359217 h 363054"/>
              <a:gd name="connsiteX66" fmla="*/ 7162800 w 7917873"/>
              <a:gd name="connsiteY66" fmla="*/ 331508 h 363054"/>
              <a:gd name="connsiteX67" fmla="*/ 7377545 w 7917873"/>
              <a:gd name="connsiteY67" fmla="*/ 227599 h 363054"/>
              <a:gd name="connsiteX68" fmla="*/ 7703127 w 7917873"/>
              <a:gd name="connsiteY68" fmla="*/ 61344 h 363054"/>
              <a:gd name="connsiteX69" fmla="*/ 7917873 w 7917873"/>
              <a:gd name="connsiteY69" fmla="*/ 12853 h 363054"/>
              <a:gd name="connsiteX0" fmla="*/ 0 w 7917873"/>
              <a:gd name="connsiteY0" fmla="*/ 19780 h 363054"/>
              <a:gd name="connsiteX1" fmla="*/ 55418 w 7917873"/>
              <a:gd name="connsiteY1" fmla="*/ 331508 h 363054"/>
              <a:gd name="connsiteX2" fmla="*/ 152400 w 7917873"/>
              <a:gd name="connsiteY2" fmla="*/ 19780 h 363054"/>
              <a:gd name="connsiteX3" fmla="*/ 221673 w 7917873"/>
              <a:gd name="connsiteY3" fmla="*/ 331508 h 363054"/>
              <a:gd name="connsiteX4" fmla="*/ 311727 w 7917873"/>
              <a:gd name="connsiteY4" fmla="*/ 33635 h 363054"/>
              <a:gd name="connsiteX5" fmla="*/ 387927 w 7917873"/>
              <a:gd name="connsiteY5" fmla="*/ 324580 h 363054"/>
              <a:gd name="connsiteX6" fmla="*/ 471055 w 7917873"/>
              <a:gd name="connsiteY6" fmla="*/ 33635 h 363054"/>
              <a:gd name="connsiteX7" fmla="*/ 547255 w 7917873"/>
              <a:gd name="connsiteY7" fmla="*/ 331508 h 363054"/>
              <a:gd name="connsiteX8" fmla="*/ 637309 w 7917873"/>
              <a:gd name="connsiteY8" fmla="*/ 33635 h 363054"/>
              <a:gd name="connsiteX9" fmla="*/ 706582 w 7917873"/>
              <a:gd name="connsiteY9" fmla="*/ 331508 h 363054"/>
              <a:gd name="connsiteX10" fmla="*/ 789709 w 7917873"/>
              <a:gd name="connsiteY10" fmla="*/ 33635 h 363054"/>
              <a:gd name="connsiteX11" fmla="*/ 907473 w 7917873"/>
              <a:gd name="connsiteY11" fmla="*/ 338435 h 363054"/>
              <a:gd name="connsiteX12" fmla="*/ 949036 w 7917873"/>
              <a:gd name="connsiteY12" fmla="*/ 310726 h 363054"/>
              <a:gd name="connsiteX13" fmla="*/ 1046018 w 7917873"/>
              <a:gd name="connsiteY13" fmla="*/ 40562 h 363054"/>
              <a:gd name="connsiteX14" fmla="*/ 1094509 w 7917873"/>
              <a:gd name="connsiteY14" fmla="*/ 102908 h 363054"/>
              <a:gd name="connsiteX15" fmla="*/ 1163782 w 7917873"/>
              <a:gd name="connsiteY15" fmla="*/ 352289 h 363054"/>
              <a:gd name="connsiteX16" fmla="*/ 1219200 w 7917873"/>
              <a:gd name="connsiteY16" fmla="*/ 289944 h 363054"/>
              <a:gd name="connsiteX17" fmla="*/ 1274618 w 7917873"/>
              <a:gd name="connsiteY17" fmla="*/ 75199 h 363054"/>
              <a:gd name="connsiteX18" fmla="*/ 1323109 w 7917873"/>
              <a:gd name="connsiteY18" fmla="*/ 26708 h 363054"/>
              <a:gd name="connsiteX19" fmla="*/ 1399309 w 7917873"/>
              <a:gd name="connsiteY19" fmla="*/ 199889 h 363054"/>
              <a:gd name="connsiteX20" fmla="*/ 1463733 w 7917873"/>
              <a:gd name="connsiteY20" fmla="*/ 358394 h 363054"/>
              <a:gd name="connsiteX21" fmla="*/ 1517073 w 7917873"/>
              <a:gd name="connsiteY21" fmla="*/ 262235 h 363054"/>
              <a:gd name="connsiteX22" fmla="*/ 1565564 w 7917873"/>
              <a:gd name="connsiteY22" fmla="*/ 75199 h 363054"/>
              <a:gd name="connsiteX23" fmla="*/ 1620982 w 7917873"/>
              <a:gd name="connsiteY23" fmla="*/ 33635 h 363054"/>
              <a:gd name="connsiteX24" fmla="*/ 1676400 w 7917873"/>
              <a:gd name="connsiteY24" fmla="*/ 151399 h 363054"/>
              <a:gd name="connsiteX25" fmla="*/ 1731818 w 7917873"/>
              <a:gd name="connsiteY25" fmla="*/ 317653 h 363054"/>
              <a:gd name="connsiteX26" fmla="*/ 1787236 w 7917873"/>
              <a:gd name="connsiteY26" fmla="*/ 321290 h 363054"/>
              <a:gd name="connsiteX27" fmla="*/ 1835727 w 7917873"/>
              <a:gd name="connsiteY27" fmla="*/ 158326 h 363054"/>
              <a:gd name="connsiteX28" fmla="*/ 1891145 w 7917873"/>
              <a:gd name="connsiteY28" fmla="*/ 40562 h 363054"/>
              <a:gd name="connsiteX29" fmla="*/ 1953491 w 7917873"/>
              <a:gd name="connsiteY29" fmla="*/ 40562 h 363054"/>
              <a:gd name="connsiteX30" fmla="*/ 2007128 w 7917873"/>
              <a:gd name="connsiteY30" fmla="*/ 227599 h 363054"/>
              <a:gd name="connsiteX31" fmla="*/ 2089564 w 7917873"/>
              <a:gd name="connsiteY31" fmla="*/ 324580 h 363054"/>
              <a:gd name="connsiteX32" fmla="*/ 2135282 w 7917873"/>
              <a:gd name="connsiteY32" fmla="*/ 245565 h 363054"/>
              <a:gd name="connsiteX33" fmla="*/ 2186447 w 7917873"/>
              <a:gd name="connsiteY33" fmla="*/ 135898 h 363054"/>
              <a:gd name="connsiteX34" fmla="*/ 2276996 w 7917873"/>
              <a:gd name="connsiteY34" fmla="*/ 33635 h 363054"/>
              <a:gd name="connsiteX35" fmla="*/ 2366654 w 7917873"/>
              <a:gd name="connsiteY35" fmla="*/ 140596 h 363054"/>
              <a:gd name="connsiteX36" fmla="*/ 2438797 w 7917873"/>
              <a:gd name="connsiteY36" fmla="*/ 309318 h 363054"/>
              <a:gd name="connsiteX37" fmla="*/ 2530533 w 7917873"/>
              <a:gd name="connsiteY37" fmla="*/ 320944 h 363054"/>
              <a:gd name="connsiteX38" fmla="*/ 2583873 w 7917873"/>
              <a:gd name="connsiteY38" fmla="*/ 234526 h 363054"/>
              <a:gd name="connsiteX39" fmla="*/ 2639291 w 7917873"/>
              <a:gd name="connsiteY39" fmla="*/ 89053 h 363054"/>
              <a:gd name="connsiteX40" fmla="*/ 2727267 w 7917873"/>
              <a:gd name="connsiteY40" fmla="*/ 45844 h 363054"/>
              <a:gd name="connsiteX41" fmla="*/ 2815342 w 7917873"/>
              <a:gd name="connsiteY41" fmla="*/ 162201 h 363054"/>
              <a:gd name="connsiteX42" fmla="*/ 2879667 w 7917873"/>
              <a:gd name="connsiteY42" fmla="*/ 268815 h 363054"/>
              <a:gd name="connsiteX43" fmla="*/ 2969820 w 7917873"/>
              <a:gd name="connsiteY43" fmla="*/ 335622 h 363054"/>
              <a:gd name="connsiteX44" fmla="*/ 3063933 w 7917873"/>
              <a:gd name="connsiteY44" fmla="*/ 259421 h 363054"/>
              <a:gd name="connsiteX45" fmla="*/ 3136175 w 7917873"/>
              <a:gd name="connsiteY45" fmla="*/ 128388 h 363054"/>
              <a:gd name="connsiteX46" fmla="*/ 3238500 w 7917873"/>
              <a:gd name="connsiteY46" fmla="*/ 26708 h 363054"/>
              <a:gd name="connsiteX47" fmla="*/ 3359926 w 7917873"/>
              <a:gd name="connsiteY47" fmla="*/ 107367 h 363054"/>
              <a:gd name="connsiteX48" fmla="*/ 3451860 w 7917873"/>
              <a:gd name="connsiteY48" fmla="*/ 249203 h 363054"/>
              <a:gd name="connsiteX49" fmla="*/ 3574473 w 7917873"/>
              <a:gd name="connsiteY49" fmla="*/ 345362 h 363054"/>
              <a:gd name="connsiteX50" fmla="*/ 3731029 w 7917873"/>
              <a:gd name="connsiteY50" fmla="*/ 333975 h 363054"/>
              <a:gd name="connsiteX51" fmla="*/ 3900055 w 7917873"/>
              <a:gd name="connsiteY51" fmla="*/ 186035 h 363054"/>
              <a:gd name="connsiteX52" fmla="*/ 4128655 w 7917873"/>
              <a:gd name="connsiteY52" fmla="*/ 26708 h 363054"/>
              <a:gd name="connsiteX53" fmla="*/ 4336473 w 7917873"/>
              <a:gd name="connsiteY53" fmla="*/ 5926 h 363054"/>
              <a:gd name="connsiteX54" fmla="*/ 4558145 w 7917873"/>
              <a:gd name="connsiteY54" fmla="*/ 89053 h 363054"/>
              <a:gd name="connsiteX55" fmla="*/ 4759036 w 7917873"/>
              <a:gd name="connsiteY55" fmla="*/ 227599 h 363054"/>
              <a:gd name="connsiteX56" fmla="*/ 4941916 w 7917873"/>
              <a:gd name="connsiteY56" fmla="*/ 333153 h 363054"/>
              <a:gd name="connsiteX57" fmla="*/ 5153891 w 7917873"/>
              <a:gd name="connsiteY57" fmla="*/ 345362 h 363054"/>
              <a:gd name="connsiteX58" fmla="*/ 5368636 w 7917873"/>
              <a:gd name="connsiteY58" fmla="*/ 289944 h 363054"/>
              <a:gd name="connsiteX59" fmla="*/ 5569527 w 7917873"/>
              <a:gd name="connsiteY59" fmla="*/ 192962 h 363054"/>
              <a:gd name="connsiteX60" fmla="*/ 5740631 w 7917873"/>
              <a:gd name="connsiteY60" fmla="*/ 100440 h 363054"/>
              <a:gd name="connsiteX61" fmla="*/ 6005945 w 7917873"/>
              <a:gd name="connsiteY61" fmla="*/ 40562 h 363054"/>
              <a:gd name="connsiteX62" fmla="*/ 6234545 w 7917873"/>
              <a:gd name="connsiteY62" fmla="*/ 61344 h 363054"/>
              <a:gd name="connsiteX63" fmla="*/ 6470073 w 7917873"/>
              <a:gd name="connsiteY63" fmla="*/ 179108 h 363054"/>
              <a:gd name="connsiteX64" fmla="*/ 6650182 w 7917873"/>
              <a:gd name="connsiteY64" fmla="*/ 276089 h 363054"/>
              <a:gd name="connsiteX65" fmla="*/ 6892636 w 7917873"/>
              <a:gd name="connsiteY65" fmla="*/ 359217 h 363054"/>
              <a:gd name="connsiteX66" fmla="*/ 7162800 w 7917873"/>
              <a:gd name="connsiteY66" fmla="*/ 331508 h 363054"/>
              <a:gd name="connsiteX67" fmla="*/ 7377545 w 7917873"/>
              <a:gd name="connsiteY67" fmla="*/ 227599 h 363054"/>
              <a:gd name="connsiteX68" fmla="*/ 7703127 w 7917873"/>
              <a:gd name="connsiteY68" fmla="*/ 61344 h 363054"/>
              <a:gd name="connsiteX69" fmla="*/ 7917873 w 7917873"/>
              <a:gd name="connsiteY69" fmla="*/ 12853 h 363054"/>
              <a:gd name="connsiteX0" fmla="*/ 0 w 7917873"/>
              <a:gd name="connsiteY0" fmla="*/ 19780 h 363054"/>
              <a:gd name="connsiteX1" fmla="*/ 55418 w 7917873"/>
              <a:gd name="connsiteY1" fmla="*/ 331508 h 363054"/>
              <a:gd name="connsiteX2" fmla="*/ 152400 w 7917873"/>
              <a:gd name="connsiteY2" fmla="*/ 19780 h 363054"/>
              <a:gd name="connsiteX3" fmla="*/ 221673 w 7917873"/>
              <a:gd name="connsiteY3" fmla="*/ 331508 h 363054"/>
              <a:gd name="connsiteX4" fmla="*/ 311727 w 7917873"/>
              <a:gd name="connsiteY4" fmla="*/ 33635 h 363054"/>
              <a:gd name="connsiteX5" fmla="*/ 387927 w 7917873"/>
              <a:gd name="connsiteY5" fmla="*/ 324580 h 363054"/>
              <a:gd name="connsiteX6" fmla="*/ 471055 w 7917873"/>
              <a:gd name="connsiteY6" fmla="*/ 33635 h 363054"/>
              <a:gd name="connsiteX7" fmla="*/ 547255 w 7917873"/>
              <a:gd name="connsiteY7" fmla="*/ 331508 h 363054"/>
              <a:gd name="connsiteX8" fmla="*/ 637309 w 7917873"/>
              <a:gd name="connsiteY8" fmla="*/ 33635 h 363054"/>
              <a:gd name="connsiteX9" fmla="*/ 706582 w 7917873"/>
              <a:gd name="connsiteY9" fmla="*/ 331508 h 363054"/>
              <a:gd name="connsiteX10" fmla="*/ 789709 w 7917873"/>
              <a:gd name="connsiteY10" fmla="*/ 33635 h 363054"/>
              <a:gd name="connsiteX11" fmla="*/ 907473 w 7917873"/>
              <a:gd name="connsiteY11" fmla="*/ 338435 h 363054"/>
              <a:gd name="connsiteX12" fmla="*/ 949036 w 7917873"/>
              <a:gd name="connsiteY12" fmla="*/ 310726 h 363054"/>
              <a:gd name="connsiteX13" fmla="*/ 1046018 w 7917873"/>
              <a:gd name="connsiteY13" fmla="*/ 40562 h 363054"/>
              <a:gd name="connsiteX14" fmla="*/ 1094509 w 7917873"/>
              <a:gd name="connsiteY14" fmla="*/ 102908 h 363054"/>
              <a:gd name="connsiteX15" fmla="*/ 1163782 w 7917873"/>
              <a:gd name="connsiteY15" fmla="*/ 352289 h 363054"/>
              <a:gd name="connsiteX16" fmla="*/ 1219200 w 7917873"/>
              <a:gd name="connsiteY16" fmla="*/ 289944 h 363054"/>
              <a:gd name="connsiteX17" fmla="*/ 1274618 w 7917873"/>
              <a:gd name="connsiteY17" fmla="*/ 75199 h 363054"/>
              <a:gd name="connsiteX18" fmla="*/ 1323109 w 7917873"/>
              <a:gd name="connsiteY18" fmla="*/ 26708 h 363054"/>
              <a:gd name="connsiteX19" fmla="*/ 1399309 w 7917873"/>
              <a:gd name="connsiteY19" fmla="*/ 199889 h 363054"/>
              <a:gd name="connsiteX20" fmla="*/ 1463733 w 7917873"/>
              <a:gd name="connsiteY20" fmla="*/ 358394 h 363054"/>
              <a:gd name="connsiteX21" fmla="*/ 1517073 w 7917873"/>
              <a:gd name="connsiteY21" fmla="*/ 262235 h 363054"/>
              <a:gd name="connsiteX22" fmla="*/ 1565564 w 7917873"/>
              <a:gd name="connsiteY22" fmla="*/ 75199 h 363054"/>
              <a:gd name="connsiteX23" fmla="*/ 1620982 w 7917873"/>
              <a:gd name="connsiteY23" fmla="*/ 33635 h 363054"/>
              <a:gd name="connsiteX24" fmla="*/ 1676400 w 7917873"/>
              <a:gd name="connsiteY24" fmla="*/ 151399 h 363054"/>
              <a:gd name="connsiteX25" fmla="*/ 1731818 w 7917873"/>
              <a:gd name="connsiteY25" fmla="*/ 317653 h 363054"/>
              <a:gd name="connsiteX26" fmla="*/ 1783574 w 7917873"/>
              <a:gd name="connsiteY26" fmla="*/ 333499 h 363054"/>
              <a:gd name="connsiteX27" fmla="*/ 1835727 w 7917873"/>
              <a:gd name="connsiteY27" fmla="*/ 158326 h 363054"/>
              <a:gd name="connsiteX28" fmla="*/ 1891145 w 7917873"/>
              <a:gd name="connsiteY28" fmla="*/ 40562 h 363054"/>
              <a:gd name="connsiteX29" fmla="*/ 1953491 w 7917873"/>
              <a:gd name="connsiteY29" fmla="*/ 40562 h 363054"/>
              <a:gd name="connsiteX30" fmla="*/ 2007128 w 7917873"/>
              <a:gd name="connsiteY30" fmla="*/ 227599 h 363054"/>
              <a:gd name="connsiteX31" fmla="*/ 2089564 w 7917873"/>
              <a:gd name="connsiteY31" fmla="*/ 324580 h 363054"/>
              <a:gd name="connsiteX32" fmla="*/ 2135282 w 7917873"/>
              <a:gd name="connsiteY32" fmla="*/ 245565 h 363054"/>
              <a:gd name="connsiteX33" fmla="*/ 2186447 w 7917873"/>
              <a:gd name="connsiteY33" fmla="*/ 135898 h 363054"/>
              <a:gd name="connsiteX34" fmla="*/ 2276996 w 7917873"/>
              <a:gd name="connsiteY34" fmla="*/ 33635 h 363054"/>
              <a:gd name="connsiteX35" fmla="*/ 2366654 w 7917873"/>
              <a:gd name="connsiteY35" fmla="*/ 140596 h 363054"/>
              <a:gd name="connsiteX36" fmla="*/ 2438797 w 7917873"/>
              <a:gd name="connsiteY36" fmla="*/ 309318 h 363054"/>
              <a:gd name="connsiteX37" fmla="*/ 2530533 w 7917873"/>
              <a:gd name="connsiteY37" fmla="*/ 320944 h 363054"/>
              <a:gd name="connsiteX38" fmla="*/ 2583873 w 7917873"/>
              <a:gd name="connsiteY38" fmla="*/ 234526 h 363054"/>
              <a:gd name="connsiteX39" fmla="*/ 2639291 w 7917873"/>
              <a:gd name="connsiteY39" fmla="*/ 89053 h 363054"/>
              <a:gd name="connsiteX40" fmla="*/ 2727267 w 7917873"/>
              <a:gd name="connsiteY40" fmla="*/ 45844 h 363054"/>
              <a:gd name="connsiteX41" fmla="*/ 2815342 w 7917873"/>
              <a:gd name="connsiteY41" fmla="*/ 162201 h 363054"/>
              <a:gd name="connsiteX42" fmla="*/ 2879667 w 7917873"/>
              <a:gd name="connsiteY42" fmla="*/ 268815 h 363054"/>
              <a:gd name="connsiteX43" fmla="*/ 2969820 w 7917873"/>
              <a:gd name="connsiteY43" fmla="*/ 335622 h 363054"/>
              <a:gd name="connsiteX44" fmla="*/ 3063933 w 7917873"/>
              <a:gd name="connsiteY44" fmla="*/ 259421 h 363054"/>
              <a:gd name="connsiteX45" fmla="*/ 3136175 w 7917873"/>
              <a:gd name="connsiteY45" fmla="*/ 128388 h 363054"/>
              <a:gd name="connsiteX46" fmla="*/ 3238500 w 7917873"/>
              <a:gd name="connsiteY46" fmla="*/ 26708 h 363054"/>
              <a:gd name="connsiteX47" fmla="*/ 3359926 w 7917873"/>
              <a:gd name="connsiteY47" fmla="*/ 107367 h 363054"/>
              <a:gd name="connsiteX48" fmla="*/ 3451860 w 7917873"/>
              <a:gd name="connsiteY48" fmla="*/ 249203 h 363054"/>
              <a:gd name="connsiteX49" fmla="*/ 3574473 w 7917873"/>
              <a:gd name="connsiteY49" fmla="*/ 345362 h 363054"/>
              <a:gd name="connsiteX50" fmla="*/ 3731029 w 7917873"/>
              <a:gd name="connsiteY50" fmla="*/ 333975 h 363054"/>
              <a:gd name="connsiteX51" fmla="*/ 3900055 w 7917873"/>
              <a:gd name="connsiteY51" fmla="*/ 186035 h 363054"/>
              <a:gd name="connsiteX52" fmla="*/ 4128655 w 7917873"/>
              <a:gd name="connsiteY52" fmla="*/ 26708 h 363054"/>
              <a:gd name="connsiteX53" fmla="*/ 4336473 w 7917873"/>
              <a:gd name="connsiteY53" fmla="*/ 5926 h 363054"/>
              <a:gd name="connsiteX54" fmla="*/ 4558145 w 7917873"/>
              <a:gd name="connsiteY54" fmla="*/ 89053 h 363054"/>
              <a:gd name="connsiteX55" fmla="*/ 4759036 w 7917873"/>
              <a:gd name="connsiteY55" fmla="*/ 227599 h 363054"/>
              <a:gd name="connsiteX56" fmla="*/ 4941916 w 7917873"/>
              <a:gd name="connsiteY56" fmla="*/ 333153 h 363054"/>
              <a:gd name="connsiteX57" fmla="*/ 5153891 w 7917873"/>
              <a:gd name="connsiteY57" fmla="*/ 345362 h 363054"/>
              <a:gd name="connsiteX58" fmla="*/ 5368636 w 7917873"/>
              <a:gd name="connsiteY58" fmla="*/ 289944 h 363054"/>
              <a:gd name="connsiteX59" fmla="*/ 5569527 w 7917873"/>
              <a:gd name="connsiteY59" fmla="*/ 192962 h 363054"/>
              <a:gd name="connsiteX60" fmla="*/ 5740631 w 7917873"/>
              <a:gd name="connsiteY60" fmla="*/ 100440 h 363054"/>
              <a:gd name="connsiteX61" fmla="*/ 6005945 w 7917873"/>
              <a:gd name="connsiteY61" fmla="*/ 40562 h 363054"/>
              <a:gd name="connsiteX62" fmla="*/ 6234545 w 7917873"/>
              <a:gd name="connsiteY62" fmla="*/ 61344 h 363054"/>
              <a:gd name="connsiteX63" fmla="*/ 6470073 w 7917873"/>
              <a:gd name="connsiteY63" fmla="*/ 179108 h 363054"/>
              <a:gd name="connsiteX64" fmla="*/ 6650182 w 7917873"/>
              <a:gd name="connsiteY64" fmla="*/ 276089 h 363054"/>
              <a:gd name="connsiteX65" fmla="*/ 6892636 w 7917873"/>
              <a:gd name="connsiteY65" fmla="*/ 359217 h 363054"/>
              <a:gd name="connsiteX66" fmla="*/ 7162800 w 7917873"/>
              <a:gd name="connsiteY66" fmla="*/ 331508 h 363054"/>
              <a:gd name="connsiteX67" fmla="*/ 7377545 w 7917873"/>
              <a:gd name="connsiteY67" fmla="*/ 227599 h 363054"/>
              <a:gd name="connsiteX68" fmla="*/ 7703127 w 7917873"/>
              <a:gd name="connsiteY68" fmla="*/ 61344 h 363054"/>
              <a:gd name="connsiteX69" fmla="*/ 7917873 w 7917873"/>
              <a:gd name="connsiteY69" fmla="*/ 12853 h 363054"/>
              <a:gd name="connsiteX0" fmla="*/ 0 w 7917873"/>
              <a:gd name="connsiteY0" fmla="*/ 19780 h 363054"/>
              <a:gd name="connsiteX1" fmla="*/ 55418 w 7917873"/>
              <a:gd name="connsiteY1" fmla="*/ 331508 h 363054"/>
              <a:gd name="connsiteX2" fmla="*/ 152400 w 7917873"/>
              <a:gd name="connsiteY2" fmla="*/ 19780 h 363054"/>
              <a:gd name="connsiteX3" fmla="*/ 221673 w 7917873"/>
              <a:gd name="connsiteY3" fmla="*/ 331508 h 363054"/>
              <a:gd name="connsiteX4" fmla="*/ 311727 w 7917873"/>
              <a:gd name="connsiteY4" fmla="*/ 33635 h 363054"/>
              <a:gd name="connsiteX5" fmla="*/ 387927 w 7917873"/>
              <a:gd name="connsiteY5" fmla="*/ 324580 h 363054"/>
              <a:gd name="connsiteX6" fmla="*/ 471055 w 7917873"/>
              <a:gd name="connsiteY6" fmla="*/ 33635 h 363054"/>
              <a:gd name="connsiteX7" fmla="*/ 547255 w 7917873"/>
              <a:gd name="connsiteY7" fmla="*/ 331508 h 363054"/>
              <a:gd name="connsiteX8" fmla="*/ 637309 w 7917873"/>
              <a:gd name="connsiteY8" fmla="*/ 33635 h 363054"/>
              <a:gd name="connsiteX9" fmla="*/ 706582 w 7917873"/>
              <a:gd name="connsiteY9" fmla="*/ 331508 h 363054"/>
              <a:gd name="connsiteX10" fmla="*/ 789709 w 7917873"/>
              <a:gd name="connsiteY10" fmla="*/ 33635 h 363054"/>
              <a:gd name="connsiteX11" fmla="*/ 907473 w 7917873"/>
              <a:gd name="connsiteY11" fmla="*/ 338435 h 363054"/>
              <a:gd name="connsiteX12" fmla="*/ 949036 w 7917873"/>
              <a:gd name="connsiteY12" fmla="*/ 310726 h 363054"/>
              <a:gd name="connsiteX13" fmla="*/ 1046018 w 7917873"/>
              <a:gd name="connsiteY13" fmla="*/ 40562 h 363054"/>
              <a:gd name="connsiteX14" fmla="*/ 1094509 w 7917873"/>
              <a:gd name="connsiteY14" fmla="*/ 102908 h 363054"/>
              <a:gd name="connsiteX15" fmla="*/ 1163782 w 7917873"/>
              <a:gd name="connsiteY15" fmla="*/ 352289 h 363054"/>
              <a:gd name="connsiteX16" fmla="*/ 1219200 w 7917873"/>
              <a:gd name="connsiteY16" fmla="*/ 289944 h 363054"/>
              <a:gd name="connsiteX17" fmla="*/ 1274618 w 7917873"/>
              <a:gd name="connsiteY17" fmla="*/ 75199 h 363054"/>
              <a:gd name="connsiteX18" fmla="*/ 1323109 w 7917873"/>
              <a:gd name="connsiteY18" fmla="*/ 26708 h 363054"/>
              <a:gd name="connsiteX19" fmla="*/ 1399309 w 7917873"/>
              <a:gd name="connsiteY19" fmla="*/ 199889 h 363054"/>
              <a:gd name="connsiteX20" fmla="*/ 1463733 w 7917873"/>
              <a:gd name="connsiteY20" fmla="*/ 358394 h 363054"/>
              <a:gd name="connsiteX21" fmla="*/ 1517073 w 7917873"/>
              <a:gd name="connsiteY21" fmla="*/ 262235 h 363054"/>
              <a:gd name="connsiteX22" fmla="*/ 1565564 w 7917873"/>
              <a:gd name="connsiteY22" fmla="*/ 75199 h 363054"/>
              <a:gd name="connsiteX23" fmla="*/ 1620982 w 7917873"/>
              <a:gd name="connsiteY23" fmla="*/ 33635 h 363054"/>
              <a:gd name="connsiteX24" fmla="*/ 1676400 w 7917873"/>
              <a:gd name="connsiteY24" fmla="*/ 151399 h 363054"/>
              <a:gd name="connsiteX25" fmla="*/ 1731818 w 7917873"/>
              <a:gd name="connsiteY25" fmla="*/ 317653 h 363054"/>
              <a:gd name="connsiteX26" fmla="*/ 1783574 w 7917873"/>
              <a:gd name="connsiteY26" fmla="*/ 333499 h 363054"/>
              <a:gd name="connsiteX27" fmla="*/ 1835727 w 7917873"/>
              <a:gd name="connsiteY27" fmla="*/ 158326 h 363054"/>
              <a:gd name="connsiteX28" fmla="*/ 1891145 w 7917873"/>
              <a:gd name="connsiteY28" fmla="*/ 40562 h 363054"/>
              <a:gd name="connsiteX29" fmla="*/ 1953491 w 7917873"/>
              <a:gd name="connsiteY29" fmla="*/ 40562 h 363054"/>
              <a:gd name="connsiteX30" fmla="*/ 2007128 w 7917873"/>
              <a:gd name="connsiteY30" fmla="*/ 227599 h 363054"/>
              <a:gd name="connsiteX31" fmla="*/ 2071256 w 7917873"/>
              <a:gd name="connsiteY31" fmla="*/ 333737 h 363054"/>
              <a:gd name="connsiteX32" fmla="*/ 2135282 w 7917873"/>
              <a:gd name="connsiteY32" fmla="*/ 245565 h 363054"/>
              <a:gd name="connsiteX33" fmla="*/ 2186447 w 7917873"/>
              <a:gd name="connsiteY33" fmla="*/ 135898 h 363054"/>
              <a:gd name="connsiteX34" fmla="*/ 2276996 w 7917873"/>
              <a:gd name="connsiteY34" fmla="*/ 33635 h 363054"/>
              <a:gd name="connsiteX35" fmla="*/ 2366654 w 7917873"/>
              <a:gd name="connsiteY35" fmla="*/ 140596 h 363054"/>
              <a:gd name="connsiteX36" fmla="*/ 2438797 w 7917873"/>
              <a:gd name="connsiteY36" fmla="*/ 309318 h 363054"/>
              <a:gd name="connsiteX37" fmla="*/ 2530533 w 7917873"/>
              <a:gd name="connsiteY37" fmla="*/ 320944 h 363054"/>
              <a:gd name="connsiteX38" fmla="*/ 2583873 w 7917873"/>
              <a:gd name="connsiteY38" fmla="*/ 234526 h 363054"/>
              <a:gd name="connsiteX39" fmla="*/ 2639291 w 7917873"/>
              <a:gd name="connsiteY39" fmla="*/ 89053 h 363054"/>
              <a:gd name="connsiteX40" fmla="*/ 2727267 w 7917873"/>
              <a:gd name="connsiteY40" fmla="*/ 45844 h 363054"/>
              <a:gd name="connsiteX41" fmla="*/ 2815342 w 7917873"/>
              <a:gd name="connsiteY41" fmla="*/ 162201 h 363054"/>
              <a:gd name="connsiteX42" fmla="*/ 2879667 w 7917873"/>
              <a:gd name="connsiteY42" fmla="*/ 268815 h 363054"/>
              <a:gd name="connsiteX43" fmla="*/ 2969820 w 7917873"/>
              <a:gd name="connsiteY43" fmla="*/ 335622 h 363054"/>
              <a:gd name="connsiteX44" fmla="*/ 3063933 w 7917873"/>
              <a:gd name="connsiteY44" fmla="*/ 259421 h 363054"/>
              <a:gd name="connsiteX45" fmla="*/ 3136175 w 7917873"/>
              <a:gd name="connsiteY45" fmla="*/ 128388 h 363054"/>
              <a:gd name="connsiteX46" fmla="*/ 3238500 w 7917873"/>
              <a:gd name="connsiteY46" fmla="*/ 26708 h 363054"/>
              <a:gd name="connsiteX47" fmla="*/ 3359926 w 7917873"/>
              <a:gd name="connsiteY47" fmla="*/ 107367 h 363054"/>
              <a:gd name="connsiteX48" fmla="*/ 3451860 w 7917873"/>
              <a:gd name="connsiteY48" fmla="*/ 249203 h 363054"/>
              <a:gd name="connsiteX49" fmla="*/ 3574473 w 7917873"/>
              <a:gd name="connsiteY49" fmla="*/ 345362 h 363054"/>
              <a:gd name="connsiteX50" fmla="*/ 3731029 w 7917873"/>
              <a:gd name="connsiteY50" fmla="*/ 333975 h 363054"/>
              <a:gd name="connsiteX51" fmla="*/ 3900055 w 7917873"/>
              <a:gd name="connsiteY51" fmla="*/ 186035 h 363054"/>
              <a:gd name="connsiteX52" fmla="*/ 4128655 w 7917873"/>
              <a:gd name="connsiteY52" fmla="*/ 26708 h 363054"/>
              <a:gd name="connsiteX53" fmla="*/ 4336473 w 7917873"/>
              <a:gd name="connsiteY53" fmla="*/ 5926 h 363054"/>
              <a:gd name="connsiteX54" fmla="*/ 4558145 w 7917873"/>
              <a:gd name="connsiteY54" fmla="*/ 89053 h 363054"/>
              <a:gd name="connsiteX55" fmla="*/ 4759036 w 7917873"/>
              <a:gd name="connsiteY55" fmla="*/ 227599 h 363054"/>
              <a:gd name="connsiteX56" fmla="*/ 4941916 w 7917873"/>
              <a:gd name="connsiteY56" fmla="*/ 333153 h 363054"/>
              <a:gd name="connsiteX57" fmla="*/ 5153891 w 7917873"/>
              <a:gd name="connsiteY57" fmla="*/ 345362 h 363054"/>
              <a:gd name="connsiteX58" fmla="*/ 5368636 w 7917873"/>
              <a:gd name="connsiteY58" fmla="*/ 289944 h 363054"/>
              <a:gd name="connsiteX59" fmla="*/ 5569527 w 7917873"/>
              <a:gd name="connsiteY59" fmla="*/ 192962 h 363054"/>
              <a:gd name="connsiteX60" fmla="*/ 5740631 w 7917873"/>
              <a:gd name="connsiteY60" fmla="*/ 100440 h 363054"/>
              <a:gd name="connsiteX61" fmla="*/ 6005945 w 7917873"/>
              <a:gd name="connsiteY61" fmla="*/ 40562 h 363054"/>
              <a:gd name="connsiteX62" fmla="*/ 6234545 w 7917873"/>
              <a:gd name="connsiteY62" fmla="*/ 61344 h 363054"/>
              <a:gd name="connsiteX63" fmla="*/ 6470073 w 7917873"/>
              <a:gd name="connsiteY63" fmla="*/ 179108 h 363054"/>
              <a:gd name="connsiteX64" fmla="*/ 6650182 w 7917873"/>
              <a:gd name="connsiteY64" fmla="*/ 276089 h 363054"/>
              <a:gd name="connsiteX65" fmla="*/ 6892636 w 7917873"/>
              <a:gd name="connsiteY65" fmla="*/ 359217 h 363054"/>
              <a:gd name="connsiteX66" fmla="*/ 7162800 w 7917873"/>
              <a:gd name="connsiteY66" fmla="*/ 331508 h 363054"/>
              <a:gd name="connsiteX67" fmla="*/ 7377545 w 7917873"/>
              <a:gd name="connsiteY67" fmla="*/ 227599 h 363054"/>
              <a:gd name="connsiteX68" fmla="*/ 7703127 w 7917873"/>
              <a:gd name="connsiteY68" fmla="*/ 61344 h 363054"/>
              <a:gd name="connsiteX69" fmla="*/ 7917873 w 7917873"/>
              <a:gd name="connsiteY69" fmla="*/ 12853 h 363054"/>
              <a:gd name="connsiteX0" fmla="*/ 0 w 7917873"/>
              <a:gd name="connsiteY0" fmla="*/ 19780 h 362314"/>
              <a:gd name="connsiteX1" fmla="*/ 55418 w 7917873"/>
              <a:gd name="connsiteY1" fmla="*/ 331508 h 362314"/>
              <a:gd name="connsiteX2" fmla="*/ 152400 w 7917873"/>
              <a:gd name="connsiteY2" fmla="*/ 19780 h 362314"/>
              <a:gd name="connsiteX3" fmla="*/ 221673 w 7917873"/>
              <a:gd name="connsiteY3" fmla="*/ 331508 h 362314"/>
              <a:gd name="connsiteX4" fmla="*/ 311727 w 7917873"/>
              <a:gd name="connsiteY4" fmla="*/ 33635 h 362314"/>
              <a:gd name="connsiteX5" fmla="*/ 387927 w 7917873"/>
              <a:gd name="connsiteY5" fmla="*/ 324580 h 362314"/>
              <a:gd name="connsiteX6" fmla="*/ 471055 w 7917873"/>
              <a:gd name="connsiteY6" fmla="*/ 33635 h 362314"/>
              <a:gd name="connsiteX7" fmla="*/ 547255 w 7917873"/>
              <a:gd name="connsiteY7" fmla="*/ 331508 h 362314"/>
              <a:gd name="connsiteX8" fmla="*/ 637309 w 7917873"/>
              <a:gd name="connsiteY8" fmla="*/ 33635 h 362314"/>
              <a:gd name="connsiteX9" fmla="*/ 706582 w 7917873"/>
              <a:gd name="connsiteY9" fmla="*/ 331508 h 362314"/>
              <a:gd name="connsiteX10" fmla="*/ 789709 w 7917873"/>
              <a:gd name="connsiteY10" fmla="*/ 33635 h 362314"/>
              <a:gd name="connsiteX11" fmla="*/ 907473 w 7917873"/>
              <a:gd name="connsiteY11" fmla="*/ 338435 h 362314"/>
              <a:gd name="connsiteX12" fmla="*/ 974668 w 7917873"/>
              <a:gd name="connsiteY12" fmla="*/ 255785 h 362314"/>
              <a:gd name="connsiteX13" fmla="*/ 1046018 w 7917873"/>
              <a:gd name="connsiteY13" fmla="*/ 40562 h 362314"/>
              <a:gd name="connsiteX14" fmla="*/ 1094509 w 7917873"/>
              <a:gd name="connsiteY14" fmla="*/ 102908 h 362314"/>
              <a:gd name="connsiteX15" fmla="*/ 1163782 w 7917873"/>
              <a:gd name="connsiteY15" fmla="*/ 352289 h 362314"/>
              <a:gd name="connsiteX16" fmla="*/ 1219200 w 7917873"/>
              <a:gd name="connsiteY16" fmla="*/ 289944 h 362314"/>
              <a:gd name="connsiteX17" fmla="*/ 1274618 w 7917873"/>
              <a:gd name="connsiteY17" fmla="*/ 75199 h 362314"/>
              <a:gd name="connsiteX18" fmla="*/ 1323109 w 7917873"/>
              <a:gd name="connsiteY18" fmla="*/ 26708 h 362314"/>
              <a:gd name="connsiteX19" fmla="*/ 1399309 w 7917873"/>
              <a:gd name="connsiteY19" fmla="*/ 199889 h 362314"/>
              <a:gd name="connsiteX20" fmla="*/ 1463733 w 7917873"/>
              <a:gd name="connsiteY20" fmla="*/ 358394 h 362314"/>
              <a:gd name="connsiteX21" fmla="*/ 1517073 w 7917873"/>
              <a:gd name="connsiteY21" fmla="*/ 262235 h 362314"/>
              <a:gd name="connsiteX22" fmla="*/ 1565564 w 7917873"/>
              <a:gd name="connsiteY22" fmla="*/ 75199 h 362314"/>
              <a:gd name="connsiteX23" fmla="*/ 1620982 w 7917873"/>
              <a:gd name="connsiteY23" fmla="*/ 33635 h 362314"/>
              <a:gd name="connsiteX24" fmla="*/ 1676400 w 7917873"/>
              <a:gd name="connsiteY24" fmla="*/ 151399 h 362314"/>
              <a:gd name="connsiteX25" fmla="*/ 1731818 w 7917873"/>
              <a:gd name="connsiteY25" fmla="*/ 317653 h 362314"/>
              <a:gd name="connsiteX26" fmla="*/ 1783574 w 7917873"/>
              <a:gd name="connsiteY26" fmla="*/ 333499 h 362314"/>
              <a:gd name="connsiteX27" fmla="*/ 1835727 w 7917873"/>
              <a:gd name="connsiteY27" fmla="*/ 158326 h 362314"/>
              <a:gd name="connsiteX28" fmla="*/ 1891145 w 7917873"/>
              <a:gd name="connsiteY28" fmla="*/ 40562 h 362314"/>
              <a:gd name="connsiteX29" fmla="*/ 1953491 w 7917873"/>
              <a:gd name="connsiteY29" fmla="*/ 40562 h 362314"/>
              <a:gd name="connsiteX30" fmla="*/ 2007128 w 7917873"/>
              <a:gd name="connsiteY30" fmla="*/ 227599 h 362314"/>
              <a:gd name="connsiteX31" fmla="*/ 2071256 w 7917873"/>
              <a:gd name="connsiteY31" fmla="*/ 333737 h 362314"/>
              <a:gd name="connsiteX32" fmla="*/ 2135282 w 7917873"/>
              <a:gd name="connsiteY32" fmla="*/ 245565 h 362314"/>
              <a:gd name="connsiteX33" fmla="*/ 2186447 w 7917873"/>
              <a:gd name="connsiteY33" fmla="*/ 135898 h 362314"/>
              <a:gd name="connsiteX34" fmla="*/ 2276996 w 7917873"/>
              <a:gd name="connsiteY34" fmla="*/ 33635 h 362314"/>
              <a:gd name="connsiteX35" fmla="*/ 2366654 w 7917873"/>
              <a:gd name="connsiteY35" fmla="*/ 140596 h 362314"/>
              <a:gd name="connsiteX36" fmla="*/ 2438797 w 7917873"/>
              <a:gd name="connsiteY36" fmla="*/ 309318 h 362314"/>
              <a:gd name="connsiteX37" fmla="*/ 2530533 w 7917873"/>
              <a:gd name="connsiteY37" fmla="*/ 320944 h 362314"/>
              <a:gd name="connsiteX38" fmla="*/ 2583873 w 7917873"/>
              <a:gd name="connsiteY38" fmla="*/ 234526 h 362314"/>
              <a:gd name="connsiteX39" fmla="*/ 2639291 w 7917873"/>
              <a:gd name="connsiteY39" fmla="*/ 89053 h 362314"/>
              <a:gd name="connsiteX40" fmla="*/ 2727267 w 7917873"/>
              <a:gd name="connsiteY40" fmla="*/ 45844 h 362314"/>
              <a:gd name="connsiteX41" fmla="*/ 2815342 w 7917873"/>
              <a:gd name="connsiteY41" fmla="*/ 162201 h 362314"/>
              <a:gd name="connsiteX42" fmla="*/ 2879667 w 7917873"/>
              <a:gd name="connsiteY42" fmla="*/ 268815 h 362314"/>
              <a:gd name="connsiteX43" fmla="*/ 2969820 w 7917873"/>
              <a:gd name="connsiteY43" fmla="*/ 335622 h 362314"/>
              <a:gd name="connsiteX44" fmla="*/ 3063933 w 7917873"/>
              <a:gd name="connsiteY44" fmla="*/ 259421 h 362314"/>
              <a:gd name="connsiteX45" fmla="*/ 3136175 w 7917873"/>
              <a:gd name="connsiteY45" fmla="*/ 128388 h 362314"/>
              <a:gd name="connsiteX46" fmla="*/ 3238500 w 7917873"/>
              <a:gd name="connsiteY46" fmla="*/ 26708 h 362314"/>
              <a:gd name="connsiteX47" fmla="*/ 3359926 w 7917873"/>
              <a:gd name="connsiteY47" fmla="*/ 107367 h 362314"/>
              <a:gd name="connsiteX48" fmla="*/ 3451860 w 7917873"/>
              <a:gd name="connsiteY48" fmla="*/ 249203 h 362314"/>
              <a:gd name="connsiteX49" fmla="*/ 3574473 w 7917873"/>
              <a:gd name="connsiteY49" fmla="*/ 345362 h 362314"/>
              <a:gd name="connsiteX50" fmla="*/ 3731029 w 7917873"/>
              <a:gd name="connsiteY50" fmla="*/ 333975 h 362314"/>
              <a:gd name="connsiteX51" fmla="*/ 3900055 w 7917873"/>
              <a:gd name="connsiteY51" fmla="*/ 186035 h 362314"/>
              <a:gd name="connsiteX52" fmla="*/ 4128655 w 7917873"/>
              <a:gd name="connsiteY52" fmla="*/ 26708 h 362314"/>
              <a:gd name="connsiteX53" fmla="*/ 4336473 w 7917873"/>
              <a:gd name="connsiteY53" fmla="*/ 5926 h 362314"/>
              <a:gd name="connsiteX54" fmla="*/ 4558145 w 7917873"/>
              <a:gd name="connsiteY54" fmla="*/ 89053 h 362314"/>
              <a:gd name="connsiteX55" fmla="*/ 4759036 w 7917873"/>
              <a:gd name="connsiteY55" fmla="*/ 227599 h 362314"/>
              <a:gd name="connsiteX56" fmla="*/ 4941916 w 7917873"/>
              <a:gd name="connsiteY56" fmla="*/ 333153 h 362314"/>
              <a:gd name="connsiteX57" fmla="*/ 5153891 w 7917873"/>
              <a:gd name="connsiteY57" fmla="*/ 345362 h 362314"/>
              <a:gd name="connsiteX58" fmla="*/ 5368636 w 7917873"/>
              <a:gd name="connsiteY58" fmla="*/ 289944 h 362314"/>
              <a:gd name="connsiteX59" fmla="*/ 5569527 w 7917873"/>
              <a:gd name="connsiteY59" fmla="*/ 192962 h 362314"/>
              <a:gd name="connsiteX60" fmla="*/ 5740631 w 7917873"/>
              <a:gd name="connsiteY60" fmla="*/ 100440 h 362314"/>
              <a:gd name="connsiteX61" fmla="*/ 6005945 w 7917873"/>
              <a:gd name="connsiteY61" fmla="*/ 40562 h 362314"/>
              <a:gd name="connsiteX62" fmla="*/ 6234545 w 7917873"/>
              <a:gd name="connsiteY62" fmla="*/ 61344 h 362314"/>
              <a:gd name="connsiteX63" fmla="*/ 6470073 w 7917873"/>
              <a:gd name="connsiteY63" fmla="*/ 179108 h 362314"/>
              <a:gd name="connsiteX64" fmla="*/ 6650182 w 7917873"/>
              <a:gd name="connsiteY64" fmla="*/ 276089 h 362314"/>
              <a:gd name="connsiteX65" fmla="*/ 6892636 w 7917873"/>
              <a:gd name="connsiteY65" fmla="*/ 359217 h 362314"/>
              <a:gd name="connsiteX66" fmla="*/ 7162800 w 7917873"/>
              <a:gd name="connsiteY66" fmla="*/ 331508 h 362314"/>
              <a:gd name="connsiteX67" fmla="*/ 7377545 w 7917873"/>
              <a:gd name="connsiteY67" fmla="*/ 227599 h 362314"/>
              <a:gd name="connsiteX68" fmla="*/ 7703127 w 7917873"/>
              <a:gd name="connsiteY68" fmla="*/ 61344 h 362314"/>
              <a:gd name="connsiteX69" fmla="*/ 7917873 w 7917873"/>
              <a:gd name="connsiteY69" fmla="*/ 12853 h 362314"/>
              <a:gd name="connsiteX0" fmla="*/ 0 w 7917873"/>
              <a:gd name="connsiteY0" fmla="*/ 19780 h 362314"/>
              <a:gd name="connsiteX1" fmla="*/ 55418 w 7917873"/>
              <a:gd name="connsiteY1" fmla="*/ 331508 h 362314"/>
              <a:gd name="connsiteX2" fmla="*/ 152400 w 7917873"/>
              <a:gd name="connsiteY2" fmla="*/ 19780 h 362314"/>
              <a:gd name="connsiteX3" fmla="*/ 221673 w 7917873"/>
              <a:gd name="connsiteY3" fmla="*/ 331508 h 362314"/>
              <a:gd name="connsiteX4" fmla="*/ 311727 w 7917873"/>
              <a:gd name="connsiteY4" fmla="*/ 33635 h 362314"/>
              <a:gd name="connsiteX5" fmla="*/ 387927 w 7917873"/>
              <a:gd name="connsiteY5" fmla="*/ 324580 h 362314"/>
              <a:gd name="connsiteX6" fmla="*/ 471055 w 7917873"/>
              <a:gd name="connsiteY6" fmla="*/ 33635 h 362314"/>
              <a:gd name="connsiteX7" fmla="*/ 547255 w 7917873"/>
              <a:gd name="connsiteY7" fmla="*/ 331508 h 362314"/>
              <a:gd name="connsiteX8" fmla="*/ 637309 w 7917873"/>
              <a:gd name="connsiteY8" fmla="*/ 33635 h 362314"/>
              <a:gd name="connsiteX9" fmla="*/ 706582 w 7917873"/>
              <a:gd name="connsiteY9" fmla="*/ 331508 h 362314"/>
              <a:gd name="connsiteX10" fmla="*/ 789709 w 7917873"/>
              <a:gd name="connsiteY10" fmla="*/ 33635 h 362314"/>
              <a:gd name="connsiteX11" fmla="*/ 903812 w 7917873"/>
              <a:gd name="connsiteY11" fmla="*/ 323173 h 362314"/>
              <a:gd name="connsiteX12" fmla="*/ 974668 w 7917873"/>
              <a:gd name="connsiteY12" fmla="*/ 255785 h 362314"/>
              <a:gd name="connsiteX13" fmla="*/ 1046018 w 7917873"/>
              <a:gd name="connsiteY13" fmla="*/ 40562 h 362314"/>
              <a:gd name="connsiteX14" fmla="*/ 1094509 w 7917873"/>
              <a:gd name="connsiteY14" fmla="*/ 102908 h 362314"/>
              <a:gd name="connsiteX15" fmla="*/ 1163782 w 7917873"/>
              <a:gd name="connsiteY15" fmla="*/ 352289 h 362314"/>
              <a:gd name="connsiteX16" fmla="*/ 1219200 w 7917873"/>
              <a:gd name="connsiteY16" fmla="*/ 289944 h 362314"/>
              <a:gd name="connsiteX17" fmla="*/ 1274618 w 7917873"/>
              <a:gd name="connsiteY17" fmla="*/ 75199 h 362314"/>
              <a:gd name="connsiteX18" fmla="*/ 1323109 w 7917873"/>
              <a:gd name="connsiteY18" fmla="*/ 26708 h 362314"/>
              <a:gd name="connsiteX19" fmla="*/ 1399309 w 7917873"/>
              <a:gd name="connsiteY19" fmla="*/ 199889 h 362314"/>
              <a:gd name="connsiteX20" fmla="*/ 1463733 w 7917873"/>
              <a:gd name="connsiteY20" fmla="*/ 358394 h 362314"/>
              <a:gd name="connsiteX21" fmla="*/ 1517073 w 7917873"/>
              <a:gd name="connsiteY21" fmla="*/ 262235 h 362314"/>
              <a:gd name="connsiteX22" fmla="*/ 1565564 w 7917873"/>
              <a:gd name="connsiteY22" fmla="*/ 75199 h 362314"/>
              <a:gd name="connsiteX23" fmla="*/ 1620982 w 7917873"/>
              <a:gd name="connsiteY23" fmla="*/ 33635 h 362314"/>
              <a:gd name="connsiteX24" fmla="*/ 1676400 w 7917873"/>
              <a:gd name="connsiteY24" fmla="*/ 151399 h 362314"/>
              <a:gd name="connsiteX25" fmla="*/ 1731818 w 7917873"/>
              <a:gd name="connsiteY25" fmla="*/ 317653 h 362314"/>
              <a:gd name="connsiteX26" fmla="*/ 1783574 w 7917873"/>
              <a:gd name="connsiteY26" fmla="*/ 333499 h 362314"/>
              <a:gd name="connsiteX27" fmla="*/ 1835727 w 7917873"/>
              <a:gd name="connsiteY27" fmla="*/ 158326 h 362314"/>
              <a:gd name="connsiteX28" fmla="*/ 1891145 w 7917873"/>
              <a:gd name="connsiteY28" fmla="*/ 40562 h 362314"/>
              <a:gd name="connsiteX29" fmla="*/ 1953491 w 7917873"/>
              <a:gd name="connsiteY29" fmla="*/ 40562 h 362314"/>
              <a:gd name="connsiteX30" fmla="*/ 2007128 w 7917873"/>
              <a:gd name="connsiteY30" fmla="*/ 227599 h 362314"/>
              <a:gd name="connsiteX31" fmla="*/ 2071256 w 7917873"/>
              <a:gd name="connsiteY31" fmla="*/ 333737 h 362314"/>
              <a:gd name="connsiteX32" fmla="*/ 2135282 w 7917873"/>
              <a:gd name="connsiteY32" fmla="*/ 245565 h 362314"/>
              <a:gd name="connsiteX33" fmla="*/ 2186447 w 7917873"/>
              <a:gd name="connsiteY33" fmla="*/ 135898 h 362314"/>
              <a:gd name="connsiteX34" fmla="*/ 2276996 w 7917873"/>
              <a:gd name="connsiteY34" fmla="*/ 33635 h 362314"/>
              <a:gd name="connsiteX35" fmla="*/ 2366654 w 7917873"/>
              <a:gd name="connsiteY35" fmla="*/ 140596 h 362314"/>
              <a:gd name="connsiteX36" fmla="*/ 2438797 w 7917873"/>
              <a:gd name="connsiteY36" fmla="*/ 309318 h 362314"/>
              <a:gd name="connsiteX37" fmla="*/ 2530533 w 7917873"/>
              <a:gd name="connsiteY37" fmla="*/ 320944 h 362314"/>
              <a:gd name="connsiteX38" fmla="*/ 2583873 w 7917873"/>
              <a:gd name="connsiteY38" fmla="*/ 234526 h 362314"/>
              <a:gd name="connsiteX39" fmla="*/ 2639291 w 7917873"/>
              <a:gd name="connsiteY39" fmla="*/ 89053 h 362314"/>
              <a:gd name="connsiteX40" fmla="*/ 2727267 w 7917873"/>
              <a:gd name="connsiteY40" fmla="*/ 45844 h 362314"/>
              <a:gd name="connsiteX41" fmla="*/ 2815342 w 7917873"/>
              <a:gd name="connsiteY41" fmla="*/ 162201 h 362314"/>
              <a:gd name="connsiteX42" fmla="*/ 2879667 w 7917873"/>
              <a:gd name="connsiteY42" fmla="*/ 268815 h 362314"/>
              <a:gd name="connsiteX43" fmla="*/ 2969820 w 7917873"/>
              <a:gd name="connsiteY43" fmla="*/ 335622 h 362314"/>
              <a:gd name="connsiteX44" fmla="*/ 3063933 w 7917873"/>
              <a:gd name="connsiteY44" fmla="*/ 259421 h 362314"/>
              <a:gd name="connsiteX45" fmla="*/ 3136175 w 7917873"/>
              <a:gd name="connsiteY45" fmla="*/ 128388 h 362314"/>
              <a:gd name="connsiteX46" fmla="*/ 3238500 w 7917873"/>
              <a:gd name="connsiteY46" fmla="*/ 26708 h 362314"/>
              <a:gd name="connsiteX47" fmla="*/ 3359926 w 7917873"/>
              <a:gd name="connsiteY47" fmla="*/ 107367 h 362314"/>
              <a:gd name="connsiteX48" fmla="*/ 3451860 w 7917873"/>
              <a:gd name="connsiteY48" fmla="*/ 249203 h 362314"/>
              <a:gd name="connsiteX49" fmla="*/ 3574473 w 7917873"/>
              <a:gd name="connsiteY49" fmla="*/ 345362 h 362314"/>
              <a:gd name="connsiteX50" fmla="*/ 3731029 w 7917873"/>
              <a:gd name="connsiteY50" fmla="*/ 333975 h 362314"/>
              <a:gd name="connsiteX51" fmla="*/ 3900055 w 7917873"/>
              <a:gd name="connsiteY51" fmla="*/ 186035 h 362314"/>
              <a:gd name="connsiteX52" fmla="*/ 4128655 w 7917873"/>
              <a:gd name="connsiteY52" fmla="*/ 26708 h 362314"/>
              <a:gd name="connsiteX53" fmla="*/ 4336473 w 7917873"/>
              <a:gd name="connsiteY53" fmla="*/ 5926 h 362314"/>
              <a:gd name="connsiteX54" fmla="*/ 4558145 w 7917873"/>
              <a:gd name="connsiteY54" fmla="*/ 89053 h 362314"/>
              <a:gd name="connsiteX55" fmla="*/ 4759036 w 7917873"/>
              <a:gd name="connsiteY55" fmla="*/ 227599 h 362314"/>
              <a:gd name="connsiteX56" fmla="*/ 4941916 w 7917873"/>
              <a:gd name="connsiteY56" fmla="*/ 333153 h 362314"/>
              <a:gd name="connsiteX57" fmla="*/ 5153891 w 7917873"/>
              <a:gd name="connsiteY57" fmla="*/ 345362 h 362314"/>
              <a:gd name="connsiteX58" fmla="*/ 5368636 w 7917873"/>
              <a:gd name="connsiteY58" fmla="*/ 289944 h 362314"/>
              <a:gd name="connsiteX59" fmla="*/ 5569527 w 7917873"/>
              <a:gd name="connsiteY59" fmla="*/ 192962 h 362314"/>
              <a:gd name="connsiteX60" fmla="*/ 5740631 w 7917873"/>
              <a:gd name="connsiteY60" fmla="*/ 100440 h 362314"/>
              <a:gd name="connsiteX61" fmla="*/ 6005945 w 7917873"/>
              <a:gd name="connsiteY61" fmla="*/ 40562 h 362314"/>
              <a:gd name="connsiteX62" fmla="*/ 6234545 w 7917873"/>
              <a:gd name="connsiteY62" fmla="*/ 61344 h 362314"/>
              <a:gd name="connsiteX63" fmla="*/ 6470073 w 7917873"/>
              <a:gd name="connsiteY63" fmla="*/ 179108 h 362314"/>
              <a:gd name="connsiteX64" fmla="*/ 6650182 w 7917873"/>
              <a:gd name="connsiteY64" fmla="*/ 276089 h 362314"/>
              <a:gd name="connsiteX65" fmla="*/ 6892636 w 7917873"/>
              <a:gd name="connsiteY65" fmla="*/ 359217 h 362314"/>
              <a:gd name="connsiteX66" fmla="*/ 7162800 w 7917873"/>
              <a:gd name="connsiteY66" fmla="*/ 331508 h 362314"/>
              <a:gd name="connsiteX67" fmla="*/ 7377545 w 7917873"/>
              <a:gd name="connsiteY67" fmla="*/ 227599 h 362314"/>
              <a:gd name="connsiteX68" fmla="*/ 7703127 w 7917873"/>
              <a:gd name="connsiteY68" fmla="*/ 61344 h 362314"/>
              <a:gd name="connsiteX69" fmla="*/ 7917873 w 7917873"/>
              <a:gd name="connsiteY69" fmla="*/ 12853 h 362314"/>
              <a:gd name="connsiteX0" fmla="*/ 0 w 7917873"/>
              <a:gd name="connsiteY0" fmla="*/ 19780 h 362314"/>
              <a:gd name="connsiteX1" fmla="*/ 55418 w 7917873"/>
              <a:gd name="connsiteY1" fmla="*/ 331508 h 362314"/>
              <a:gd name="connsiteX2" fmla="*/ 152400 w 7917873"/>
              <a:gd name="connsiteY2" fmla="*/ 19780 h 362314"/>
              <a:gd name="connsiteX3" fmla="*/ 221673 w 7917873"/>
              <a:gd name="connsiteY3" fmla="*/ 331508 h 362314"/>
              <a:gd name="connsiteX4" fmla="*/ 311727 w 7917873"/>
              <a:gd name="connsiteY4" fmla="*/ 33635 h 362314"/>
              <a:gd name="connsiteX5" fmla="*/ 387927 w 7917873"/>
              <a:gd name="connsiteY5" fmla="*/ 324580 h 362314"/>
              <a:gd name="connsiteX6" fmla="*/ 471055 w 7917873"/>
              <a:gd name="connsiteY6" fmla="*/ 33635 h 362314"/>
              <a:gd name="connsiteX7" fmla="*/ 547255 w 7917873"/>
              <a:gd name="connsiteY7" fmla="*/ 331508 h 362314"/>
              <a:gd name="connsiteX8" fmla="*/ 637309 w 7917873"/>
              <a:gd name="connsiteY8" fmla="*/ 33635 h 362314"/>
              <a:gd name="connsiteX9" fmla="*/ 706582 w 7917873"/>
              <a:gd name="connsiteY9" fmla="*/ 331508 h 362314"/>
              <a:gd name="connsiteX10" fmla="*/ 789709 w 7917873"/>
              <a:gd name="connsiteY10" fmla="*/ 33635 h 362314"/>
              <a:gd name="connsiteX11" fmla="*/ 911135 w 7917873"/>
              <a:gd name="connsiteY11" fmla="*/ 344539 h 362314"/>
              <a:gd name="connsiteX12" fmla="*/ 974668 w 7917873"/>
              <a:gd name="connsiteY12" fmla="*/ 255785 h 362314"/>
              <a:gd name="connsiteX13" fmla="*/ 1046018 w 7917873"/>
              <a:gd name="connsiteY13" fmla="*/ 40562 h 362314"/>
              <a:gd name="connsiteX14" fmla="*/ 1094509 w 7917873"/>
              <a:gd name="connsiteY14" fmla="*/ 102908 h 362314"/>
              <a:gd name="connsiteX15" fmla="*/ 1163782 w 7917873"/>
              <a:gd name="connsiteY15" fmla="*/ 352289 h 362314"/>
              <a:gd name="connsiteX16" fmla="*/ 1219200 w 7917873"/>
              <a:gd name="connsiteY16" fmla="*/ 289944 h 362314"/>
              <a:gd name="connsiteX17" fmla="*/ 1274618 w 7917873"/>
              <a:gd name="connsiteY17" fmla="*/ 75199 h 362314"/>
              <a:gd name="connsiteX18" fmla="*/ 1323109 w 7917873"/>
              <a:gd name="connsiteY18" fmla="*/ 26708 h 362314"/>
              <a:gd name="connsiteX19" fmla="*/ 1399309 w 7917873"/>
              <a:gd name="connsiteY19" fmla="*/ 199889 h 362314"/>
              <a:gd name="connsiteX20" fmla="*/ 1463733 w 7917873"/>
              <a:gd name="connsiteY20" fmla="*/ 358394 h 362314"/>
              <a:gd name="connsiteX21" fmla="*/ 1517073 w 7917873"/>
              <a:gd name="connsiteY21" fmla="*/ 262235 h 362314"/>
              <a:gd name="connsiteX22" fmla="*/ 1565564 w 7917873"/>
              <a:gd name="connsiteY22" fmla="*/ 75199 h 362314"/>
              <a:gd name="connsiteX23" fmla="*/ 1620982 w 7917873"/>
              <a:gd name="connsiteY23" fmla="*/ 33635 h 362314"/>
              <a:gd name="connsiteX24" fmla="*/ 1676400 w 7917873"/>
              <a:gd name="connsiteY24" fmla="*/ 151399 h 362314"/>
              <a:gd name="connsiteX25" fmla="*/ 1731818 w 7917873"/>
              <a:gd name="connsiteY25" fmla="*/ 317653 h 362314"/>
              <a:gd name="connsiteX26" fmla="*/ 1783574 w 7917873"/>
              <a:gd name="connsiteY26" fmla="*/ 333499 h 362314"/>
              <a:gd name="connsiteX27" fmla="*/ 1835727 w 7917873"/>
              <a:gd name="connsiteY27" fmla="*/ 158326 h 362314"/>
              <a:gd name="connsiteX28" fmla="*/ 1891145 w 7917873"/>
              <a:gd name="connsiteY28" fmla="*/ 40562 h 362314"/>
              <a:gd name="connsiteX29" fmla="*/ 1953491 w 7917873"/>
              <a:gd name="connsiteY29" fmla="*/ 40562 h 362314"/>
              <a:gd name="connsiteX30" fmla="*/ 2007128 w 7917873"/>
              <a:gd name="connsiteY30" fmla="*/ 227599 h 362314"/>
              <a:gd name="connsiteX31" fmla="*/ 2071256 w 7917873"/>
              <a:gd name="connsiteY31" fmla="*/ 333737 h 362314"/>
              <a:gd name="connsiteX32" fmla="*/ 2135282 w 7917873"/>
              <a:gd name="connsiteY32" fmla="*/ 245565 h 362314"/>
              <a:gd name="connsiteX33" fmla="*/ 2186447 w 7917873"/>
              <a:gd name="connsiteY33" fmla="*/ 135898 h 362314"/>
              <a:gd name="connsiteX34" fmla="*/ 2276996 w 7917873"/>
              <a:gd name="connsiteY34" fmla="*/ 33635 h 362314"/>
              <a:gd name="connsiteX35" fmla="*/ 2366654 w 7917873"/>
              <a:gd name="connsiteY35" fmla="*/ 140596 h 362314"/>
              <a:gd name="connsiteX36" fmla="*/ 2438797 w 7917873"/>
              <a:gd name="connsiteY36" fmla="*/ 309318 h 362314"/>
              <a:gd name="connsiteX37" fmla="*/ 2530533 w 7917873"/>
              <a:gd name="connsiteY37" fmla="*/ 320944 h 362314"/>
              <a:gd name="connsiteX38" fmla="*/ 2583873 w 7917873"/>
              <a:gd name="connsiteY38" fmla="*/ 234526 h 362314"/>
              <a:gd name="connsiteX39" fmla="*/ 2639291 w 7917873"/>
              <a:gd name="connsiteY39" fmla="*/ 89053 h 362314"/>
              <a:gd name="connsiteX40" fmla="*/ 2727267 w 7917873"/>
              <a:gd name="connsiteY40" fmla="*/ 45844 h 362314"/>
              <a:gd name="connsiteX41" fmla="*/ 2815342 w 7917873"/>
              <a:gd name="connsiteY41" fmla="*/ 162201 h 362314"/>
              <a:gd name="connsiteX42" fmla="*/ 2879667 w 7917873"/>
              <a:gd name="connsiteY42" fmla="*/ 268815 h 362314"/>
              <a:gd name="connsiteX43" fmla="*/ 2969820 w 7917873"/>
              <a:gd name="connsiteY43" fmla="*/ 335622 h 362314"/>
              <a:gd name="connsiteX44" fmla="*/ 3063933 w 7917873"/>
              <a:gd name="connsiteY44" fmla="*/ 259421 h 362314"/>
              <a:gd name="connsiteX45" fmla="*/ 3136175 w 7917873"/>
              <a:gd name="connsiteY45" fmla="*/ 128388 h 362314"/>
              <a:gd name="connsiteX46" fmla="*/ 3238500 w 7917873"/>
              <a:gd name="connsiteY46" fmla="*/ 26708 h 362314"/>
              <a:gd name="connsiteX47" fmla="*/ 3359926 w 7917873"/>
              <a:gd name="connsiteY47" fmla="*/ 107367 h 362314"/>
              <a:gd name="connsiteX48" fmla="*/ 3451860 w 7917873"/>
              <a:gd name="connsiteY48" fmla="*/ 249203 h 362314"/>
              <a:gd name="connsiteX49" fmla="*/ 3574473 w 7917873"/>
              <a:gd name="connsiteY49" fmla="*/ 345362 h 362314"/>
              <a:gd name="connsiteX50" fmla="*/ 3731029 w 7917873"/>
              <a:gd name="connsiteY50" fmla="*/ 333975 h 362314"/>
              <a:gd name="connsiteX51" fmla="*/ 3900055 w 7917873"/>
              <a:gd name="connsiteY51" fmla="*/ 186035 h 362314"/>
              <a:gd name="connsiteX52" fmla="*/ 4128655 w 7917873"/>
              <a:gd name="connsiteY52" fmla="*/ 26708 h 362314"/>
              <a:gd name="connsiteX53" fmla="*/ 4336473 w 7917873"/>
              <a:gd name="connsiteY53" fmla="*/ 5926 h 362314"/>
              <a:gd name="connsiteX54" fmla="*/ 4558145 w 7917873"/>
              <a:gd name="connsiteY54" fmla="*/ 89053 h 362314"/>
              <a:gd name="connsiteX55" fmla="*/ 4759036 w 7917873"/>
              <a:gd name="connsiteY55" fmla="*/ 227599 h 362314"/>
              <a:gd name="connsiteX56" fmla="*/ 4941916 w 7917873"/>
              <a:gd name="connsiteY56" fmla="*/ 333153 h 362314"/>
              <a:gd name="connsiteX57" fmla="*/ 5153891 w 7917873"/>
              <a:gd name="connsiteY57" fmla="*/ 345362 h 362314"/>
              <a:gd name="connsiteX58" fmla="*/ 5368636 w 7917873"/>
              <a:gd name="connsiteY58" fmla="*/ 289944 h 362314"/>
              <a:gd name="connsiteX59" fmla="*/ 5569527 w 7917873"/>
              <a:gd name="connsiteY59" fmla="*/ 192962 h 362314"/>
              <a:gd name="connsiteX60" fmla="*/ 5740631 w 7917873"/>
              <a:gd name="connsiteY60" fmla="*/ 100440 h 362314"/>
              <a:gd name="connsiteX61" fmla="*/ 6005945 w 7917873"/>
              <a:gd name="connsiteY61" fmla="*/ 40562 h 362314"/>
              <a:gd name="connsiteX62" fmla="*/ 6234545 w 7917873"/>
              <a:gd name="connsiteY62" fmla="*/ 61344 h 362314"/>
              <a:gd name="connsiteX63" fmla="*/ 6470073 w 7917873"/>
              <a:gd name="connsiteY63" fmla="*/ 179108 h 362314"/>
              <a:gd name="connsiteX64" fmla="*/ 6650182 w 7917873"/>
              <a:gd name="connsiteY64" fmla="*/ 276089 h 362314"/>
              <a:gd name="connsiteX65" fmla="*/ 6892636 w 7917873"/>
              <a:gd name="connsiteY65" fmla="*/ 359217 h 362314"/>
              <a:gd name="connsiteX66" fmla="*/ 7162800 w 7917873"/>
              <a:gd name="connsiteY66" fmla="*/ 331508 h 362314"/>
              <a:gd name="connsiteX67" fmla="*/ 7377545 w 7917873"/>
              <a:gd name="connsiteY67" fmla="*/ 227599 h 362314"/>
              <a:gd name="connsiteX68" fmla="*/ 7703127 w 7917873"/>
              <a:gd name="connsiteY68" fmla="*/ 61344 h 362314"/>
              <a:gd name="connsiteX69" fmla="*/ 7917873 w 7917873"/>
              <a:gd name="connsiteY69" fmla="*/ 12853 h 362314"/>
              <a:gd name="connsiteX0" fmla="*/ 0 w 7917873"/>
              <a:gd name="connsiteY0" fmla="*/ 19780 h 361989"/>
              <a:gd name="connsiteX1" fmla="*/ 55418 w 7917873"/>
              <a:gd name="connsiteY1" fmla="*/ 331508 h 361989"/>
              <a:gd name="connsiteX2" fmla="*/ 152400 w 7917873"/>
              <a:gd name="connsiteY2" fmla="*/ 19780 h 361989"/>
              <a:gd name="connsiteX3" fmla="*/ 221673 w 7917873"/>
              <a:gd name="connsiteY3" fmla="*/ 331508 h 361989"/>
              <a:gd name="connsiteX4" fmla="*/ 311727 w 7917873"/>
              <a:gd name="connsiteY4" fmla="*/ 33635 h 361989"/>
              <a:gd name="connsiteX5" fmla="*/ 387927 w 7917873"/>
              <a:gd name="connsiteY5" fmla="*/ 324580 h 361989"/>
              <a:gd name="connsiteX6" fmla="*/ 471055 w 7917873"/>
              <a:gd name="connsiteY6" fmla="*/ 33635 h 361989"/>
              <a:gd name="connsiteX7" fmla="*/ 547255 w 7917873"/>
              <a:gd name="connsiteY7" fmla="*/ 331508 h 361989"/>
              <a:gd name="connsiteX8" fmla="*/ 637309 w 7917873"/>
              <a:gd name="connsiteY8" fmla="*/ 33635 h 361989"/>
              <a:gd name="connsiteX9" fmla="*/ 706582 w 7917873"/>
              <a:gd name="connsiteY9" fmla="*/ 331508 h 361989"/>
              <a:gd name="connsiteX10" fmla="*/ 789709 w 7917873"/>
              <a:gd name="connsiteY10" fmla="*/ 33635 h 361989"/>
              <a:gd name="connsiteX11" fmla="*/ 911135 w 7917873"/>
              <a:gd name="connsiteY11" fmla="*/ 344539 h 361989"/>
              <a:gd name="connsiteX12" fmla="*/ 974668 w 7917873"/>
              <a:gd name="connsiteY12" fmla="*/ 255785 h 361989"/>
              <a:gd name="connsiteX13" fmla="*/ 1046018 w 7917873"/>
              <a:gd name="connsiteY13" fmla="*/ 40562 h 361989"/>
              <a:gd name="connsiteX14" fmla="*/ 1094509 w 7917873"/>
              <a:gd name="connsiteY14" fmla="*/ 102908 h 361989"/>
              <a:gd name="connsiteX15" fmla="*/ 1163782 w 7917873"/>
              <a:gd name="connsiteY15" fmla="*/ 337027 h 361989"/>
              <a:gd name="connsiteX16" fmla="*/ 1219200 w 7917873"/>
              <a:gd name="connsiteY16" fmla="*/ 289944 h 361989"/>
              <a:gd name="connsiteX17" fmla="*/ 1274618 w 7917873"/>
              <a:gd name="connsiteY17" fmla="*/ 75199 h 361989"/>
              <a:gd name="connsiteX18" fmla="*/ 1323109 w 7917873"/>
              <a:gd name="connsiteY18" fmla="*/ 26708 h 361989"/>
              <a:gd name="connsiteX19" fmla="*/ 1399309 w 7917873"/>
              <a:gd name="connsiteY19" fmla="*/ 199889 h 361989"/>
              <a:gd name="connsiteX20" fmla="*/ 1463733 w 7917873"/>
              <a:gd name="connsiteY20" fmla="*/ 358394 h 361989"/>
              <a:gd name="connsiteX21" fmla="*/ 1517073 w 7917873"/>
              <a:gd name="connsiteY21" fmla="*/ 262235 h 361989"/>
              <a:gd name="connsiteX22" fmla="*/ 1565564 w 7917873"/>
              <a:gd name="connsiteY22" fmla="*/ 75199 h 361989"/>
              <a:gd name="connsiteX23" fmla="*/ 1620982 w 7917873"/>
              <a:gd name="connsiteY23" fmla="*/ 33635 h 361989"/>
              <a:gd name="connsiteX24" fmla="*/ 1676400 w 7917873"/>
              <a:gd name="connsiteY24" fmla="*/ 151399 h 361989"/>
              <a:gd name="connsiteX25" fmla="*/ 1731818 w 7917873"/>
              <a:gd name="connsiteY25" fmla="*/ 317653 h 361989"/>
              <a:gd name="connsiteX26" fmla="*/ 1783574 w 7917873"/>
              <a:gd name="connsiteY26" fmla="*/ 333499 h 361989"/>
              <a:gd name="connsiteX27" fmla="*/ 1835727 w 7917873"/>
              <a:gd name="connsiteY27" fmla="*/ 158326 h 361989"/>
              <a:gd name="connsiteX28" fmla="*/ 1891145 w 7917873"/>
              <a:gd name="connsiteY28" fmla="*/ 40562 h 361989"/>
              <a:gd name="connsiteX29" fmla="*/ 1953491 w 7917873"/>
              <a:gd name="connsiteY29" fmla="*/ 40562 h 361989"/>
              <a:gd name="connsiteX30" fmla="*/ 2007128 w 7917873"/>
              <a:gd name="connsiteY30" fmla="*/ 227599 h 361989"/>
              <a:gd name="connsiteX31" fmla="*/ 2071256 w 7917873"/>
              <a:gd name="connsiteY31" fmla="*/ 333737 h 361989"/>
              <a:gd name="connsiteX32" fmla="*/ 2135282 w 7917873"/>
              <a:gd name="connsiteY32" fmla="*/ 245565 h 361989"/>
              <a:gd name="connsiteX33" fmla="*/ 2186447 w 7917873"/>
              <a:gd name="connsiteY33" fmla="*/ 135898 h 361989"/>
              <a:gd name="connsiteX34" fmla="*/ 2276996 w 7917873"/>
              <a:gd name="connsiteY34" fmla="*/ 33635 h 361989"/>
              <a:gd name="connsiteX35" fmla="*/ 2366654 w 7917873"/>
              <a:gd name="connsiteY35" fmla="*/ 140596 h 361989"/>
              <a:gd name="connsiteX36" fmla="*/ 2438797 w 7917873"/>
              <a:gd name="connsiteY36" fmla="*/ 309318 h 361989"/>
              <a:gd name="connsiteX37" fmla="*/ 2530533 w 7917873"/>
              <a:gd name="connsiteY37" fmla="*/ 320944 h 361989"/>
              <a:gd name="connsiteX38" fmla="*/ 2583873 w 7917873"/>
              <a:gd name="connsiteY38" fmla="*/ 234526 h 361989"/>
              <a:gd name="connsiteX39" fmla="*/ 2639291 w 7917873"/>
              <a:gd name="connsiteY39" fmla="*/ 89053 h 361989"/>
              <a:gd name="connsiteX40" fmla="*/ 2727267 w 7917873"/>
              <a:gd name="connsiteY40" fmla="*/ 45844 h 361989"/>
              <a:gd name="connsiteX41" fmla="*/ 2815342 w 7917873"/>
              <a:gd name="connsiteY41" fmla="*/ 162201 h 361989"/>
              <a:gd name="connsiteX42" fmla="*/ 2879667 w 7917873"/>
              <a:gd name="connsiteY42" fmla="*/ 268815 h 361989"/>
              <a:gd name="connsiteX43" fmla="*/ 2969820 w 7917873"/>
              <a:gd name="connsiteY43" fmla="*/ 335622 h 361989"/>
              <a:gd name="connsiteX44" fmla="*/ 3063933 w 7917873"/>
              <a:gd name="connsiteY44" fmla="*/ 259421 h 361989"/>
              <a:gd name="connsiteX45" fmla="*/ 3136175 w 7917873"/>
              <a:gd name="connsiteY45" fmla="*/ 128388 h 361989"/>
              <a:gd name="connsiteX46" fmla="*/ 3238500 w 7917873"/>
              <a:gd name="connsiteY46" fmla="*/ 26708 h 361989"/>
              <a:gd name="connsiteX47" fmla="*/ 3359926 w 7917873"/>
              <a:gd name="connsiteY47" fmla="*/ 107367 h 361989"/>
              <a:gd name="connsiteX48" fmla="*/ 3451860 w 7917873"/>
              <a:gd name="connsiteY48" fmla="*/ 249203 h 361989"/>
              <a:gd name="connsiteX49" fmla="*/ 3574473 w 7917873"/>
              <a:gd name="connsiteY49" fmla="*/ 345362 h 361989"/>
              <a:gd name="connsiteX50" fmla="*/ 3731029 w 7917873"/>
              <a:gd name="connsiteY50" fmla="*/ 333975 h 361989"/>
              <a:gd name="connsiteX51" fmla="*/ 3900055 w 7917873"/>
              <a:gd name="connsiteY51" fmla="*/ 186035 h 361989"/>
              <a:gd name="connsiteX52" fmla="*/ 4128655 w 7917873"/>
              <a:gd name="connsiteY52" fmla="*/ 26708 h 361989"/>
              <a:gd name="connsiteX53" fmla="*/ 4336473 w 7917873"/>
              <a:gd name="connsiteY53" fmla="*/ 5926 h 361989"/>
              <a:gd name="connsiteX54" fmla="*/ 4558145 w 7917873"/>
              <a:gd name="connsiteY54" fmla="*/ 89053 h 361989"/>
              <a:gd name="connsiteX55" fmla="*/ 4759036 w 7917873"/>
              <a:gd name="connsiteY55" fmla="*/ 227599 h 361989"/>
              <a:gd name="connsiteX56" fmla="*/ 4941916 w 7917873"/>
              <a:gd name="connsiteY56" fmla="*/ 333153 h 361989"/>
              <a:gd name="connsiteX57" fmla="*/ 5153891 w 7917873"/>
              <a:gd name="connsiteY57" fmla="*/ 345362 h 361989"/>
              <a:gd name="connsiteX58" fmla="*/ 5368636 w 7917873"/>
              <a:gd name="connsiteY58" fmla="*/ 289944 h 361989"/>
              <a:gd name="connsiteX59" fmla="*/ 5569527 w 7917873"/>
              <a:gd name="connsiteY59" fmla="*/ 192962 h 361989"/>
              <a:gd name="connsiteX60" fmla="*/ 5740631 w 7917873"/>
              <a:gd name="connsiteY60" fmla="*/ 100440 h 361989"/>
              <a:gd name="connsiteX61" fmla="*/ 6005945 w 7917873"/>
              <a:gd name="connsiteY61" fmla="*/ 40562 h 361989"/>
              <a:gd name="connsiteX62" fmla="*/ 6234545 w 7917873"/>
              <a:gd name="connsiteY62" fmla="*/ 61344 h 361989"/>
              <a:gd name="connsiteX63" fmla="*/ 6470073 w 7917873"/>
              <a:gd name="connsiteY63" fmla="*/ 179108 h 361989"/>
              <a:gd name="connsiteX64" fmla="*/ 6650182 w 7917873"/>
              <a:gd name="connsiteY64" fmla="*/ 276089 h 361989"/>
              <a:gd name="connsiteX65" fmla="*/ 6892636 w 7917873"/>
              <a:gd name="connsiteY65" fmla="*/ 359217 h 361989"/>
              <a:gd name="connsiteX66" fmla="*/ 7162800 w 7917873"/>
              <a:gd name="connsiteY66" fmla="*/ 331508 h 361989"/>
              <a:gd name="connsiteX67" fmla="*/ 7377545 w 7917873"/>
              <a:gd name="connsiteY67" fmla="*/ 227599 h 361989"/>
              <a:gd name="connsiteX68" fmla="*/ 7703127 w 7917873"/>
              <a:gd name="connsiteY68" fmla="*/ 61344 h 361989"/>
              <a:gd name="connsiteX69" fmla="*/ 7917873 w 7917873"/>
              <a:gd name="connsiteY69" fmla="*/ 12853 h 361989"/>
              <a:gd name="connsiteX0" fmla="*/ 0 w 7917873"/>
              <a:gd name="connsiteY0" fmla="*/ 19780 h 361989"/>
              <a:gd name="connsiteX1" fmla="*/ 55418 w 7917873"/>
              <a:gd name="connsiteY1" fmla="*/ 331508 h 361989"/>
              <a:gd name="connsiteX2" fmla="*/ 152400 w 7917873"/>
              <a:gd name="connsiteY2" fmla="*/ 19780 h 361989"/>
              <a:gd name="connsiteX3" fmla="*/ 221673 w 7917873"/>
              <a:gd name="connsiteY3" fmla="*/ 331508 h 361989"/>
              <a:gd name="connsiteX4" fmla="*/ 311727 w 7917873"/>
              <a:gd name="connsiteY4" fmla="*/ 33635 h 361989"/>
              <a:gd name="connsiteX5" fmla="*/ 387927 w 7917873"/>
              <a:gd name="connsiteY5" fmla="*/ 324580 h 361989"/>
              <a:gd name="connsiteX6" fmla="*/ 471055 w 7917873"/>
              <a:gd name="connsiteY6" fmla="*/ 33635 h 361989"/>
              <a:gd name="connsiteX7" fmla="*/ 547255 w 7917873"/>
              <a:gd name="connsiteY7" fmla="*/ 331508 h 361989"/>
              <a:gd name="connsiteX8" fmla="*/ 637309 w 7917873"/>
              <a:gd name="connsiteY8" fmla="*/ 33635 h 361989"/>
              <a:gd name="connsiteX9" fmla="*/ 706582 w 7917873"/>
              <a:gd name="connsiteY9" fmla="*/ 331508 h 361989"/>
              <a:gd name="connsiteX10" fmla="*/ 789709 w 7917873"/>
              <a:gd name="connsiteY10" fmla="*/ 33635 h 361989"/>
              <a:gd name="connsiteX11" fmla="*/ 911135 w 7917873"/>
              <a:gd name="connsiteY11" fmla="*/ 344539 h 361989"/>
              <a:gd name="connsiteX12" fmla="*/ 974668 w 7917873"/>
              <a:gd name="connsiteY12" fmla="*/ 255785 h 361989"/>
              <a:gd name="connsiteX13" fmla="*/ 1046018 w 7917873"/>
              <a:gd name="connsiteY13" fmla="*/ 40562 h 361989"/>
              <a:gd name="connsiteX14" fmla="*/ 1094509 w 7917873"/>
              <a:gd name="connsiteY14" fmla="*/ 102908 h 361989"/>
              <a:gd name="connsiteX15" fmla="*/ 1163782 w 7917873"/>
              <a:gd name="connsiteY15" fmla="*/ 337027 h 361989"/>
              <a:gd name="connsiteX16" fmla="*/ 1219200 w 7917873"/>
              <a:gd name="connsiteY16" fmla="*/ 289944 h 361989"/>
              <a:gd name="connsiteX17" fmla="*/ 1274618 w 7917873"/>
              <a:gd name="connsiteY17" fmla="*/ 75199 h 361989"/>
              <a:gd name="connsiteX18" fmla="*/ 1323109 w 7917873"/>
              <a:gd name="connsiteY18" fmla="*/ 26708 h 361989"/>
              <a:gd name="connsiteX19" fmla="*/ 1399309 w 7917873"/>
              <a:gd name="connsiteY19" fmla="*/ 199889 h 361989"/>
              <a:gd name="connsiteX20" fmla="*/ 1463733 w 7917873"/>
              <a:gd name="connsiteY20" fmla="*/ 346185 h 361989"/>
              <a:gd name="connsiteX21" fmla="*/ 1517073 w 7917873"/>
              <a:gd name="connsiteY21" fmla="*/ 262235 h 361989"/>
              <a:gd name="connsiteX22" fmla="*/ 1565564 w 7917873"/>
              <a:gd name="connsiteY22" fmla="*/ 75199 h 361989"/>
              <a:gd name="connsiteX23" fmla="*/ 1620982 w 7917873"/>
              <a:gd name="connsiteY23" fmla="*/ 33635 h 361989"/>
              <a:gd name="connsiteX24" fmla="*/ 1676400 w 7917873"/>
              <a:gd name="connsiteY24" fmla="*/ 151399 h 361989"/>
              <a:gd name="connsiteX25" fmla="*/ 1731818 w 7917873"/>
              <a:gd name="connsiteY25" fmla="*/ 317653 h 361989"/>
              <a:gd name="connsiteX26" fmla="*/ 1783574 w 7917873"/>
              <a:gd name="connsiteY26" fmla="*/ 333499 h 361989"/>
              <a:gd name="connsiteX27" fmla="*/ 1835727 w 7917873"/>
              <a:gd name="connsiteY27" fmla="*/ 158326 h 361989"/>
              <a:gd name="connsiteX28" fmla="*/ 1891145 w 7917873"/>
              <a:gd name="connsiteY28" fmla="*/ 40562 h 361989"/>
              <a:gd name="connsiteX29" fmla="*/ 1953491 w 7917873"/>
              <a:gd name="connsiteY29" fmla="*/ 40562 h 361989"/>
              <a:gd name="connsiteX30" fmla="*/ 2007128 w 7917873"/>
              <a:gd name="connsiteY30" fmla="*/ 227599 h 361989"/>
              <a:gd name="connsiteX31" fmla="*/ 2071256 w 7917873"/>
              <a:gd name="connsiteY31" fmla="*/ 333737 h 361989"/>
              <a:gd name="connsiteX32" fmla="*/ 2135282 w 7917873"/>
              <a:gd name="connsiteY32" fmla="*/ 245565 h 361989"/>
              <a:gd name="connsiteX33" fmla="*/ 2186447 w 7917873"/>
              <a:gd name="connsiteY33" fmla="*/ 135898 h 361989"/>
              <a:gd name="connsiteX34" fmla="*/ 2276996 w 7917873"/>
              <a:gd name="connsiteY34" fmla="*/ 33635 h 361989"/>
              <a:gd name="connsiteX35" fmla="*/ 2366654 w 7917873"/>
              <a:gd name="connsiteY35" fmla="*/ 140596 h 361989"/>
              <a:gd name="connsiteX36" fmla="*/ 2438797 w 7917873"/>
              <a:gd name="connsiteY36" fmla="*/ 309318 h 361989"/>
              <a:gd name="connsiteX37" fmla="*/ 2530533 w 7917873"/>
              <a:gd name="connsiteY37" fmla="*/ 320944 h 361989"/>
              <a:gd name="connsiteX38" fmla="*/ 2583873 w 7917873"/>
              <a:gd name="connsiteY38" fmla="*/ 234526 h 361989"/>
              <a:gd name="connsiteX39" fmla="*/ 2639291 w 7917873"/>
              <a:gd name="connsiteY39" fmla="*/ 89053 h 361989"/>
              <a:gd name="connsiteX40" fmla="*/ 2727267 w 7917873"/>
              <a:gd name="connsiteY40" fmla="*/ 45844 h 361989"/>
              <a:gd name="connsiteX41" fmla="*/ 2815342 w 7917873"/>
              <a:gd name="connsiteY41" fmla="*/ 162201 h 361989"/>
              <a:gd name="connsiteX42" fmla="*/ 2879667 w 7917873"/>
              <a:gd name="connsiteY42" fmla="*/ 268815 h 361989"/>
              <a:gd name="connsiteX43" fmla="*/ 2969820 w 7917873"/>
              <a:gd name="connsiteY43" fmla="*/ 335622 h 361989"/>
              <a:gd name="connsiteX44" fmla="*/ 3063933 w 7917873"/>
              <a:gd name="connsiteY44" fmla="*/ 259421 h 361989"/>
              <a:gd name="connsiteX45" fmla="*/ 3136175 w 7917873"/>
              <a:gd name="connsiteY45" fmla="*/ 128388 h 361989"/>
              <a:gd name="connsiteX46" fmla="*/ 3238500 w 7917873"/>
              <a:gd name="connsiteY46" fmla="*/ 26708 h 361989"/>
              <a:gd name="connsiteX47" fmla="*/ 3359926 w 7917873"/>
              <a:gd name="connsiteY47" fmla="*/ 107367 h 361989"/>
              <a:gd name="connsiteX48" fmla="*/ 3451860 w 7917873"/>
              <a:gd name="connsiteY48" fmla="*/ 249203 h 361989"/>
              <a:gd name="connsiteX49" fmla="*/ 3574473 w 7917873"/>
              <a:gd name="connsiteY49" fmla="*/ 345362 h 361989"/>
              <a:gd name="connsiteX50" fmla="*/ 3731029 w 7917873"/>
              <a:gd name="connsiteY50" fmla="*/ 333975 h 361989"/>
              <a:gd name="connsiteX51" fmla="*/ 3900055 w 7917873"/>
              <a:gd name="connsiteY51" fmla="*/ 186035 h 361989"/>
              <a:gd name="connsiteX52" fmla="*/ 4128655 w 7917873"/>
              <a:gd name="connsiteY52" fmla="*/ 26708 h 361989"/>
              <a:gd name="connsiteX53" fmla="*/ 4336473 w 7917873"/>
              <a:gd name="connsiteY53" fmla="*/ 5926 h 361989"/>
              <a:gd name="connsiteX54" fmla="*/ 4558145 w 7917873"/>
              <a:gd name="connsiteY54" fmla="*/ 89053 h 361989"/>
              <a:gd name="connsiteX55" fmla="*/ 4759036 w 7917873"/>
              <a:gd name="connsiteY55" fmla="*/ 227599 h 361989"/>
              <a:gd name="connsiteX56" fmla="*/ 4941916 w 7917873"/>
              <a:gd name="connsiteY56" fmla="*/ 333153 h 361989"/>
              <a:gd name="connsiteX57" fmla="*/ 5153891 w 7917873"/>
              <a:gd name="connsiteY57" fmla="*/ 345362 h 361989"/>
              <a:gd name="connsiteX58" fmla="*/ 5368636 w 7917873"/>
              <a:gd name="connsiteY58" fmla="*/ 289944 h 361989"/>
              <a:gd name="connsiteX59" fmla="*/ 5569527 w 7917873"/>
              <a:gd name="connsiteY59" fmla="*/ 192962 h 361989"/>
              <a:gd name="connsiteX60" fmla="*/ 5740631 w 7917873"/>
              <a:gd name="connsiteY60" fmla="*/ 100440 h 361989"/>
              <a:gd name="connsiteX61" fmla="*/ 6005945 w 7917873"/>
              <a:gd name="connsiteY61" fmla="*/ 40562 h 361989"/>
              <a:gd name="connsiteX62" fmla="*/ 6234545 w 7917873"/>
              <a:gd name="connsiteY62" fmla="*/ 61344 h 361989"/>
              <a:gd name="connsiteX63" fmla="*/ 6470073 w 7917873"/>
              <a:gd name="connsiteY63" fmla="*/ 179108 h 361989"/>
              <a:gd name="connsiteX64" fmla="*/ 6650182 w 7917873"/>
              <a:gd name="connsiteY64" fmla="*/ 276089 h 361989"/>
              <a:gd name="connsiteX65" fmla="*/ 6892636 w 7917873"/>
              <a:gd name="connsiteY65" fmla="*/ 359217 h 361989"/>
              <a:gd name="connsiteX66" fmla="*/ 7162800 w 7917873"/>
              <a:gd name="connsiteY66" fmla="*/ 331508 h 361989"/>
              <a:gd name="connsiteX67" fmla="*/ 7377545 w 7917873"/>
              <a:gd name="connsiteY67" fmla="*/ 227599 h 361989"/>
              <a:gd name="connsiteX68" fmla="*/ 7703127 w 7917873"/>
              <a:gd name="connsiteY68" fmla="*/ 61344 h 361989"/>
              <a:gd name="connsiteX69" fmla="*/ 7917873 w 7917873"/>
              <a:gd name="connsiteY69" fmla="*/ 12853 h 361989"/>
              <a:gd name="connsiteX0" fmla="*/ 0 w 7917873"/>
              <a:gd name="connsiteY0" fmla="*/ 19780 h 361989"/>
              <a:gd name="connsiteX1" fmla="*/ 55418 w 7917873"/>
              <a:gd name="connsiteY1" fmla="*/ 331508 h 361989"/>
              <a:gd name="connsiteX2" fmla="*/ 152400 w 7917873"/>
              <a:gd name="connsiteY2" fmla="*/ 19780 h 361989"/>
              <a:gd name="connsiteX3" fmla="*/ 221673 w 7917873"/>
              <a:gd name="connsiteY3" fmla="*/ 331508 h 361989"/>
              <a:gd name="connsiteX4" fmla="*/ 311727 w 7917873"/>
              <a:gd name="connsiteY4" fmla="*/ 33635 h 361989"/>
              <a:gd name="connsiteX5" fmla="*/ 387927 w 7917873"/>
              <a:gd name="connsiteY5" fmla="*/ 324580 h 361989"/>
              <a:gd name="connsiteX6" fmla="*/ 471055 w 7917873"/>
              <a:gd name="connsiteY6" fmla="*/ 33635 h 361989"/>
              <a:gd name="connsiteX7" fmla="*/ 547255 w 7917873"/>
              <a:gd name="connsiteY7" fmla="*/ 331508 h 361989"/>
              <a:gd name="connsiteX8" fmla="*/ 637309 w 7917873"/>
              <a:gd name="connsiteY8" fmla="*/ 33635 h 361989"/>
              <a:gd name="connsiteX9" fmla="*/ 706582 w 7917873"/>
              <a:gd name="connsiteY9" fmla="*/ 331508 h 361989"/>
              <a:gd name="connsiteX10" fmla="*/ 789709 w 7917873"/>
              <a:gd name="connsiteY10" fmla="*/ 33635 h 361989"/>
              <a:gd name="connsiteX11" fmla="*/ 907473 w 7917873"/>
              <a:gd name="connsiteY11" fmla="*/ 326225 h 361989"/>
              <a:gd name="connsiteX12" fmla="*/ 974668 w 7917873"/>
              <a:gd name="connsiteY12" fmla="*/ 255785 h 361989"/>
              <a:gd name="connsiteX13" fmla="*/ 1046018 w 7917873"/>
              <a:gd name="connsiteY13" fmla="*/ 40562 h 361989"/>
              <a:gd name="connsiteX14" fmla="*/ 1094509 w 7917873"/>
              <a:gd name="connsiteY14" fmla="*/ 102908 h 361989"/>
              <a:gd name="connsiteX15" fmla="*/ 1163782 w 7917873"/>
              <a:gd name="connsiteY15" fmla="*/ 337027 h 361989"/>
              <a:gd name="connsiteX16" fmla="*/ 1219200 w 7917873"/>
              <a:gd name="connsiteY16" fmla="*/ 289944 h 361989"/>
              <a:gd name="connsiteX17" fmla="*/ 1274618 w 7917873"/>
              <a:gd name="connsiteY17" fmla="*/ 75199 h 361989"/>
              <a:gd name="connsiteX18" fmla="*/ 1323109 w 7917873"/>
              <a:gd name="connsiteY18" fmla="*/ 26708 h 361989"/>
              <a:gd name="connsiteX19" fmla="*/ 1399309 w 7917873"/>
              <a:gd name="connsiteY19" fmla="*/ 199889 h 361989"/>
              <a:gd name="connsiteX20" fmla="*/ 1463733 w 7917873"/>
              <a:gd name="connsiteY20" fmla="*/ 346185 h 361989"/>
              <a:gd name="connsiteX21" fmla="*/ 1517073 w 7917873"/>
              <a:gd name="connsiteY21" fmla="*/ 262235 h 361989"/>
              <a:gd name="connsiteX22" fmla="*/ 1565564 w 7917873"/>
              <a:gd name="connsiteY22" fmla="*/ 75199 h 361989"/>
              <a:gd name="connsiteX23" fmla="*/ 1620982 w 7917873"/>
              <a:gd name="connsiteY23" fmla="*/ 33635 h 361989"/>
              <a:gd name="connsiteX24" fmla="*/ 1676400 w 7917873"/>
              <a:gd name="connsiteY24" fmla="*/ 151399 h 361989"/>
              <a:gd name="connsiteX25" fmla="*/ 1731818 w 7917873"/>
              <a:gd name="connsiteY25" fmla="*/ 317653 h 361989"/>
              <a:gd name="connsiteX26" fmla="*/ 1783574 w 7917873"/>
              <a:gd name="connsiteY26" fmla="*/ 333499 h 361989"/>
              <a:gd name="connsiteX27" fmla="*/ 1835727 w 7917873"/>
              <a:gd name="connsiteY27" fmla="*/ 158326 h 361989"/>
              <a:gd name="connsiteX28" fmla="*/ 1891145 w 7917873"/>
              <a:gd name="connsiteY28" fmla="*/ 40562 h 361989"/>
              <a:gd name="connsiteX29" fmla="*/ 1953491 w 7917873"/>
              <a:gd name="connsiteY29" fmla="*/ 40562 h 361989"/>
              <a:gd name="connsiteX30" fmla="*/ 2007128 w 7917873"/>
              <a:gd name="connsiteY30" fmla="*/ 227599 h 361989"/>
              <a:gd name="connsiteX31" fmla="*/ 2071256 w 7917873"/>
              <a:gd name="connsiteY31" fmla="*/ 333737 h 361989"/>
              <a:gd name="connsiteX32" fmla="*/ 2135282 w 7917873"/>
              <a:gd name="connsiteY32" fmla="*/ 245565 h 361989"/>
              <a:gd name="connsiteX33" fmla="*/ 2186447 w 7917873"/>
              <a:gd name="connsiteY33" fmla="*/ 135898 h 361989"/>
              <a:gd name="connsiteX34" fmla="*/ 2276996 w 7917873"/>
              <a:gd name="connsiteY34" fmla="*/ 33635 h 361989"/>
              <a:gd name="connsiteX35" fmla="*/ 2366654 w 7917873"/>
              <a:gd name="connsiteY35" fmla="*/ 140596 h 361989"/>
              <a:gd name="connsiteX36" fmla="*/ 2438797 w 7917873"/>
              <a:gd name="connsiteY36" fmla="*/ 309318 h 361989"/>
              <a:gd name="connsiteX37" fmla="*/ 2530533 w 7917873"/>
              <a:gd name="connsiteY37" fmla="*/ 320944 h 361989"/>
              <a:gd name="connsiteX38" fmla="*/ 2583873 w 7917873"/>
              <a:gd name="connsiteY38" fmla="*/ 234526 h 361989"/>
              <a:gd name="connsiteX39" fmla="*/ 2639291 w 7917873"/>
              <a:gd name="connsiteY39" fmla="*/ 89053 h 361989"/>
              <a:gd name="connsiteX40" fmla="*/ 2727267 w 7917873"/>
              <a:gd name="connsiteY40" fmla="*/ 45844 h 361989"/>
              <a:gd name="connsiteX41" fmla="*/ 2815342 w 7917873"/>
              <a:gd name="connsiteY41" fmla="*/ 162201 h 361989"/>
              <a:gd name="connsiteX42" fmla="*/ 2879667 w 7917873"/>
              <a:gd name="connsiteY42" fmla="*/ 268815 h 361989"/>
              <a:gd name="connsiteX43" fmla="*/ 2969820 w 7917873"/>
              <a:gd name="connsiteY43" fmla="*/ 335622 h 361989"/>
              <a:gd name="connsiteX44" fmla="*/ 3063933 w 7917873"/>
              <a:gd name="connsiteY44" fmla="*/ 259421 h 361989"/>
              <a:gd name="connsiteX45" fmla="*/ 3136175 w 7917873"/>
              <a:gd name="connsiteY45" fmla="*/ 128388 h 361989"/>
              <a:gd name="connsiteX46" fmla="*/ 3238500 w 7917873"/>
              <a:gd name="connsiteY46" fmla="*/ 26708 h 361989"/>
              <a:gd name="connsiteX47" fmla="*/ 3359926 w 7917873"/>
              <a:gd name="connsiteY47" fmla="*/ 107367 h 361989"/>
              <a:gd name="connsiteX48" fmla="*/ 3451860 w 7917873"/>
              <a:gd name="connsiteY48" fmla="*/ 249203 h 361989"/>
              <a:gd name="connsiteX49" fmla="*/ 3574473 w 7917873"/>
              <a:gd name="connsiteY49" fmla="*/ 345362 h 361989"/>
              <a:gd name="connsiteX50" fmla="*/ 3731029 w 7917873"/>
              <a:gd name="connsiteY50" fmla="*/ 333975 h 361989"/>
              <a:gd name="connsiteX51" fmla="*/ 3900055 w 7917873"/>
              <a:gd name="connsiteY51" fmla="*/ 186035 h 361989"/>
              <a:gd name="connsiteX52" fmla="*/ 4128655 w 7917873"/>
              <a:gd name="connsiteY52" fmla="*/ 26708 h 361989"/>
              <a:gd name="connsiteX53" fmla="*/ 4336473 w 7917873"/>
              <a:gd name="connsiteY53" fmla="*/ 5926 h 361989"/>
              <a:gd name="connsiteX54" fmla="*/ 4558145 w 7917873"/>
              <a:gd name="connsiteY54" fmla="*/ 89053 h 361989"/>
              <a:gd name="connsiteX55" fmla="*/ 4759036 w 7917873"/>
              <a:gd name="connsiteY55" fmla="*/ 227599 h 361989"/>
              <a:gd name="connsiteX56" fmla="*/ 4941916 w 7917873"/>
              <a:gd name="connsiteY56" fmla="*/ 333153 h 361989"/>
              <a:gd name="connsiteX57" fmla="*/ 5153891 w 7917873"/>
              <a:gd name="connsiteY57" fmla="*/ 345362 h 361989"/>
              <a:gd name="connsiteX58" fmla="*/ 5368636 w 7917873"/>
              <a:gd name="connsiteY58" fmla="*/ 289944 h 361989"/>
              <a:gd name="connsiteX59" fmla="*/ 5569527 w 7917873"/>
              <a:gd name="connsiteY59" fmla="*/ 192962 h 361989"/>
              <a:gd name="connsiteX60" fmla="*/ 5740631 w 7917873"/>
              <a:gd name="connsiteY60" fmla="*/ 100440 h 361989"/>
              <a:gd name="connsiteX61" fmla="*/ 6005945 w 7917873"/>
              <a:gd name="connsiteY61" fmla="*/ 40562 h 361989"/>
              <a:gd name="connsiteX62" fmla="*/ 6234545 w 7917873"/>
              <a:gd name="connsiteY62" fmla="*/ 61344 h 361989"/>
              <a:gd name="connsiteX63" fmla="*/ 6470073 w 7917873"/>
              <a:gd name="connsiteY63" fmla="*/ 179108 h 361989"/>
              <a:gd name="connsiteX64" fmla="*/ 6650182 w 7917873"/>
              <a:gd name="connsiteY64" fmla="*/ 276089 h 361989"/>
              <a:gd name="connsiteX65" fmla="*/ 6892636 w 7917873"/>
              <a:gd name="connsiteY65" fmla="*/ 359217 h 361989"/>
              <a:gd name="connsiteX66" fmla="*/ 7162800 w 7917873"/>
              <a:gd name="connsiteY66" fmla="*/ 331508 h 361989"/>
              <a:gd name="connsiteX67" fmla="*/ 7377545 w 7917873"/>
              <a:gd name="connsiteY67" fmla="*/ 227599 h 361989"/>
              <a:gd name="connsiteX68" fmla="*/ 7703127 w 7917873"/>
              <a:gd name="connsiteY68" fmla="*/ 61344 h 361989"/>
              <a:gd name="connsiteX69" fmla="*/ 7917873 w 7917873"/>
              <a:gd name="connsiteY69" fmla="*/ 12853 h 361989"/>
              <a:gd name="connsiteX0" fmla="*/ 0 w 7917873"/>
              <a:gd name="connsiteY0" fmla="*/ 19780 h 361989"/>
              <a:gd name="connsiteX1" fmla="*/ 55418 w 7917873"/>
              <a:gd name="connsiteY1" fmla="*/ 331508 h 361989"/>
              <a:gd name="connsiteX2" fmla="*/ 152400 w 7917873"/>
              <a:gd name="connsiteY2" fmla="*/ 19780 h 361989"/>
              <a:gd name="connsiteX3" fmla="*/ 221673 w 7917873"/>
              <a:gd name="connsiteY3" fmla="*/ 331508 h 361989"/>
              <a:gd name="connsiteX4" fmla="*/ 311727 w 7917873"/>
              <a:gd name="connsiteY4" fmla="*/ 33635 h 361989"/>
              <a:gd name="connsiteX5" fmla="*/ 387927 w 7917873"/>
              <a:gd name="connsiteY5" fmla="*/ 324580 h 361989"/>
              <a:gd name="connsiteX6" fmla="*/ 471055 w 7917873"/>
              <a:gd name="connsiteY6" fmla="*/ 33635 h 361989"/>
              <a:gd name="connsiteX7" fmla="*/ 547255 w 7917873"/>
              <a:gd name="connsiteY7" fmla="*/ 331508 h 361989"/>
              <a:gd name="connsiteX8" fmla="*/ 637309 w 7917873"/>
              <a:gd name="connsiteY8" fmla="*/ 33635 h 361989"/>
              <a:gd name="connsiteX9" fmla="*/ 706582 w 7917873"/>
              <a:gd name="connsiteY9" fmla="*/ 331508 h 361989"/>
              <a:gd name="connsiteX10" fmla="*/ 789709 w 7917873"/>
              <a:gd name="connsiteY10" fmla="*/ 33635 h 361989"/>
              <a:gd name="connsiteX11" fmla="*/ 907473 w 7917873"/>
              <a:gd name="connsiteY11" fmla="*/ 326225 h 361989"/>
              <a:gd name="connsiteX12" fmla="*/ 974668 w 7917873"/>
              <a:gd name="connsiteY12" fmla="*/ 255785 h 361989"/>
              <a:gd name="connsiteX13" fmla="*/ 1046018 w 7917873"/>
              <a:gd name="connsiteY13" fmla="*/ 40562 h 361989"/>
              <a:gd name="connsiteX14" fmla="*/ 1094509 w 7917873"/>
              <a:gd name="connsiteY14" fmla="*/ 102908 h 361989"/>
              <a:gd name="connsiteX15" fmla="*/ 1163782 w 7917873"/>
              <a:gd name="connsiteY15" fmla="*/ 337027 h 361989"/>
              <a:gd name="connsiteX16" fmla="*/ 1219200 w 7917873"/>
              <a:gd name="connsiteY16" fmla="*/ 289944 h 361989"/>
              <a:gd name="connsiteX17" fmla="*/ 1274618 w 7917873"/>
              <a:gd name="connsiteY17" fmla="*/ 75199 h 361989"/>
              <a:gd name="connsiteX18" fmla="*/ 1323109 w 7917873"/>
              <a:gd name="connsiteY18" fmla="*/ 26708 h 361989"/>
              <a:gd name="connsiteX19" fmla="*/ 1399309 w 7917873"/>
              <a:gd name="connsiteY19" fmla="*/ 199889 h 361989"/>
              <a:gd name="connsiteX20" fmla="*/ 1463733 w 7917873"/>
              <a:gd name="connsiteY20" fmla="*/ 346185 h 361989"/>
              <a:gd name="connsiteX21" fmla="*/ 1517073 w 7917873"/>
              <a:gd name="connsiteY21" fmla="*/ 262235 h 361989"/>
              <a:gd name="connsiteX22" fmla="*/ 1565564 w 7917873"/>
              <a:gd name="connsiteY22" fmla="*/ 75199 h 361989"/>
              <a:gd name="connsiteX23" fmla="*/ 1620982 w 7917873"/>
              <a:gd name="connsiteY23" fmla="*/ 33635 h 361989"/>
              <a:gd name="connsiteX24" fmla="*/ 1676400 w 7917873"/>
              <a:gd name="connsiteY24" fmla="*/ 151399 h 361989"/>
              <a:gd name="connsiteX25" fmla="*/ 1731818 w 7917873"/>
              <a:gd name="connsiteY25" fmla="*/ 317653 h 361989"/>
              <a:gd name="connsiteX26" fmla="*/ 1783574 w 7917873"/>
              <a:gd name="connsiteY26" fmla="*/ 333499 h 361989"/>
              <a:gd name="connsiteX27" fmla="*/ 1835727 w 7917873"/>
              <a:gd name="connsiteY27" fmla="*/ 158326 h 361989"/>
              <a:gd name="connsiteX28" fmla="*/ 1891145 w 7917873"/>
              <a:gd name="connsiteY28" fmla="*/ 40562 h 361989"/>
              <a:gd name="connsiteX29" fmla="*/ 1953491 w 7917873"/>
              <a:gd name="connsiteY29" fmla="*/ 40562 h 361989"/>
              <a:gd name="connsiteX30" fmla="*/ 2007128 w 7917873"/>
              <a:gd name="connsiteY30" fmla="*/ 227599 h 361989"/>
              <a:gd name="connsiteX31" fmla="*/ 2071256 w 7917873"/>
              <a:gd name="connsiteY31" fmla="*/ 333737 h 361989"/>
              <a:gd name="connsiteX32" fmla="*/ 2135282 w 7917873"/>
              <a:gd name="connsiteY32" fmla="*/ 245565 h 361989"/>
              <a:gd name="connsiteX33" fmla="*/ 2186447 w 7917873"/>
              <a:gd name="connsiteY33" fmla="*/ 135898 h 361989"/>
              <a:gd name="connsiteX34" fmla="*/ 2276996 w 7917873"/>
              <a:gd name="connsiteY34" fmla="*/ 33635 h 361989"/>
              <a:gd name="connsiteX35" fmla="*/ 2366654 w 7917873"/>
              <a:gd name="connsiteY35" fmla="*/ 140596 h 361989"/>
              <a:gd name="connsiteX36" fmla="*/ 2438797 w 7917873"/>
              <a:gd name="connsiteY36" fmla="*/ 309318 h 361989"/>
              <a:gd name="connsiteX37" fmla="*/ 2530533 w 7917873"/>
              <a:gd name="connsiteY37" fmla="*/ 320944 h 361989"/>
              <a:gd name="connsiteX38" fmla="*/ 2583873 w 7917873"/>
              <a:gd name="connsiteY38" fmla="*/ 234526 h 361989"/>
              <a:gd name="connsiteX39" fmla="*/ 2639291 w 7917873"/>
              <a:gd name="connsiteY39" fmla="*/ 89053 h 361989"/>
              <a:gd name="connsiteX40" fmla="*/ 2727267 w 7917873"/>
              <a:gd name="connsiteY40" fmla="*/ 45844 h 361989"/>
              <a:gd name="connsiteX41" fmla="*/ 2815342 w 7917873"/>
              <a:gd name="connsiteY41" fmla="*/ 162201 h 361989"/>
              <a:gd name="connsiteX42" fmla="*/ 2879667 w 7917873"/>
              <a:gd name="connsiteY42" fmla="*/ 268815 h 361989"/>
              <a:gd name="connsiteX43" fmla="*/ 2969820 w 7917873"/>
              <a:gd name="connsiteY43" fmla="*/ 335622 h 361989"/>
              <a:gd name="connsiteX44" fmla="*/ 3063933 w 7917873"/>
              <a:gd name="connsiteY44" fmla="*/ 259421 h 361989"/>
              <a:gd name="connsiteX45" fmla="*/ 3136175 w 7917873"/>
              <a:gd name="connsiteY45" fmla="*/ 128388 h 361989"/>
              <a:gd name="connsiteX46" fmla="*/ 3157692 w 7917873"/>
              <a:gd name="connsiteY46" fmla="*/ 76307 h 361989"/>
              <a:gd name="connsiteX47" fmla="*/ 3238500 w 7917873"/>
              <a:gd name="connsiteY47" fmla="*/ 26708 h 361989"/>
              <a:gd name="connsiteX48" fmla="*/ 3359926 w 7917873"/>
              <a:gd name="connsiteY48" fmla="*/ 107367 h 361989"/>
              <a:gd name="connsiteX49" fmla="*/ 3451860 w 7917873"/>
              <a:gd name="connsiteY49" fmla="*/ 249203 h 361989"/>
              <a:gd name="connsiteX50" fmla="*/ 3574473 w 7917873"/>
              <a:gd name="connsiteY50" fmla="*/ 345362 h 361989"/>
              <a:gd name="connsiteX51" fmla="*/ 3731029 w 7917873"/>
              <a:gd name="connsiteY51" fmla="*/ 333975 h 361989"/>
              <a:gd name="connsiteX52" fmla="*/ 3900055 w 7917873"/>
              <a:gd name="connsiteY52" fmla="*/ 186035 h 361989"/>
              <a:gd name="connsiteX53" fmla="*/ 4128655 w 7917873"/>
              <a:gd name="connsiteY53" fmla="*/ 26708 h 361989"/>
              <a:gd name="connsiteX54" fmla="*/ 4336473 w 7917873"/>
              <a:gd name="connsiteY54" fmla="*/ 5926 h 361989"/>
              <a:gd name="connsiteX55" fmla="*/ 4558145 w 7917873"/>
              <a:gd name="connsiteY55" fmla="*/ 89053 h 361989"/>
              <a:gd name="connsiteX56" fmla="*/ 4759036 w 7917873"/>
              <a:gd name="connsiteY56" fmla="*/ 227599 h 361989"/>
              <a:gd name="connsiteX57" fmla="*/ 4941916 w 7917873"/>
              <a:gd name="connsiteY57" fmla="*/ 333153 h 361989"/>
              <a:gd name="connsiteX58" fmla="*/ 5153891 w 7917873"/>
              <a:gd name="connsiteY58" fmla="*/ 345362 h 361989"/>
              <a:gd name="connsiteX59" fmla="*/ 5368636 w 7917873"/>
              <a:gd name="connsiteY59" fmla="*/ 289944 h 361989"/>
              <a:gd name="connsiteX60" fmla="*/ 5569527 w 7917873"/>
              <a:gd name="connsiteY60" fmla="*/ 192962 h 361989"/>
              <a:gd name="connsiteX61" fmla="*/ 5740631 w 7917873"/>
              <a:gd name="connsiteY61" fmla="*/ 100440 h 361989"/>
              <a:gd name="connsiteX62" fmla="*/ 6005945 w 7917873"/>
              <a:gd name="connsiteY62" fmla="*/ 40562 h 361989"/>
              <a:gd name="connsiteX63" fmla="*/ 6234545 w 7917873"/>
              <a:gd name="connsiteY63" fmla="*/ 61344 h 361989"/>
              <a:gd name="connsiteX64" fmla="*/ 6470073 w 7917873"/>
              <a:gd name="connsiteY64" fmla="*/ 179108 h 361989"/>
              <a:gd name="connsiteX65" fmla="*/ 6650182 w 7917873"/>
              <a:gd name="connsiteY65" fmla="*/ 276089 h 361989"/>
              <a:gd name="connsiteX66" fmla="*/ 6892636 w 7917873"/>
              <a:gd name="connsiteY66" fmla="*/ 359217 h 361989"/>
              <a:gd name="connsiteX67" fmla="*/ 7162800 w 7917873"/>
              <a:gd name="connsiteY67" fmla="*/ 331508 h 361989"/>
              <a:gd name="connsiteX68" fmla="*/ 7377545 w 7917873"/>
              <a:gd name="connsiteY68" fmla="*/ 227599 h 361989"/>
              <a:gd name="connsiteX69" fmla="*/ 7703127 w 7917873"/>
              <a:gd name="connsiteY69" fmla="*/ 61344 h 361989"/>
              <a:gd name="connsiteX70" fmla="*/ 7917873 w 7917873"/>
              <a:gd name="connsiteY70" fmla="*/ 12853 h 361989"/>
              <a:gd name="connsiteX0" fmla="*/ 0 w 7917873"/>
              <a:gd name="connsiteY0" fmla="*/ 19780 h 361989"/>
              <a:gd name="connsiteX1" fmla="*/ 55418 w 7917873"/>
              <a:gd name="connsiteY1" fmla="*/ 331508 h 361989"/>
              <a:gd name="connsiteX2" fmla="*/ 152400 w 7917873"/>
              <a:gd name="connsiteY2" fmla="*/ 19780 h 361989"/>
              <a:gd name="connsiteX3" fmla="*/ 221673 w 7917873"/>
              <a:gd name="connsiteY3" fmla="*/ 331508 h 361989"/>
              <a:gd name="connsiteX4" fmla="*/ 311727 w 7917873"/>
              <a:gd name="connsiteY4" fmla="*/ 33635 h 361989"/>
              <a:gd name="connsiteX5" fmla="*/ 387927 w 7917873"/>
              <a:gd name="connsiteY5" fmla="*/ 324580 h 361989"/>
              <a:gd name="connsiteX6" fmla="*/ 471055 w 7917873"/>
              <a:gd name="connsiteY6" fmla="*/ 33635 h 361989"/>
              <a:gd name="connsiteX7" fmla="*/ 547255 w 7917873"/>
              <a:gd name="connsiteY7" fmla="*/ 331508 h 361989"/>
              <a:gd name="connsiteX8" fmla="*/ 637309 w 7917873"/>
              <a:gd name="connsiteY8" fmla="*/ 33635 h 361989"/>
              <a:gd name="connsiteX9" fmla="*/ 706582 w 7917873"/>
              <a:gd name="connsiteY9" fmla="*/ 331508 h 361989"/>
              <a:gd name="connsiteX10" fmla="*/ 789709 w 7917873"/>
              <a:gd name="connsiteY10" fmla="*/ 33635 h 361989"/>
              <a:gd name="connsiteX11" fmla="*/ 907473 w 7917873"/>
              <a:gd name="connsiteY11" fmla="*/ 326225 h 361989"/>
              <a:gd name="connsiteX12" fmla="*/ 974668 w 7917873"/>
              <a:gd name="connsiteY12" fmla="*/ 255785 h 361989"/>
              <a:gd name="connsiteX13" fmla="*/ 1046018 w 7917873"/>
              <a:gd name="connsiteY13" fmla="*/ 40562 h 361989"/>
              <a:gd name="connsiteX14" fmla="*/ 1094509 w 7917873"/>
              <a:gd name="connsiteY14" fmla="*/ 102908 h 361989"/>
              <a:gd name="connsiteX15" fmla="*/ 1163782 w 7917873"/>
              <a:gd name="connsiteY15" fmla="*/ 337027 h 361989"/>
              <a:gd name="connsiteX16" fmla="*/ 1219200 w 7917873"/>
              <a:gd name="connsiteY16" fmla="*/ 289944 h 361989"/>
              <a:gd name="connsiteX17" fmla="*/ 1274618 w 7917873"/>
              <a:gd name="connsiteY17" fmla="*/ 75199 h 361989"/>
              <a:gd name="connsiteX18" fmla="*/ 1323109 w 7917873"/>
              <a:gd name="connsiteY18" fmla="*/ 26708 h 361989"/>
              <a:gd name="connsiteX19" fmla="*/ 1399309 w 7917873"/>
              <a:gd name="connsiteY19" fmla="*/ 199889 h 361989"/>
              <a:gd name="connsiteX20" fmla="*/ 1463733 w 7917873"/>
              <a:gd name="connsiteY20" fmla="*/ 346185 h 361989"/>
              <a:gd name="connsiteX21" fmla="*/ 1517073 w 7917873"/>
              <a:gd name="connsiteY21" fmla="*/ 262235 h 361989"/>
              <a:gd name="connsiteX22" fmla="*/ 1565564 w 7917873"/>
              <a:gd name="connsiteY22" fmla="*/ 75199 h 361989"/>
              <a:gd name="connsiteX23" fmla="*/ 1620982 w 7917873"/>
              <a:gd name="connsiteY23" fmla="*/ 33635 h 361989"/>
              <a:gd name="connsiteX24" fmla="*/ 1676400 w 7917873"/>
              <a:gd name="connsiteY24" fmla="*/ 151399 h 361989"/>
              <a:gd name="connsiteX25" fmla="*/ 1731818 w 7917873"/>
              <a:gd name="connsiteY25" fmla="*/ 317653 h 361989"/>
              <a:gd name="connsiteX26" fmla="*/ 1783574 w 7917873"/>
              <a:gd name="connsiteY26" fmla="*/ 333499 h 361989"/>
              <a:gd name="connsiteX27" fmla="*/ 1835727 w 7917873"/>
              <a:gd name="connsiteY27" fmla="*/ 158326 h 361989"/>
              <a:gd name="connsiteX28" fmla="*/ 1891145 w 7917873"/>
              <a:gd name="connsiteY28" fmla="*/ 40562 h 361989"/>
              <a:gd name="connsiteX29" fmla="*/ 1953491 w 7917873"/>
              <a:gd name="connsiteY29" fmla="*/ 40562 h 361989"/>
              <a:gd name="connsiteX30" fmla="*/ 2007128 w 7917873"/>
              <a:gd name="connsiteY30" fmla="*/ 227599 h 361989"/>
              <a:gd name="connsiteX31" fmla="*/ 2071256 w 7917873"/>
              <a:gd name="connsiteY31" fmla="*/ 333737 h 361989"/>
              <a:gd name="connsiteX32" fmla="*/ 2135282 w 7917873"/>
              <a:gd name="connsiteY32" fmla="*/ 245565 h 361989"/>
              <a:gd name="connsiteX33" fmla="*/ 2186447 w 7917873"/>
              <a:gd name="connsiteY33" fmla="*/ 135898 h 361989"/>
              <a:gd name="connsiteX34" fmla="*/ 2276996 w 7917873"/>
              <a:gd name="connsiteY34" fmla="*/ 33635 h 361989"/>
              <a:gd name="connsiteX35" fmla="*/ 2366654 w 7917873"/>
              <a:gd name="connsiteY35" fmla="*/ 140596 h 361989"/>
              <a:gd name="connsiteX36" fmla="*/ 2438797 w 7917873"/>
              <a:gd name="connsiteY36" fmla="*/ 309318 h 361989"/>
              <a:gd name="connsiteX37" fmla="*/ 2530533 w 7917873"/>
              <a:gd name="connsiteY37" fmla="*/ 320944 h 361989"/>
              <a:gd name="connsiteX38" fmla="*/ 2583873 w 7917873"/>
              <a:gd name="connsiteY38" fmla="*/ 234526 h 361989"/>
              <a:gd name="connsiteX39" fmla="*/ 2639291 w 7917873"/>
              <a:gd name="connsiteY39" fmla="*/ 89053 h 361989"/>
              <a:gd name="connsiteX40" fmla="*/ 2727267 w 7917873"/>
              <a:gd name="connsiteY40" fmla="*/ 45844 h 361989"/>
              <a:gd name="connsiteX41" fmla="*/ 2815342 w 7917873"/>
              <a:gd name="connsiteY41" fmla="*/ 162201 h 361989"/>
              <a:gd name="connsiteX42" fmla="*/ 2879667 w 7917873"/>
              <a:gd name="connsiteY42" fmla="*/ 268815 h 361989"/>
              <a:gd name="connsiteX43" fmla="*/ 2969820 w 7917873"/>
              <a:gd name="connsiteY43" fmla="*/ 335622 h 361989"/>
              <a:gd name="connsiteX44" fmla="*/ 3063933 w 7917873"/>
              <a:gd name="connsiteY44" fmla="*/ 259421 h 361989"/>
              <a:gd name="connsiteX45" fmla="*/ 3136175 w 7917873"/>
              <a:gd name="connsiteY45" fmla="*/ 128388 h 361989"/>
              <a:gd name="connsiteX46" fmla="*/ 3157692 w 7917873"/>
              <a:gd name="connsiteY46" fmla="*/ 76307 h 361989"/>
              <a:gd name="connsiteX47" fmla="*/ 3275117 w 7917873"/>
              <a:gd name="connsiteY47" fmla="*/ 29760 h 361989"/>
              <a:gd name="connsiteX48" fmla="*/ 3359926 w 7917873"/>
              <a:gd name="connsiteY48" fmla="*/ 107367 h 361989"/>
              <a:gd name="connsiteX49" fmla="*/ 3451860 w 7917873"/>
              <a:gd name="connsiteY49" fmla="*/ 249203 h 361989"/>
              <a:gd name="connsiteX50" fmla="*/ 3574473 w 7917873"/>
              <a:gd name="connsiteY50" fmla="*/ 345362 h 361989"/>
              <a:gd name="connsiteX51" fmla="*/ 3731029 w 7917873"/>
              <a:gd name="connsiteY51" fmla="*/ 333975 h 361989"/>
              <a:gd name="connsiteX52" fmla="*/ 3900055 w 7917873"/>
              <a:gd name="connsiteY52" fmla="*/ 186035 h 361989"/>
              <a:gd name="connsiteX53" fmla="*/ 4128655 w 7917873"/>
              <a:gd name="connsiteY53" fmla="*/ 26708 h 361989"/>
              <a:gd name="connsiteX54" fmla="*/ 4336473 w 7917873"/>
              <a:gd name="connsiteY54" fmla="*/ 5926 h 361989"/>
              <a:gd name="connsiteX55" fmla="*/ 4558145 w 7917873"/>
              <a:gd name="connsiteY55" fmla="*/ 89053 h 361989"/>
              <a:gd name="connsiteX56" fmla="*/ 4759036 w 7917873"/>
              <a:gd name="connsiteY56" fmla="*/ 227599 h 361989"/>
              <a:gd name="connsiteX57" fmla="*/ 4941916 w 7917873"/>
              <a:gd name="connsiteY57" fmla="*/ 333153 h 361989"/>
              <a:gd name="connsiteX58" fmla="*/ 5153891 w 7917873"/>
              <a:gd name="connsiteY58" fmla="*/ 345362 h 361989"/>
              <a:gd name="connsiteX59" fmla="*/ 5368636 w 7917873"/>
              <a:gd name="connsiteY59" fmla="*/ 289944 h 361989"/>
              <a:gd name="connsiteX60" fmla="*/ 5569527 w 7917873"/>
              <a:gd name="connsiteY60" fmla="*/ 192962 h 361989"/>
              <a:gd name="connsiteX61" fmla="*/ 5740631 w 7917873"/>
              <a:gd name="connsiteY61" fmla="*/ 100440 h 361989"/>
              <a:gd name="connsiteX62" fmla="*/ 6005945 w 7917873"/>
              <a:gd name="connsiteY62" fmla="*/ 40562 h 361989"/>
              <a:gd name="connsiteX63" fmla="*/ 6234545 w 7917873"/>
              <a:gd name="connsiteY63" fmla="*/ 61344 h 361989"/>
              <a:gd name="connsiteX64" fmla="*/ 6470073 w 7917873"/>
              <a:gd name="connsiteY64" fmla="*/ 179108 h 361989"/>
              <a:gd name="connsiteX65" fmla="*/ 6650182 w 7917873"/>
              <a:gd name="connsiteY65" fmla="*/ 276089 h 361989"/>
              <a:gd name="connsiteX66" fmla="*/ 6892636 w 7917873"/>
              <a:gd name="connsiteY66" fmla="*/ 359217 h 361989"/>
              <a:gd name="connsiteX67" fmla="*/ 7162800 w 7917873"/>
              <a:gd name="connsiteY67" fmla="*/ 331508 h 361989"/>
              <a:gd name="connsiteX68" fmla="*/ 7377545 w 7917873"/>
              <a:gd name="connsiteY68" fmla="*/ 227599 h 361989"/>
              <a:gd name="connsiteX69" fmla="*/ 7703127 w 7917873"/>
              <a:gd name="connsiteY69" fmla="*/ 61344 h 361989"/>
              <a:gd name="connsiteX70" fmla="*/ 7917873 w 7917873"/>
              <a:gd name="connsiteY70" fmla="*/ 12853 h 361989"/>
              <a:gd name="connsiteX0" fmla="*/ 0 w 7917873"/>
              <a:gd name="connsiteY0" fmla="*/ 19780 h 361989"/>
              <a:gd name="connsiteX1" fmla="*/ 55418 w 7917873"/>
              <a:gd name="connsiteY1" fmla="*/ 331508 h 361989"/>
              <a:gd name="connsiteX2" fmla="*/ 152400 w 7917873"/>
              <a:gd name="connsiteY2" fmla="*/ 19780 h 361989"/>
              <a:gd name="connsiteX3" fmla="*/ 221673 w 7917873"/>
              <a:gd name="connsiteY3" fmla="*/ 331508 h 361989"/>
              <a:gd name="connsiteX4" fmla="*/ 311727 w 7917873"/>
              <a:gd name="connsiteY4" fmla="*/ 33635 h 361989"/>
              <a:gd name="connsiteX5" fmla="*/ 387927 w 7917873"/>
              <a:gd name="connsiteY5" fmla="*/ 324580 h 361989"/>
              <a:gd name="connsiteX6" fmla="*/ 471055 w 7917873"/>
              <a:gd name="connsiteY6" fmla="*/ 33635 h 361989"/>
              <a:gd name="connsiteX7" fmla="*/ 547255 w 7917873"/>
              <a:gd name="connsiteY7" fmla="*/ 331508 h 361989"/>
              <a:gd name="connsiteX8" fmla="*/ 637309 w 7917873"/>
              <a:gd name="connsiteY8" fmla="*/ 33635 h 361989"/>
              <a:gd name="connsiteX9" fmla="*/ 706582 w 7917873"/>
              <a:gd name="connsiteY9" fmla="*/ 331508 h 361989"/>
              <a:gd name="connsiteX10" fmla="*/ 789709 w 7917873"/>
              <a:gd name="connsiteY10" fmla="*/ 33635 h 361989"/>
              <a:gd name="connsiteX11" fmla="*/ 907473 w 7917873"/>
              <a:gd name="connsiteY11" fmla="*/ 326225 h 361989"/>
              <a:gd name="connsiteX12" fmla="*/ 974668 w 7917873"/>
              <a:gd name="connsiteY12" fmla="*/ 255785 h 361989"/>
              <a:gd name="connsiteX13" fmla="*/ 1046018 w 7917873"/>
              <a:gd name="connsiteY13" fmla="*/ 40562 h 361989"/>
              <a:gd name="connsiteX14" fmla="*/ 1094509 w 7917873"/>
              <a:gd name="connsiteY14" fmla="*/ 102908 h 361989"/>
              <a:gd name="connsiteX15" fmla="*/ 1163782 w 7917873"/>
              <a:gd name="connsiteY15" fmla="*/ 337027 h 361989"/>
              <a:gd name="connsiteX16" fmla="*/ 1219200 w 7917873"/>
              <a:gd name="connsiteY16" fmla="*/ 289944 h 361989"/>
              <a:gd name="connsiteX17" fmla="*/ 1274618 w 7917873"/>
              <a:gd name="connsiteY17" fmla="*/ 75199 h 361989"/>
              <a:gd name="connsiteX18" fmla="*/ 1323109 w 7917873"/>
              <a:gd name="connsiteY18" fmla="*/ 26708 h 361989"/>
              <a:gd name="connsiteX19" fmla="*/ 1399309 w 7917873"/>
              <a:gd name="connsiteY19" fmla="*/ 199889 h 361989"/>
              <a:gd name="connsiteX20" fmla="*/ 1463733 w 7917873"/>
              <a:gd name="connsiteY20" fmla="*/ 346185 h 361989"/>
              <a:gd name="connsiteX21" fmla="*/ 1517073 w 7917873"/>
              <a:gd name="connsiteY21" fmla="*/ 262235 h 361989"/>
              <a:gd name="connsiteX22" fmla="*/ 1565564 w 7917873"/>
              <a:gd name="connsiteY22" fmla="*/ 75199 h 361989"/>
              <a:gd name="connsiteX23" fmla="*/ 1620982 w 7917873"/>
              <a:gd name="connsiteY23" fmla="*/ 33635 h 361989"/>
              <a:gd name="connsiteX24" fmla="*/ 1676400 w 7917873"/>
              <a:gd name="connsiteY24" fmla="*/ 151399 h 361989"/>
              <a:gd name="connsiteX25" fmla="*/ 1731818 w 7917873"/>
              <a:gd name="connsiteY25" fmla="*/ 317653 h 361989"/>
              <a:gd name="connsiteX26" fmla="*/ 1783574 w 7917873"/>
              <a:gd name="connsiteY26" fmla="*/ 333499 h 361989"/>
              <a:gd name="connsiteX27" fmla="*/ 1835727 w 7917873"/>
              <a:gd name="connsiteY27" fmla="*/ 158326 h 361989"/>
              <a:gd name="connsiteX28" fmla="*/ 1891145 w 7917873"/>
              <a:gd name="connsiteY28" fmla="*/ 40562 h 361989"/>
              <a:gd name="connsiteX29" fmla="*/ 1953491 w 7917873"/>
              <a:gd name="connsiteY29" fmla="*/ 40562 h 361989"/>
              <a:gd name="connsiteX30" fmla="*/ 2007128 w 7917873"/>
              <a:gd name="connsiteY30" fmla="*/ 227599 h 361989"/>
              <a:gd name="connsiteX31" fmla="*/ 2071256 w 7917873"/>
              <a:gd name="connsiteY31" fmla="*/ 333737 h 361989"/>
              <a:gd name="connsiteX32" fmla="*/ 2135282 w 7917873"/>
              <a:gd name="connsiteY32" fmla="*/ 245565 h 361989"/>
              <a:gd name="connsiteX33" fmla="*/ 2186447 w 7917873"/>
              <a:gd name="connsiteY33" fmla="*/ 135898 h 361989"/>
              <a:gd name="connsiteX34" fmla="*/ 2276996 w 7917873"/>
              <a:gd name="connsiteY34" fmla="*/ 33635 h 361989"/>
              <a:gd name="connsiteX35" fmla="*/ 2366654 w 7917873"/>
              <a:gd name="connsiteY35" fmla="*/ 140596 h 361989"/>
              <a:gd name="connsiteX36" fmla="*/ 2438797 w 7917873"/>
              <a:gd name="connsiteY36" fmla="*/ 309318 h 361989"/>
              <a:gd name="connsiteX37" fmla="*/ 2530533 w 7917873"/>
              <a:gd name="connsiteY37" fmla="*/ 320944 h 361989"/>
              <a:gd name="connsiteX38" fmla="*/ 2583873 w 7917873"/>
              <a:gd name="connsiteY38" fmla="*/ 234526 h 361989"/>
              <a:gd name="connsiteX39" fmla="*/ 2639291 w 7917873"/>
              <a:gd name="connsiteY39" fmla="*/ 89053 h 361989"/>
              <a:gd name="connsiteX40" fmla="*/ 2727267 w 7917873"/>
              <a:gd name="connsiteY40" fmla="*/ 45844 h 361989"/>
              <a:gd name="connsiteX41" fmla="*/ 2815342 w 7917873"/>
              <a:gd name="connsiteY41" fmla="*/ 162201 h 361989"/>
              <a:gd name="connsiteX42" fmla="*/ 2879667 w 7917873"/>
              <a:gd name="connsiteY42" fmla="*/ 268815 h 361989"/>
              <a:gd name="connsiteX43" fmla="*/ 2969820 w 7917873"/>
              <a:gd name="connsiteY43" fmla="*/ 335622 h 361989"/>
              <a:gd name="connsiteX44" fmla="*/ 3063933 w 7917873"/>
              <a:gd name="connsiteY44" fmla="*/ 259421 h 361989"/>
              <a:gd name="connsiteX45" fmla="*/ 3136175 w 7917873"/>
              <a:gd name="connsiteY45" fmla="*/ 128388 h 361989"/>
              <a:gd name="connsiteX46" fmla="*/ 3157692 w 7917873"/>
              <a:gd name="connsiteY46" fmla="*/ 76307 h 361989"/>
              <a:gd name="connsiteX47" fmla="*/ 3275117 w 7917873"/>
              <a:gd name="connsiteY47" fmla="*/ 29760 h 361989"/>
              <a:gd name="connsiteX48" fmla="*/ 3359926 w 7917873"/>
              <a:gd name="connsiteY48" fmla="*/ 107367 h 361989"/>
              <a:gd name="connsiteX49" fmla="*/ 3451860 w 7917873"/>
              <a:gd name="connsiteY49" fmla="*/ 249203 h 361989"/>
              <a:gd name="connsiteX50" fmla="*/ 3574473 w 7917873"/>
              <a:gd name="connsiteY50" fmla="*/ 345362 h 361989"/>
              <a:gd name="connsiteX51" fmla="*/ 3731029 w 7917873"/>
              <a:gd name="connsiteY51" fmla="*/ 333975 h 361989"/>
              <a:gd name="connsiteX52" fmla="*/ 3900055 w 7917873"/>
              <a:gd name="connsiteY52" fmla="*/ 186035 h 361989"/>
              <a:gd name="connsiteX53" fmla="*/ 4128655 w 7917873"/>
              <a:gd name="connsiteY53" fmla="*/ 26708 h 361989"/>
              <a:gd name="connsiteX54" fmla="*/ 4336473 w 7917873"/>
              <a:gd name="connsiteY54" fmla="*/ 5926 h 361989"/>
              <a:gd name="connsiteX55" fmla="*/ 4558145 w 7917873"/>
              <a:gd name="connsiteY55" fmla="*/ 89053 h 361989"/>
              <a:gd name="connsiteX56" fmla="*/ 4759036 w 7917873"/>
              <a:gd name="connsiteY56" fmla="*/ 227599 h 361989"/>
              <a:gd name="connsiteX57" fmla="*/ 4941916 w 7917873"/>
              <a:gd name="connsiteY57" fmla="*/ 333153 h 361989"/>
              <a:gd name="connsiteX58" fmla="*/ 5153891 w 7917873"/>
              <a:gd name="connsiteY58" fmla="*/ 345362 h 361989"/>
              <a:gd name="connsiteX59" fmla="*/ 5368636 w 7917873"/>
              <a:gd name="connsiteY59" fmla="*/ 289944 h 361989"/>
              <a:gd name="connsiteX60" fmla="*/ 5569527 w 7917873"/>
              <a:gd name="connsiteY60" fmla="*/ 192962 h 361989"/>
              <a:gd name="connsiteX61" fmla="*/ 5740631 w 7917873"/>
              <a:gd name="connsiteY61" fmla="*/ 100440 h 361989"/>
              <a:gd name="connsiteX62" fmla="*/ 6005945 w 7917873"/>
              <a:gd name="connsiteY62" fmla="*/ 40562 h 361989"/>
              <a:gd name="connsiteX63" fmla="*/ 6234545 w 7917873"/>
              <a:gd name="connsiteY63" fmla="*/ 61344 h 361989"/>
              <a:gd name="connsiteX64" fmla="*/ 6470073 w 7917873"/>
              <a:gd name="connsiteY64" fmla="*/ 179108 h 361989"/>
              <a:gd name="connsiteX65" fmla="*/ 6650182 w 7917873"/>
              <a:gd name="connsiteY65" fmla="*/ 276089 h 361989"/>
              <a:gd name="connsiteX66" fmla="*/ 6892636 w 7917873"/>
              <a:gd name="connsiteY66" fmla="*/ 359217 h 361989"/>
              <a:gd name="connsiteX67" fmla="*/ 7162800 w 7917873"/>
              <a:gd name="connsiteY67" fmla="*/ 331508 h 361989"/>
              <a:gd name="connsiteX68" fmla="*/ 7377545 w 7917873"/>
              <a:gd name="connsiteY68" fmla="*/ 227599 h 361989"/>
              <a:gd name="connsiteX69" fmla="*/ 7703127 w 7917873"/>
              <a:gd name="connsiteY69" fmla="*/ 61344 h 361989"/>
              <a:gd name="connsiteX70" fmla="*/ 7917873 w 7917873"/>
              <a:gd name="connsiteY70" fmla="*/ 12853 h 361989"/>
              <a:gd name="connsiteX0" fmla="*/ 0 w 7917873"/>
              <a:gd name="connsiteY0" fmla="*/ 19780 h 361989"/>
              <a:gd name="connsiteX1" fmla="*/ 55418 w 7917873"/>
              <a:gd name="connsiteY1" fmla="*/ 331508 h 361989"/>
              <a:gd name="connsiteX2" fmla="*/ 152400 w 7917873"/>
              <a:gd name="connsiteY2" fmla="*/ 19780 h 361989"/>
              <a:gd name="connsiteX3" fmla="*/ 221673 w 7917873"/>
              <a:gd name="connsiteY3" fmla="*/ 331508 h 361989"/>
              <a:gd name="connsiteX4" fmla="*/ 311727 w 7917873"/>
              <a:gd name="connsiteY4" fmla="*/ 33635 h 361989"/>
              <a:gd name="connsiteX5" fmla="*/ 387927 w 7917873"/>
              <a:gd name="connsiteY5" fmla="*/ 324580 h 361989"/>
              <a:gd name="connsiteX6" fmla="*/ 471055 w 7917873"/>
              <a:gd name="connsiteY6" fmla="*/ 33635 h 361989"/>
              <a:gd name="connsiteX7" fmla="*/ 547255 w 7917873"/>
              <a:gd name="connsiteY7" fmla="*/ 331508 h 361989"/>
              <a:gd name="connsiteX8" fmla="*/ 637309 w 7917873"/>
              <a:gd name="connsiteY8" fmla="*/ 33635 h 361989"/>
              <a:gd name="connsiteX9" fmla="*/ 706582 w 7917873"/>
              <a:gd name="connsiteY9" fmla="*/ 331508 h 361989"/>
              <a:gd name="connsiteX10" fmla="*/ 789709 w 7917873"/>
              <a:gd name="connsiteY10" fmla="*/ 33635 h 361989"/>
              <a:gd name="connsiteX11" fmla="*/ 907473 w 7917873"/>
              <a:gd name="connsiteY11" fmla="*/ 326225 h 361989"/>
              <a:gd name="connsiteX12" fmla="*/ 974668 w 7917873"/>
              <a:gd name="connsiteY12" fmla="*/ 255785 h 361989"/>
              <a:gd name="connsiteX13" fmla="*/ 1046018 w 7917873"/>
              <a:gd name="connsiteY13" fmla="*/ 40562 h 361989"/>
              <a:gd name="connsiteX14" fmla="*/ 1094509 w 7917873"/>
              <a:gd name="connsiteY14" fmla="*/ 102908 h 361989"/>
              <a:gd name="connsiteX15" fmla="*/ 1163782 w 7917873"/>
              <a:gd name="connsiteY15" fmla="*/ 337027 h 361989"/>
              <a:gd name="connsiteX16" fmla="*/ 1219200 w 7917873"/>
              <a:gd name="connsiteY16" fmla="*/ 289944 h 361989"/>
              <a:gd name="connsiteX17" fmla="*/ 1274618 w 7917873"/>
              <a:gd name="connsiteY17" fmla="*/ 75199 h 361989"/>
              <a:gd name="connsiteX18" fmla="*/ 1323109 w 7917873"/>
              <a:gd name="connsiteY18" fmla="*/ 26708 h 361989"/>
              <a:gd name="connsiteX19" fmla="*/ 1399309 w 7917873"/>
              <a:gd name="connsiteY19" fmla="*/ 199889 h 361989"/>
              <a:gd name="connsiteX20" fmla="*/ 1463733 w 7917873"/>
              <a:gd name="connsiteY20" fmla="*/ 346185 h 361989"/>
              <a:gd name="connsiteX21" fmla="*/ 1517073 w 7917873"/>
              <a:gd name="connsiteY21" fmla="*/ 262235 h 361989"/>
              <a:gd name="connsiteX22" fmla="*/ 1565564 w 7917873"/>
              <a:gd name="connsiteY22" fmla="*/ 75199 h 361989"/>
              <a:gd name="connsiteX23" fmla="*/ 1620982 w 7917873"/>
              <a:gd name="connsiteY23" fmla="*/ 33635 h 361989"/>
              <a:gd name="connsiteX24" fmla="*/ 1676400 w 7917873"/>
              <a:gd name="connsiteY24" fmla="*/ 151399 h 361989"/>
              <a:gd name="connsiteX25" fmla="*/ 1731818 w 7917873"/>
              <a:gd name="connsiteY25" fmla="*/ 317653 h 361989"/>
              <a:gd name="connsiteX26" fmla="*/ 1783574 w 7917873"/>
              <a:gd name="connsiteY26" fmla="*/ 333499 h 361989"/>
              <a:gd name="connsiteX27" fmla="*/ 1835727 w 7917873"/>
              <a:gd name="connsiteY27" fmla="*/ 158326 h 361989"/>
              <a:gd name="connsiteX28" fmla="*/ 1891145 w 7917873"/>
              <a:gd name="connsiteY28" fmla="*/ 40562 h 361989"/>
              <a:gd name="connsiteX29" fmla="*/ 1953491 w 7917873"/>
              <a:gd name="connsiteY29" fmla="*/ 40562 h 361989"/>
              <a:gd name="connsiteX30" fmla="*/ 2007128 w 7917873"/>
              <a:gd name="connsiteY30" fmla="*/ 227599 h 361989"/>
              <a:gd name="connsiteX31" fmla="*/ 2071256 w 7917873"/>
              <a:gd name="connsiteY31" fmla="*/ 333737 h 361989"/>
              <a:gd name="connsiteX32" fmla="*/ 2135282 w 7917873"/>
              <a:gd name="connsiteY32" fmla="*/ 245565 h 361989"/>
              <a:gd name="connsiteX33" fmla="*/ 2186447 w 7917873"/>
              <a:gd name="connsiteY33" fmla="*/ 135898 h 361989"/>
              <a:gd name="connsiteX34" fmla="*/ 2276996 w 7917873"/>
              <a:gd name="connsiteY34" fmla="*/ 33635 h 361989"/>
              <a:gd name="connsiteX35" fmla="*/ 2366654 w 7917873"/>
              <a:gd name="connsiteY35" fmla="*/ 140596 h 361989"/>
              <a:gd name="connsiteX36" fmla="*/ 2438797 w 7917873"/>
              <a:gd name="connsiteY36" fmla="*/ 309318 h 361989"/>
              <a:gd name="connsiteX37" fmla="*/ 2530533 w 7917873"/>
              <a:gd name="connsiteY37" fmla="*/ 320944 h 361989"/>
              <a:gd name="connsiteX38" fmla="*/ 2583873 w 7917873"/>
              <a:gd name="connsiteY38" fmla="*/ 234526 h 361989"/>
              <a:gd name="connsiteX39" fmla="*/ 2639291 w 7917873"/>
              <a:gd name="connsiteY39" fmla="*/ 89053 h 361989"/>
              <a:gd name="connsiteX40" fmla="*/ 2727267 w 7917873"/>
              <a:gd name="connsiteY40" fmla="*/ 45844 h 361989"/>
              <a:gd name="connsiteX41" fmla="*/ 2815342 w 7917873"/>
              <a:gd name="connsiteY41" fmla="*/ 162201 h 361989"/>
              <a:gd name="connsiteX42" fmla="*/ 2879667 w 7917873"/>
              <a:gd name="connsiteY42" fmla="*/ 268815 h 361989"/>
              <a:gd name="connsiteX43" fmla="*/ 2969820 w 7917873"/>
              <a:gd name="connsiteY43" fmla="*/ 335622 h 361989"/>
              <a:gd name="connsiteX44" fmla="*/ 3063933 w 7917873"/>
              <a:gd name="connsiteY44" fmla="*/ 259421 h 361989"/>
              <a:gd name="connsiteX45" fmla="*/ 3136175 w 7917873"/>
              <a:gd name="connsiteY45" fmla="*/ 128388 h 361989"/>
              <a:gd name="connsiteX46" fmla="*/ 3179662 w 7917873"/>
              <a:gd name="connsiteY46" fmla="*/ 67150 h 361989"/>
              <a:gd name="connsiteX47" fmla="*/ 3275117 w 7917873"/>
              <a:gd name="connsiteY47" fmla="*/ 29760 h 361989"/>
              <a:gd name="connsiteX48" fmla="*/ 3359926 w 7917873"/>
              <a:gd name="connsiteY48" fmla="*/ 107367 h 361989"/>
              <a:gd name="connsiteX49" fmla="*/ 3451860 w 7917873"/>
              <a:gd name="connsiteY49" fmla="*/ 249203 h 361989"/>
              <a:gd name="connsiteX50" fmla="*/ 3574473 w 7917873"/>
              <a:gd name="connsiteY50" fmla="*/ 345362 h 361989"/>
              <a:gd name="connsiteX51" fmla="*/ 3731029 w 7917873"/>
              <a:gd name="connsiteY51" fmla="*/ 333975 h 361989"/>
              <a:gd name="connsiteX52" fmla="*/ 3900055 w 7917873"/>
              <a:gd name="connsiteY52" fmla="*/ 186035 h 361989"/>
              <a:gd name="connsiteX53" fmla="*/ 4128655 w 7917873"/>
              <a:gd name="connsiteY53" fmla="*/ 26708 h 361989"/>
              <a:gd name="connsiteX54" fmla="*/ 4336473 w 7917873"/>
              <a:gd name="connsiteY54" fmla="*/ 5926 h 361989"/>
              <a:gd name="connsiteX55" fmla="*/ 4558145 w 7917873"/>
              <a:gd name="connsiteY55" fmla="*/ 89053 h 361989"/>
              <a:gd name="connsiteX56" fmla="*/ 4759036 w 7917873"/>
              <a:gd name="connsiteY56" fmla="*/ 227599 h 361989"/>
              <a:gd name="connsiteX57" fmla="*/ 4941916 w 7917873"/>
              <a:gd name="connsiteY57" fmla="*/ 333153 h 361989"/>
              <a:gd name="connsiteX58" fmla="*/ 5153891 w 7917873"/>
              <a:gd name="connsiteY58" fmla="*/ 345362 h 361989"/>
              <a:gd name="connsiteX59" fmla="*/ 5368636 w 7917873"/>
              <a:gd name="connsiteY59" fmla="*/ 289944 h 361989"/>
              <a:gd name="connsiteX60" fmla="*/ 5569527 w 7917873"/>
              <a:gd name="connsiteY60" fmla="*/ 192962 h 361989"/>
              <a:gd name="connsiteX61" fmla="*/ 5740631 w 7917873"/>
              <a:gd name="connsiteY61" fmla="*/ 100440 h 361989"/>
              <a:gd name="connsiteX62" fmla="*/ 6005945 w 7917873"/>
              <a:gd name="connsiteY62" fmla="*/ 40562 h 361989"/>
              <a:gd name="connsiteX63" fmla="*/ 6234545 w 7917873"/>
              <a:gd name="connsiteY63" fmla="*/ 61344 h 361989"/>
              <a:gd name="connsiteX64" fmla="*/ 6470073 w 7917873"/>
              <a:gd name="connsiteY64" fmla="*/ 179108 h 361989"/>
              <a:gd name="connsiteX65" fmla="*/ 6650182 w 7917873"/>
              <a:gd name="connsiteY65" fmla="*/ 276089 h 361989"/>
              <a:gd name="connsiteX66" fmla="*/ 6892636 w 7917873"/>
              <a:gd name="connsiteY66" fmla="*/ 359217 h 361989"/>
              <a:gd name="connsiteX67" fmla="*/ 7162800 w 7917873"/>
              <a:gd name="connsiteY67" fmla="*/ 331508 h 361989"/>
              <a:gd name="connsiteX68" fmla="*/ 7377545 w 7917873"/>
              <a:gd name="connsiteY68" fmla="*/ 227599 h 361989"/>
              <a:gd name="connsiteX69" fmla="*/ 7703127 w 7917873"/>
              <a:gd name="connsiteY69" fmla="*/ 61344 h 361989"/>
              <a:gd name="connsiteX70" fmla="*/ 7917873 w 7917873"/>
              <a:gd name="connsiteY70" fmla="*/ 12853 h 361989"/>
              <a:gd name="connsiteX0" fmla="*/ 0 w 7917873"/>
              <a:gd name="connsiteY0" fmla="*/ 19780 h 361989"/>
              <a:gd name="connsiteX1" fmla="*/ 55418 w 7917873"/>
              <a:gd name="connsiteY1" fmla="*/ 331508 h 361989"/>
              <a:gd name="connsiteX2" fmla="*/ 152400 w 7917873"/>
              <a:gd name="connsiteY2" fmla="*/ 19780 h 361989"/>
              <a:gd name="connsiteX3" fmla="*/ 221673 w 7917873"/>
              <a:gd name="connsiteY3" fmla="*/ 331508 h 361989"/>
              <a:gd name="connsiteX4" fmla="*/ 311727 w 7917873"/>
              <a:gd name="connsiteY4" fmla="*/ 33635 h 361989"/>
              <a:gd name="connsiteX5" fmla="*/ 387927 w 7917873"/>
              <a:gd name="connsiteY5" fmla="*/ 324580 h 361989"/>
              <a:gd name="connsiteX6" fmla="*/ 471055 w 7917873"/>
              <a:gd name="connsiteY6" fmla="*/ 33635 h 361989"/>
              <a:gd name="connsiteX7" fmla="*/ 547255 w 7917873"/>
              <a:gd name="connsiteY7" fmla="*/ 331508 h 361989"/>
              <a:gd name="connsiteX8" fmla="*/ 637309 w 7917873"/>
              <a:gd name="connsiteY8" fmla="*/ 33635 h 361989"/>
              <a:gd name="connsiteX9" fmla="*/ 706582 w 7917873"/>
              <a:gd name="connsiteY9" fmla="*/ 331508 h 361989"/>
              <a:gd name="connsiteX10" fmla="*/ 789709 w 7917873"/>
              <a:gd name="connsiteY10" fmla="*/ 33635 h 361989"/>
              <a:gd name="connsiteX11" fmla="*/ 907473 w 7917873"/>
              <a:gd name="connsiteY11" fmla="*/ 326225 h 361989"/>
              <a:gd name="connsiteX12" fmla="*/ 974668 w 7917873"/>
              <a:gd name="connsiteY12" fmla="*/ 255785 h 361989"/>
              <a:gd name="connsiteX13" fmla="*/ 1046018 w 7917873"/>
              <a:gd name="connsiteY13" fmla="*/ 40562 h 361989"/>
              <a:gd name="connsiteX14" fmla="*/ 1094509 w 7917873"/>
              <a:gd name="connsiteY14" fmla="*/ 102908 h 361989"/>
              <a:gd name="connsiteX15" fmla="*/ 1163782 w 7917873"/>
              <a:gd name="connsiteY15" fmla="*/ 337027 h 361989"/>
              <a:gd name="connsiteX16" fmla="*/ 1219200 w 7917873"/>
              <a:gd name="connsiteY16" fmla="*/ 289944 h 361989"/>
              <a:gd name="connsiteX17" fmla="*/ 1274618 w 7917873"/>
              <a:gd name="connsiteY17" fmla="*/ 75199 h 361989"/>
              <a:gd name="connsiteX18" fmla="*/ 1323109 w 7917873"/>
              <a:gd name="connsiteY18" fmla="*/ 26708 h 361989"/>
              <a:gd name="connsiteX19" fmla="*/ 1399309 w 7917873"/>
              <a:gd name="connsiteY19" fmla="*/ 199889 h 361989"/>
              <a:gd name="connsiteX20" fmla="*/ 1463733 w 7917873"/>
              <a:gd name="connsiteY20" fmla="*/ 346185 h 361989"/>
              <a:gd name="connsiteX21" fmla="*/ 1517073 w 7917873"/>
              <a:gd name="connsiteY21" fmla="*/ 262235 h 361989"/>
              <a:gd name="connsiteX22" fmla="*/ 1565564 w 7917873"/>
              <a:gd name="connsiteY22" fmla="*/ 75199 h 361989"/>
              <a:gd name="connsiteX23" fmla="*/ 1620982 w 7917873"/>
              <a:gd name="connsiteY23" fmla="*/ 33635 h 361989"/>
              <a:gd name="connsiteX24" fmla="*/ 1676400 w 7917873"/>
              <a:gd name="connsiteY24" fmla="*/ 151399 h 361989"/>
              <a:gd name="connsiteX25" fmla="*/ 1731818 w 7917873"/>
              <a:gd name="connsiteY25" fmla="*/ 317653 h 361989"/>
              <a:gd name="connsiteX26" fmla="*/ 1783574 w 7917873"/>
              <a:gd name="connsiteY26" fmla="*/ 333499 h 361989"/>
              <a:gd name="connsiteX27" fmla="*/ 1835727 w 7917873"/>
              <a:gd name="connsiteY27" fmla="*/ 158326 h 361989"/>
              <a:gd name="connsiteX28" fmla="*/ 1891145 w 7917873"/>
              <a:gd name="connsiteY28" fmla="*/ 40562 h 361989"/>
              <a:gd name="connsiteX29" fmla="*/ 1953491 w 7917873"/>
              <a:gd name="connsiteY29" fmla="*/ 40562 h 361989"/>
              <a:gd name="connsiteX30" fmla="*/ 2007128 w 7917873"/>
              <a:gd name="connsiteY30" fmla="*/ 227599 h 361989"/>
              <a:gd name="connsiteX31" fmla="*/ 2071256 w 7917873"/>
              <a:gd name="connsiteY31" fmla="*/ 333737 h 361989"/>
              <a:gd name="connsiteX32" fmla="*/ 2135282 w 7917873"/>
              <a:gd name="connsiteY32" fmla="*/ 245565 h 361989"/>
              <a:gd name="connsiteX33" fmla="*/ 2186447 w 7917873"/>
              <a:gd name="connsiteY33" fmla="*/ 135898 h 361989"/>
              <a:gd name="connsiteX34" fmla="*/ 2276996 w 7917873"/>
              <a:gd name="connsiteY34" fmla="*/ 33635 h 361989"/>
              <a:gd name="connsiteX35" fmla="*/ 2366654 w 7917873"/>
              <a:gd name="connsiteY35" fmla="*/ 140596 h 361989"/>
              <a:gd name="connsiteX36" fmla="*/ 2438797 w 7917873"/>
              <a:gd name="connsiteY36" fmla="*/ 309318 h 361989"/>
              <a:gd name="connsiteX37" fmla="*/ 2530533 w 7917873"/>
              <a:gd name="connsiteY37" fmla="*/ 320944 h 361989"/>
              <a:gd name="connsiteX38" fmla="*/ 2583873 w 7917873"/>
              <a:gd name="connsiteY38" fmla="*/ 234526 h 361989"/>
              <a:gd name="connsiteX39" fmla="*/ 2639291 w 7917873"/>
              <a:gd name="connsiteY39" fmla="*/ 89053 h 361989"/>
              <a:gd name="connsiteX40" fmla="*/ 2727267 w 7917873"/>
              <a:gd name="connsiteY40" fmla="*/ 45844 h 361989"/>
              <a:gd name="connsiteX41" fmla="*/ 2815342 w 7917873"/>
              <a:gd name="connsiteY41" fmla="*/ 162201 h 361989"/>
              <a:gd name="connsiteX42" fmla="*/ 2879667 w 7917873"/>
              <a:gd name="connsiteY42" fmla="*/ 268815 h 361989"/>
              <a:gd name="connsiteX43" fmla="*/ 2969820 w 7917873"/>
              <a:gd name="connsiteY43" fmla="*/ 335622 h 361989"/>
              <a:gd name="connsiteX44" fmla="*/ 3063933 w 7917873"/>
              <a:gd name="connsiteY44" fmla="*/ 259421 h 361989"/>
              <a:gd name="connsiteX45" fmla="*/ 3136175 w 7917873"/>
              <a:gd name="connsiteY45" fmla="*/ 128388 h 361989"/>
              <a:gd name="connsiteX46" fmla="*/ 3179662 w 7917873"/>
              <a:gd name="connsiteY46" fmla="*/ 67150 h 361989"/>
              <a:gd name="connsiteX47" fmla="*/ 3275117 w 7917873"/>
              <a:gd name="connsiteY47" fmla="*/ 29760 h 361989"/>
              <a:gd name="connsiteX48" fmla="*/ 3359926 w 7917873"/>
              <a:gd name="connsiteY48" fmla="*/ 107367 h 361989"/>
              <a:gd name="connsiteX49" fmla="*/ 3451860 w 7917873"/>
              <a:gd name="connsiteY49" fmla="*/ 249203 h 361989"/>
              <a:gd name="connsiteX50" fmla="*/ 3574473 w 7917873"/>
              <a:gd name="connsiteY50" fmla="*/ 345362 h 361989"/>
              <a:gd name="connsiteX51" fmla="*/ 3731029 w 7917873"/>
              <a:gd name="connsiteY51" fmla="*/ 333975 h 361989"/>
              <a:gd name="connsiteX52" fmla="*/ 3900055 w 7917873"/>
              <a:gd name="connsiteY52" fmla="*/ 186035 h 361989"/>
              <a:gd name="connsiteX53" fmla="*/ 4128655 w 7917873"/>
              <a:gd name="connsiteY53" fmla="*/ 26708 h 361989"/>
              <a:gd name="connsiteX54" fmla="*/ 4336473 w 7917873"/>
              <a:gd name="connsiteY54" fmla="*/ 5926 h 361989"/>
              <a:gd name="connsiteX55" fmla="*/ 4558145 w 7917873"/>
              <a:gd name="connsiteY55" fmla="*/ 89053 h 361989"/>
              <a:gd name="connsiteX56" fmla="*/ 4759036 w 7917873"/>
              <a:gd name="connsiteY56" fmla="*/ 227599 h 361989"/>
              <a:gd name="connsiteX57" fmla="*/ 4941916 w 7917873"/>
              <a:gd name="connsiteY57" fmla="*/ 333153 h 361989"/>
              <a:gd name="connsiteX58" fmla="*/ 5153891 w 7917873"/>
              <a:gd name="connsiteY58" fmla="*/ 345362 h 361989"/>
              <a:gd name="connsiteX59" fmla="*/ 5368636 w 7917873"/>
              <a:gd name="connsiteY59" fmla="*/ 289944 h 361989"/>
              <a:gd name="connsiteX60" fmla="*/ 5569527 w 7917873"/>
              <a:gd name="connsiteY60" fmla="*/ 192962 h 361989"/>
              <a:gd name="connsiteX61" fmla="*/ 5746124 w 7917873"/>
              <a:gd name="connsiteY61" fmla="*/ 106544 h 361989"/>
              <a:gd name="connsiteX62" fmla="*/ 6005945 w 7917873"/>
              <a:gd name="connsiteY62" fmla="*/ 40562 h 361989"/>
              <a:gd name="connsiteX63" fmla="*/ 6234545 w 7917873"/>
              <a:gd name="connsiteY63" fmla="*/ 61344 h 361989"/>
              <a:gd name="connsiteX64" fmla="*/ 6470073 w 7917873"/>
              <a:gd name="connsiteY64" fmla="*/ 179108 h 361989"/>
              <a:gd name="connsiteX65" fmla="*/ 6650182 w 7917873"/>
              <a:gd name="connsiteY65" fmla="*/ 276089 h 361989"/>
              <a:gd name="connsiteX66" fmla="*/ 6892636 w 7917873"/>
              <a:gd name="connsiteY66" fmla="*/ 359217 h 361989"/>
              <a:gd name="connsiteX67" fmla="*/ 7162800 w 7917873"/>
              <a:gd name="connsiteY67" fmla="*/ 331508 h 361989"/>
              <a:gd name="connsiteX68" fmla="*/ 7377545 w 7917873"/>
              <a:gd name="connsiteY68" fmla="*/ 227599 h 361989"/>
              <a:gd name="connsiteX69" fmla="*/ 7703127 w 7917873"/>
              <a:gd name="connsiteY69" fmla="*/ 61344 h 361989"/>
              <a:gd name="connsiteX70" fmla="*/ 7917873 w 7917873"/>
              <a:gd name="connsiteY70" fmla="*/ 12853 h 361989"/>
              <a:gd name="connsiteX0" fmla="*/ 0 w 7954490"/>
              <a:gd name="connsiteY0" fmla="*/ 19780 h 361989"/>
              <a:gd name="connsiteX1" fmla="*/ 55418 w 7954490"/>
              <a:gd name="connsiteY1" fmla="*/ 331508 h 361989"/>
              <a:gd name="connsiteX2" fmla="*/ 152400 w 7954490"/>
              <a:gd name="connsiteY2" fmla="*/ 19780 h 361989"/>
              <a:gd name="connsiteX3" fmla="*/ 221673 w 7954490"/>
              <a:gd name="connsiteY3" fmla="*/ 331508 h 361989"/>
              <a:gd name="connsiteX4" fmla="*/ 311727 w 7954490"/>
              <a:gd name="connsiteY4" fmla="*/ 33635 h 361989"/>
              <a:gd name="connsiteX5" fmla="*/ 387927 w 7954490"/>
              <a:gd name="connsiteY5" fmla="*/ 324580 h 361989"/>
              <a:gd name="connsiteX6" fmla="*/ 471055 w 7954490"/>
              <a:gd name="connsiteY6" fmla="*/ 33635 h 361989"/>
              <a:gd name="connsiteX7" fmla="*/ 547255 w 7954490"/>
              <a:gd name="connsiteY7" fmla="*/ 331508 h 361989"/>
              <a:gd name="connsiteX8" fmla="*/ 637309 w 7954490"/>
              <a:gd name="connsiteY8" fmla="*/ 33635 h 361989"/>
              <a:gd name="connsiteX9" fmla="*/ 706582 w 7954490"/>
              <a:gd name="connsiteY9" fmla="*/ 331508 h 361989"/>
              <a:gd name="connsiteX10" fmla="*/ 789709 w 7954490"/>
              <a:gd name="connsiteY10" fmla="*/ 33635 h 361989"/>
              <a:gd name="connsiteX11" fmla="*/ 907473 w 7954490"/>
              <a:gd name="connsiteY11" fmla="*/ 326225 h 361989"/>
              <a:gd name="connsiteX12" fmla="*/ 974668 w 7954490"/>
              <a:gd name="connsiteY12" fmla="*/ 255785 h 361989"/>
              <a:gd name="connsiteX13" fmla="*/ 1046018 w 7954490"/>
              <a:gd name="connsiteY13" fmla="*/ 40562 h 361989"/>
              <a:gd name="connsiteX14" fmla="*/ 1094509 w 7954490"/>
              <a:gd name="connsiteY14" fmla="*/ 102908 h 361989"/>
              <a:gd name="connsiteX15" fmla="*/ 1163782 w 7954490"/>
              <a:gd name="connsiteY15" fmla="*/ 337027 h 361989"/>
              <a:gd name="connsiteX16" fmla="*/ 1219200 w 7954490"/>
              <a:gd name="connsiteY16" fmla="*/ 289944 h 361989"/>
              <a:gd name="connsiteX17" fmla="*/ 1274618 w 7954490"/>
              <a:gd name="connsiteY17" fmla="*/ 75199 h 361989"/>
              <a:gd name="connsiteX18" fmla="*/ 1323109 w 7954490"/>
              <a:gd name="connsiteY18" fmla="*/ 26708 h 361989"/>
              <a:gd name="connsiteX19" fmla="*/ 1399309 w 7954490"/>
              <a:gd name="connsiteY19" fmla="*/ 199889 h 361989"/>
              <a:gd name="connsiteX20" fmla="*/ 1463733 w 7954490"/>
              <a:gd name="connsiteY20" fmla="*/ 346185 h 361989"/>
              <a:gd name="connsiteX21" fmla="*/ 1517073 w 7954490"/>
              <a:gd name="connsiteY21" fmla="*/ 262235 h 361989"/>
              <a:gd name="connsiteX22" fmla="*/ 1565564 w 7954490"/>
              <a:gd name="connsiteY22" fmla="*/ 75199 h 361989"/>
              <a:gd name="connsiteX23" fmla="*/ 1620982 w 7954490"/>
              <a:gd name="connsiteY23" fmla="*/ 33635 h 361989"/>
              <a:gd name="connsiteX24" fmla="*/ 1676400 w 7954490"/>
              <a:gd name="connsiteY24" fmla="*/ 151399 h 361989"/>
              <a:gd name="connsiteX25" fmla="*/ 1731818 w 7954490"/>
              <a:gd name="connsiteY25" fmla="*/ 317653 h 361989"/>
              <a:gd name="connsiteX26" fmla="*/ 1783574 w 7954490"/>
              <a:gd name="connsiteY26" fmla="*/ 333499 h 361989"/>
              <a:gd name="connsiteX27" fmla="*/ 1835727 w 7954490"/>
              <a:gd name="connsiteY27" fmla="*/ 158326 h 361989"/>
              <a:gd name="connsiteX28" fmla="*/ 1891145 w 7954490"/>
              <a:gd name="connsiteY28" fmla="*/ 40562 h 361989"/>
              <a:gd name="connsiteX29" fmla="*/ 1953491 w 7954490"/>
              <a:gd name="connsiteY29" fmla="*/ 40562 h 361989"/>
              <a:gd name="connsiteX30" fmla="*/ 2007128 w 7954490"/>
              <a:gd name="connsiteY30" fmla="*/ 227599 h 361989"/>
              <a:gd name="connsiteX31" fmla="*/ 2071256 w 7954490"/>
              <a:gd name="connsiteY31" fmla="*/ 333737 h 361989"/>
              <a:gd name="connsiteX32" fmla="*/ 2135282 w 7954490"/>
              <a:gd name="connsiteY32" fmla="*/ 245565 h 361989"/>
              <a:gd name="connsiteX33" fmla="*/ 2186447 w 7954490"/>
              <a:gd name="connsiteY33" fmla="*/ 135898 h 361989"/>
              <a:gd name="connsiteX34" fmla="*/ 2276996 w 7954490"/>
              <a:gd name="connsiteY34" fmla="*/ 33635 h 361989"/>
              <a:gd name="connsiteX35" fmla="*/ 2366654 w 7954490"/>
              <a:gd name="connsiteY35" fmla="*/ 140596 h 361989"/>
              <a:gd name="connsiteX36" fmla="*/ 2438797 w 7954490"/>
              <a:gd name="connsiteY36" fmla="*/ 309318 h 361989"/>
              <a:gd name="connsiteX37" fmla="*/ 2530533 w 7954490"/>
              <a:gd name="connsiteY37" fmla="*/ 320944 h 361989"/>
              <a:gd name="connsiteX38" fmla="*/ 2583873 w 7954490"/>
              <a:gd name="connsiteY38" fmla="*/ 234526 h 361989"/>
              <a:gd name="connsiteX39" fmla="*/ 2639291 w 7954490"/>
              <a:gd name="connsiteY39" fmla="*/ 89053 h 361989"/>
              <a:gd name="connsiteX40" fmla="*/ 2727267 w 7954490"/>
              <a:gd name="connsiteY40" fmla="*/ 45844 h 361989"/>
              <a:gd name="connsiteX41" fmla="*/ 2815342 w 7954490"/>
              <a:gd name="connsiteY41" fmla="*/ 162201 h 361989"/>
              <a:gd name="connsiteX42" fmla="*/ 2879667 w 7954490"/>
              <a:gd name="connsiteY42" fmla="*/ 268815 h 361989"/>
              <a:gd name="connsiteX43" fmla="*/ 2969820 w 7954490"/>
              <a:gd name="connsiteY43" fmla="*/ 335622 h 361989"/>
              <a:gd name="connsiteX44" fmla="*/ 3063933 w 7954490"/>
              <a:gd name="connsiteY44" fmla="*/ 259421 h 361989"/>
              <a:gd name="connsiteX45" fmla="*/ 3136175 w 7954490"/>
              <a:gd name="connsiteY45" fmla="*/ 128388 h 361989"/>
              <a:gd name="connsiteX46" fmla="*/ 3179662 w 7954490"/>
              <a:gd name="connsiteY46" fmla="*/ 67150 h 361989"/>
              <a:gd name="connsiteX47" fmla="*/ 3275117 w 7954490"/>
              <a:gd name="connsiteY47" fmla="*/ 29760 h 361989"/>
              <a:gd name="connsiteX48" fmla="*/ 3359926 w 7954490"/>
              <a:gd name="connsiteY48" fmla="*/ 107367 h 361989"/>
              <a:gd name="connsiteX49" fmla="*/ 3451860 w 7954490"/>
              <a:gd name="connsiteY49" fmla="*/ 249203 h 361989"/>
              <a:gd name="connsiteX50" fmla="*/ 3574473 w 7954490"/>
              <a:gd name="connsiteY50" fmla="*/ 345362 h 361989"/>
              <a:gd name="connsiteX51" fmla="*/ 3731029 w 7954490"/>
              <a:gd name="connsiteY51" fmla="*/ 333975 h 361989"/>
              <a:gd name="connsiteX52" fmla="*/ 3900055 w 7954490"/>
              <a:gd name="connsiteY52" fmla="*/ 186035 h 361989"/>
              <a:gd name="connsiteX53" fmla="*/ 4128655 w 7954490"/>
              <a:gd name="connsiteY53" fmla="*/ 26708 h 361989"/>
              <a:gd name="connsiteX54" fmla="*/ 4336473 w 7954490"/>
              <a:gd name="connsiteY54" fmla="*/ 5926 h 361989"/>
              <a:gd name="connsiteX55" fmla="*/ 4558145 w 7954490"/>
              <a:gd name="connsiteY55" fmla="*/ 89053 h 361989"/>
              <a:gd name="connsiteX56" fmla="*/ 4759036 w 7954490"/>
              <a:gd name="connsiteY56" fmla="*/ 227599 h 361989"/>
              <a:gd name="connsiteX57" fmla="*/ 4941916 w 7954490"/>
              <a:gd name="connsiteY57" fmla="*/ 333153 h 361989"/>
              <a:gd name="connsiteX58" fmla="*/ 5153891 w 7954490"/>
              <a:gd name="connsiteY58" fmla="*/ 345362 h 361989"/>
              <a:gd name="connsiteX59" fmla="*/ 5368636 w 7954490"/>
              <a:gd name="connsiteY59" fmla="*/ 289944 h 361989"/>
              <a:gd name="connsiteX60" fmla="*/ 5569527 w 7954490"/>
              <a:gd name="connsiteY60" fmla="*/ 192962 h 361989"/>
              <a:gd name="connsiteX61" fmla="*/ 5746124 w 7954490"/>
              <a:gd name="connsiteY61" fmla="*/ 106544 h 361989"/>
              <a:gd name="connsiteX62" fmla="*/ 6005945 w 7954490"/>
              <a:gd name="connsiteY62" fmla="*/ 40562 h 361989"/>
              <a:gd name="connsiteX63" fmla="*/ 6234545 w 7954490"/>
              <a:gd name="connsiteY63" fmla="*/ 61344 h 361989"/>
              <a:gd name="connsiteX64" fmla="*/ 6470073 w 7954490"/>
              <a:gd name="connsiteY64" fmla="*/ 179108 h 361989"/>
              <a:gd name="connsiteX65" fmla="*/ 6650182 w 7954490"/>
              <a:gd name="connsiteY65" fmla="*/ 276089 h 361989"/>
              <a:gd name="connsiteX66" fmla="*/ 6892636 w 7954490"/>
              <a:gd name="connsiteY66" fmla="*/ 359217 h 361989"/>
              <a:gd name="connsiteX67" fmla="*/ 7162800 w 7954490"/>
              <a:gd name="connsiteY67" fmla="*/ 331508 h 361989"/>
              <a:gd name="connsiteX68" fmla="*/ 7377545 w 7954490"/>
              <a:gd name="connsiteY68" fmla="*/ 227599 h 361989"/>
              <a:gd name="connsiteX69" fmla="*/ 7703127 w 7954490"/>
              <a:gd name="connsiteY69" fmla="*/ 61344 h 361989"/>
              <a:gd name="connsiteX70" fmla="*/ 7954490 w 7954490"/>
              <a:gd name="connsiteY70" fmla="*/ 11327 h 361989"/>
              <a:gd name="connsiteX0" fmla="*/ 0 w 7954490"/>
              <a:gd name="connsiteY0" fmla="*/ 19780 h 356575"/>
              <a:gd name="connsiteX1" fmla="*/ 55418 w 7954490"/>
              <a:gd name="connsiteY1" fmla="*/ 331508 h 356575"/>
              <a:gd name="connsiteX2" fmla="*/ 152400 w 7954490"/>
              <a:gd name="connsiteY2" fmla="*/ 19780 h 356575"/>
              <a:gd name="connsiteX3" fmla="*/ 221673 w 7954490"/>
              <a:gd name="connsiteY3" fmla="*/ 331508 h 356575"/>
              <a:gd name="connsiteX4" fmla="*/ 311727 w 7954490"/>
              <a:gd name="connsiteY4" fmla="*/ 33635 h 356575"/>
              <a:gd name="connsiteX5" fmla="*/ 387927 w 7954490"/>
              <a:gd name="connsiteY5" fmla="*/ 324580 h 356575"/>
              <a:gd name="connsiteX6" fmla="*/ 471055 w 7954490"/>
              <a:gd name="connsiteY6" fmla="*/ 33635 h 356575"/>
              <a:gd name="connsiteX7" fmla="*/ 547255 w 7954490"/>
              <a:gd name="connsiteY7" fmla="*/ 331508 h 356575"/>
              <a:gd name="connsiteX8" fmla="*/ 637309 w 7954490"/>
              <a:gd name="connsiteY8" fmla="*/ 33635 h 356575"/>
              <a:gd name="connsiteX9" fmla="*/ 706582 w 7954490"/>
              <a:gd name="connsiteY9" fmla="*/ 331508 h 356575"/>
              <a:gd name="connsiteX10" fmla="*/ 789709 w 7954490"/>
              <a:gd name="connsiteY10" fmla="*/ 33635 h 356575"/>
              <a:gd name="connsiteX11" fmla="*/ 907473 w 7954490"/>
              <a:gd name="connsiteY11" fmla="*/ 326225 h 356575"/>
              <a:gd name="connsiteX12" fmla="*/ 974668 w 7954490"/>
              <a:gd name="connsiteY12" fmla="*/ 255785 h 356575"/>
              <a:gd name="connsiteX13" fmla="*/ 1046018 w 7954490"/>
              <a:gd name="connsiteY13" fmla="*/ 40562 h 356575"/>
              <a:gd name="connsiteX14" fmla="*/ 1094509 w 7954490"/>
              <a:gd name="connsiteY14" fmla="*/ 102908 h 356575"/>
              <a:gd name="connsiteX15" fmla="*/ 1163782 w 7954490"/>
              <a:gd name="connsiteY15" fmla="*/ 337027 h 356575"/>
              <a:gd name="connsiteX16" fmla="*/ 1219200 w 7954490"/>
              <a:gd name="connsiteY16" fmla="*/ 289944 h 356575"/>
              <a:gd name="connsiteX17" fmla="*/ 1274618 w 7954490"/>
              <a:gd name="connsiteY17" fmla="*/ 75199 h 356575"/>
              <a:gd name="connsiteX18" fmla="*/ 1323109 w 7954490"/>
              <a:gd name="connsiteY18" fmla="*/ 26708 h 356575"/>
              <a:gd name="connsiteX19" fmla="*/ 1399309 w 7954490"/>
              <a:gd name="connsiteY19" fmla="*/ 199889 h 356575"/>
              <a:gd name="connsiteX20" fmla="*/ 1463733 w 7954490"/>
              <a:gd name="connsiteY20" fmla="*/ 346185 h 356575"/>
              <a:gd name="connsiteX21" fmla="*/ 1517073 w 7954490"/>
              <a:gd name="connsiteY21" fmla="*/ 262235 h 356575"/>
              <a:gd name="connsiteX22" fmla="*/ 1565564 w 7954490"/>
              <a:gd name="connsiteY22" fmla="*/ 75199 h 356575"/>
              <a:gd name="connsiteX23" fmla="*/ 1620982 w 7954490"/>
              <a:gd name="connsiteY23" fmla="*/ 33635 h 356575"/>
              <a:gd name="connsiteX24" fmla="*/ 1676400 w 7954490"/>
              <a:gd name="connsiteY24" fmla="*/ 151399 h 356575"/>
              <a:gd name="connsiteX25" fmla="*/ 1731818 w 7954490"/>
              <a:gd name="connsiteY25" fmla="*/ 317653 h 356575"/>
              <a:gd name="connsiteX26" fmla="*/ 1783574 w 7954490"/>
              <a:gd name="connsiteY26" fmla="*/ 333499 h 356575"/>
              <a:gd name="connsiteX27" fmla="*/ 1835727 w 7954490"/>
              <a:gd name="connsiteY27" fmla="*/ 158326 h 356575"/>
              <a:gd name="connsiteX28" fmla="*/ 1891145 w 7954490"/>
              <a:gd name="connsiteY28" fmla="*/ 40562 h 356575"/>
              <a:gd name="connsiteX29" fmla="*/ 1953491 w 7954490"/>
              <a:gd name="connsiteY29" fmla="*/ 40562 h 356575"/>
              <a:gd name="connsiteX30" fmla="*/ 2007128 w 7954490"/>
              <a:gd name="connsiteY30" fmla="*/ 227599 h 356575"/>
              <a:gd name="connsiteX31" fmla="*/ 2071256 w 7954490"/>
              <a:gd name="connsiteY31" fmla="*/ 333737 h 356575"/>
              <a:gd name="connsiteX32" fmla="*/ 2135282 w 7954490"/>
              <a:gd name="connsiteY32" fmla="*/ 245565 h 356575"/>
              <a:gd name="connsiteX33" fmla="*/ 2186447 w 7954490"/>
              <a:gd name="connsiteY33" fmla="*/ 135898 h 356575"/>
              <a:gd name="connsiteX34" fmla="*/ 2276996 w 7954490"/>
              <a:gd name="connsiteY34" fmla="*/ 33635 h 356575"/>
              <a:gd name="connsiteX35" fmla="*/ 2366654 w 7954490"/>
              <a:gd name="connsiteY35" fmla="*/ 140596 h 356575"/>
              <a:gd name="connsiteX36" fmla="*/ 2438797 w 7954490"/>
              <a:gd name="connsiteY36" fmla="*/ 309318 h 356575"/>
              <a:gd name="connsiteX37" fmla="*/ 2530533 w 7954490"/>
              <a:gd name="connsiteY37" fmla="*/ 320944 h 356575"/>
              <a:gd name="connsiteX38" fmla="*/ 2583873 w 7954490"/>
              <a:gd name="connsiteY38" fmla="*/ 234526 h 356575"/>
              <a:gd name="connsiteX39" fmla="*/ 2639291 w 7954490"/>
              <a:gd name="connsiteY39" fmla="*/ 89053 h 356575"/>
              <a:gd name="connsiteX40" fmla="*/ 2727267 w 7954490"/>
              <a:gd name="connsiteY40" fmla="*/ 45844 h 356575"/>
              <a:gd name="connsiteX41" fmla="*/ 2815342 w 7954490"/>
              <a:gd name="connsiteY41" fmla="*/ 162201 h 356575"/>
              <a:gd name="connsiteX42" fmla="*/ 2879667 w 7954490"/>
              <a:gd name="connsiteY42" fmla="*/ 268815 h 356575"/>
              <a:gd name="connsiteX43" fmla="*/ 2969820 w 7954490"/>
              <a:gd name="connsiteY43" fmla="*/ 335622 h 356575"/>
              <a:gd name="connsiteX44" fmla="*/ 3063933 w 7954490"/>
              <a:gd name="connsiteY44" fmla="*/ 259421 h 356575"/>
              <a:gd name="connsiteX45" fmla="*/ 3136175 w 7954490"/>
              <a:gd name="connsiteY45" fmla="*/ 128388 h 356575"/>
              <a:gd name="connsiteX46" fmla="*/ 3179662 w 7954490"/>
              <a:gd name="connsiteY46" fmla="*/ 67150 h 356575"/>
              <a:gd name="connsiteX47" fmla="*/ 3275117 w 7954490"/>
              <a:gd name="connsiteY47" fmla="*/ 29760 h 356575"/>
              <a:gd name="connsiteX48" fmla="*/ 3359926 w 7954490"/>
              <a:gd name="connsiteY48" fmla="*/ 107367 h 356575"/>
              <a:gd name="connsiteX49" fmla="*/ 3451860 w 7954490"/>
              <a:gd name="connsiteY49" fmla="*/ 249203 h 356575"/>
              <a:gd name="connsiteX50" fmla="*/ 3574473 w 7954490"/>
              <a:gd name="connsiteY50" fmla="*/ 345362 h 356575"/>
              <a:gd name="connsiteX51" fmla="*/ 3731029 w 7954490"/>
              <a:gd name="connsiteY51" fmla="*/ 333975 h 356575"/>
              <a:gd name="connsiteX52" fmla="*/ 3900055 w 7954490"/>
              <a:gd name="connsiteY52" fmla="*/ 186035 h 356575"/>
              <a:gd name="connsiteX53" fmla="*/ 4128655 w 7954490"/>
              <a:gd name="connsiteY53" fmla="*/ 26708 h 356575"/>
              <a:gd name="connsiteX54" fmla="*/ 4336473 w 7954490"/>
              <a:gd name="connsiteY54" fmla="*/ 5926 h 356575"/>
              <a:gd name="connsiteX55" fmla="*/ 4558145 w 7954490"/>
              <a:gd name="connsiteY55" fmla="*/ 89053 h 356575"/>
              <a:gd name="connsiteX56" fmla="*/ 4759036 w 7954490"/>
              <a:gd name="connsiteY56" fmla="*/ 227599 h 356575"/>
              <a:gd name="connsiteX57" fmla="*/ 4941916 w 7954490"/>
              <a:gd name="connsiteY57" fmla="*/ 333153 h 356575"/>
              <a:gd name="connsiteX58" fmla="*/ 5153891 w 7954490"/>
              <a:gd name="connsiteY58" fmla="*/ 345362 h 356575"/>
              <a:gd name="connsiteX59" fmla="*/ 5368636 w 7954490"/>
              <a:gd name="connsiteY59" fmla="*/ 289944 h 356575"/>
              <a:gd name="connsiteX60" fmla="*/ 5569527 w 7954490"/>
              <a:gd name="connsiteY60" fmla="*/ 192962 h 356575"/>
              <a:gd name="connsiteX61" fmla="*/ 5746124 w 7954490"/>
              <a:gd name="connsiteY61" fmla="*/ 106544 h 356575"/>
              <a:gd name="connsiteX62" fmla="*/ 6005945 w 7954490"/>
              <a:gd name="connsiteY62" fmla="*/ 40562 h 356575"/>
              <a:gd name="connsiteX63" fmla="*/ 6234545 w 7954490"/>
              <a:gd name="connsiteY63" fmla="*/ 61344 h 356575"/>
              <a:gd name="connsiteX64" fmla="*/ 6470073 w 7954490"/>
              <a:gd name="connsiteY64" fmla="*/ 179108 h 356575"/>
              <a:gd name="connsiteX65" fmla="*/ 6650182 w 7954490"/>
              <a:gd name="connsiteY65" fmla="*/ 276089 h 356575"/>
              <a:gd name="connsiteX66" fmla="*/ 6899960 w 7954490"/>
              <a:gd name="connsiteY66" fmla="*/ 353112 h 356575"/>
              <a:gd name="connsiteX67" fmla="*/ 7162800 w 7954490"/>
              <a:gd name="connsiteY67" fmla="*/ 331508 h 356575"/>
              <a:gd name="connsiteX68" fmla="*/ 7377545 w 7954490"/>
              <a:gd name="connsiteY68" fmla="*/ 227599 h 356575"/>
              <a:gd name="connsiteX69" fmla="*/ 7703127 w 7954490"/>
              <a:gd name="connsiteY69" fmla="*/ 61344 h 356575"/>
              <a:gd name="connsiteX70" fmla="*/ 7954490 w 7954490"/>
              <a:gd name="connsiteY70" fmla="*/ 11327 h 356575"/>
              <a:gd name="connsiteX0" fmla="*/ 0 w 7954490"/>
              <a:gd name="connsiteY0" fmla="*/ 19780 h 355175"/>
              <a:gd name="connsiteX1" fmla="*/ 55418 w 7954490"/>
              <a:gd name="connsiteY1" fmla="*/ 331508 h 355175"/>
              <a:gd name="connsiteX2" fmla="*/ 152400 w 7954490"/>
              <a:gd name="connsiteY2" fmla="*/ 19780 h 355175"/>
              <a:gd name="connsiteX3" fmla="*/ 221673 w 7954490"/>
              <a:gd name="connsiteY3" fmla="*/ 331508 h 355175"/>
              <a:gd name="connsiteX4" fmla="*/ 311727 w 7954490"/>
              <a:gd name="connsiteY4" fmla="*/ 33635 h 355175"/>
              <a:gd name="connsiteX5" fmla="*/ 387927 w 7954490"/>
              <a:gd name="connsiteY5" fmla="*/ 324580 h 355175"/>
              <a:gd name="connsiteX6" fmla="*/ 471055 w 7954490"/>
              <a:gd name="connsiteY6" fmla="*/ 33635 h 355175"/>
              <a:gd name="connsiteX7" fmla="*/ 547255 w 7954490"/>
              <a:gd name="connsiteY7" fmla="*/ 331508 h 355175"/>
              <a:gd name="connsiteX8" fmla="*/ 637309 w 7954490"/>
              <a:gd name="connsiteY8" fmla="*/ 33635 h 355175"/>
              <a:gd name="connsiteX9" fmla="*/ 706582 w 7954490"/>
              <a:gd name="connsiteY9" fmla="*/ 331508 h 355175"/>
              <a:gd name="connsiteX10" fmla="*/ 789709 w 7954490"/>
              <a:gd name="connsiteY10" fmla="*/ 33635 h 355175"/>
              <a:gd name="connsiteX11" fmla="*/ 907473 w 7954490"/>
              <a:gd name="connsiteY11" fmla="*/ 326225 h 355175"/>
              <a:gd name="connsiteX12" fmla="*/ 974668 w 7954490"/>
              <a:gd name="connsiteY12" fmla="*/ 255785 h 355175"/>
              <a:gd name="connsiteX13" fmla="*/ 1046018 w 7954490"/>
              <a:gd name="connsiteY13" fmla="*/ 40562 h 355175"/>
              <a:gd name="connsiteX14" fmla="*/ 1094509 w 7954490"/>
              <a:gd name="connsiteY14" fmla="*/ 102908 h 355175"/>
              <a:gd name="connsiteX15" fmla="*/ 1163782 w 7954490"/>
              <a:gd name="connsiteY15" fmla="*/ 337027 h 355175"/>
              <a:gd name="connsiteX16" fmla="*/ 1219200 w 7954490"/>
              <a:gd name="connsiteY16" fmla="*/ 289944 h 355175"/>
              <a:gd name="connsiteX17" fmla="*/ 1274618 w 7954490"/>
              <a:gd name="connsiteY17" fmla="*/ 75199 h 355175"/>
              <a:gd name="connsiteX18" fmla="*/ 1323109 w 7954490"/>
              <a:gd name="connsiteY18" fmla="*/ 26708 h 355175"/>
              <a:gd name="connsiteX19" fmla="*/ 1399309 w 7954490"/>
              <a:gd name="connsiteY19" fmla="*/ 199889 h 355175"/>
              <a:gd name="connsiteX20" fmla="*/ 1463733 w 7954490"/>
              <a:gd name="connsiteY20" fmla="*/ 346185 h 355175"/>
              <a:gd name="connsiteX21" fmla="*/ 1517073 w 7954490"/>
              <a:gd name="connsiteY21" fmla="*/ 262235 h 355175"/>
              <a:gd name="connsiteX22" fmla="*/ 1565564 w 7954490"/>
              <a:gd name="connsiteY22" fmla="*/ 75199 h 355175"/>
              <a:gd name="connsiteX23" fmla="*/ 1620982 w 7954490"/>
              <a:gd name="connsiteY23" fmla="*/ 33635 h 355175"/>
              <a:gd name="connsiteX24" fmla="*/ 1676400 w 7954490"/>
              <a:gd name="connsiteY24" fmla="*/ 151399 h 355175"/>
              <a:gd name="connsiteX25" fmla="*/ 1731818 w 7954490"/>
              <a:gd name="connsiteY25" fmla="*/ 317653 h 355175"/>
              <a:gd name="connsiteX26" fmla="*/ 1783574 w 7954490"/>
              <a:gd name="connsiteY26" fmla="*/ 333499 h 355175"/>
              <a:gd name="connsiteX27" fmla="*/ 1835727 w 7954490"/>
              <a:gd name="connsiteY27" fmla="*/ 158326 h 355175"/>
              <a:gd name="connsiteX28" fmla="*/ 1891145 w 7954490"/>
              <a:gd name="connsiteY28" fmla="*/ 40562 h 355175"/>
              <a:gd name="connsiteX29" fmla="*/ 1953491 w 7954490"/>
              <a:gd name="connsiteY29" fmla="*/ 40562 h 355175"/>
              <a:gd name="connsiteX30" fmla="*/ 2007128 w 7954490"/>
              <a:gd name="connsiteY30" fmla="*/ 227599 h 355175"/>
              <a:gd name="connsiteX31" fmla="*/ 2071256 w 7954490"/>
              <a:gd name="connsiteY31" fmla="*/ 333737 h 355175"/>
              <a:gd name="connsiteX32" fmla="*/ 2135282 w 7954490"/>
              <a:gd name="connsiteY32" fmla="*/ 245565 h 355175"/>
              <a:gd name="connsiteX33" fmla="*/ 2186447 w 7954490"/>
              <a:gd name="connsiteY33" fmla="*/ 135898 h 355175"/>
              <a:gd name="connsiteX34" fmla="*/ 2276996 w 7954490"/>
              <a:gd name="connsiteY34" fmla="*/ 33635 h 355175"/>
              <a:gd name="connsiteX35" fmla="*/ 2366654 w 7954490"/>
              <a:gd name="connsiteY35" fmla="*/ 140596 h 355175"/>
              <a:gd name="connsiteX36" fmla="*/ 2438797 w 7954490"/>
              <a:gd name="connsiteY36" fmla="*/ 309318 h 355175"/>
              <a:gd name="connsiteX37" fmla="*/ 2530533 w 7954490"/>
              <a:gd name="connsiteY37" fmla="*/ 320944 h 355175"/>
              <a:gd name="connsiteX38" fmla="*/ 2583873 w 7954490"/>
              <a:gd name="connsiteY38" fmla="*/ 234526 h 355175"/>
              <a:gd name="connsiteX39" fmla="*/ 2639291 w 7954490"/>
              <a:gd name="connsiteY39" fmla="*/ 89053 h 355175"/>
              <a:gd name="connsiteX40" fmla="*/ 2727267 w 7954490"/>
              <a:gd name="connsiteY40" fmla="*/ 45844 h 355175"/>
              <a:gd name="connsiteX41" fmla="*/ 2815342 w 7954490"/>
              <a:gd name="connsiteY41" fmla="*/ 162201 h 355175"/>
              <a:gd name="connsiteX42" fmla="*/ 2879667 w 7954490"/>
              <a:gd name="connsiteY42" fmla="*/ 268815 h 355175"/>
              <a:gd name="connsiteX43" fmla="*/ 2969820 w 7954490"/>
              <a:gd name="connsiteY43" fmla="*/ 335622 h 355175"/>
              <a:gd name="connsiteX44" fmla="*/ 3063933 w 7954490"/>
              <a:gd name="connsiteY44" fmla="*/ 259421 h 355175"/>
              <a:gd name="connsiteX45" fmla="*/ 3136175 w 7954490"/>
              <a:gd name="connsiteY45" fmla="*/ 128388 h 355175"/>
              <a:gd name="connsiteX46" fmla="*/ 3179662 w 7954490"/>
              <a:gd name="connsiteY46" fmla="*/ 67150 h 355175"/>
              <a:gd name="connsiteX47" fmla="*/ 3275117 w 7954490"/>
              <a:gd name="connsiteY47" fmla="*/ 29760 h 355175"/>
              <a:gd name="connsiteX48" fmla="*/ 3359926 w 7954490"/>
              <a:gd name="connsiteY48" fmla="*/ 107367 h 355175"/>
              <a:gd name="connsiteX49" fmla="*/ 3451860 w 7954490"/>
              <a:gd name="connsiteY49" fmla="*/ 249203 h 355175"/>
              <a:gd name="connsiteX50" fmla="*/ 3574473 w 7954490"/>
              <a:gd name="connsiteY50" fmla="*/ 345362 h 355175"/>
              <a:gd name="connsiteX51" fmla="*/ 3731029 w 7954490"/>
              <a:gd name="connsiteY51" fmla="*/ 333975 h 355175"/>
              <a:gd name="connsiteX52" fmla="*/ 3900055 w 7954490"/>
              <a:gd name="connsiteY52" fmla="*/ 186035 h 355175"/>
              <a:gd name="connsiteX53" fmla="*/ 4128655 w 7954490"/>
              <a:gd name="connsiteY53" fmla="*/ 26708 h 355175"/>
              <a:gd name="connsiteX54" fmla="*/ 4336473 w 7954490"/>
              <a:gd name="connsiteY54" fmla="*/ 5926 h 355175"/>
              <a:gd name="connsiteX55" fmla="*/ 4558145 w 7954490"/>
              <a:gd name="connsiteY55" fmla="*/ 89053 h 355175"/>
              <a:gd name="connsiteX56" fmla="*/ 4759036 w 7954490"/>
              <a:gd name="connsiteY56" fmla="*/ 227599 h 355175"/>
              <a:gd name="connsiteX57" fmla="*/ 4941916 w 7954490"/>
              <a:gd name="connsiteY57" fmla="*/ 333153 h 355175"/>
              <a:gd name="connsiteX58" fmla="*/ 5153891 w 7954490"/>
              <a:gd name="connsiteY58" fmla="*/ 345362 h 355175"/>
              <a:gd name="connsiteX59" fmla="*/ 5368636 w 7954490"/>
              <a:gd name="connsiteY59" fmla="*/ 289944 h 355175"/>
              <a:gd name="connsiteX60" fmla="*/ 5569527 w 7954490"/>
              <a:gd name="connsiteY60" fmla="*/ 192962 h 355175"/>
              <a:gd name="connsiteX61" fmla="*/ 5746124 w 7954490"/>
              <a:gd name="connsiteY61" fmla="*/ 106544 h 355175"/>
              <a:gd name="connsiteX62" fmla="*/ 6005945 w 7954490"/>
              <a:gd name="connsiteY62" fmla="*/ 40562 h 355175"/>
              <a:gd name="connsiteX63" fmla="*/ 6234545 w 7954490"/>
              <a:gd name="connsiteY63" fmla="*/ 61344 h 355175"/>
              <a:gd name="connsiteX64" fmla="*/ 6470073 w 7954490"/>
              <a:gd name="connsiteY64" fmla="*/ 179108 h 355175"/>
              <a:gd name="connsiteX65" fmla="*/ 6650182 w 7954490"/>
              <a:gd name="connsiteY65" fmla="*/ 276089 h 355175"/>
              <a:gd name="connsiteX66" fmla="*/ 6899960 w 7954490"/>
              <a:gd name="connsiteY66" fmla="*/ 353112 h 355175"/>
              <a:gd name="connsiteX67" fmla="*/ 7162801 w 7954490"/>
              <a:gd name="connsiteY67" fmla="*/ 323877 h 355175"/>
              <a:gd name="connsiteX68" fmla="*/ 7377545 w 7954490"/>
              <a:gd name="connsiteY68" fmla="*/ 227599 h 355175"/>
              <a:gd name="connsiteX69" fmla="*/ 7703127 w 7954490"/>
              <a:gd name="connsiteY69" fmla="*/ 61344 h 355175"/>
              <a:gd name="connsiteX70" fmla="*/ 7954490 w 7954490"/>
              <a:gd name="connsiteY70" fmla="*/ 11327 h 355175"/>
              <a:gd name="connsiteX0" fmla="*/ 0 w 7954490"/>
              <a:gd name="connsiteY0" fmla="*/ 19780 h 355175"/>
              <a:gd name="connsiteX1" fmla="*/ 55418 w 7954490"/>
              <a:gd name="connsiteY1" fmla="*/ 331508 h 355175"/>
              <a:gd name="connsiteX2" fmla="*/ 152400 w 7954490"/>
              <a:gd name="connsiteY2" fmla="*/ 19780 h 355175"/>
              <a:gd name="connsiteX3" fmla="*/ 221673 w 7954490"/>
              <a:gd name="connsiteY3" fmla="*/ 331508 h 355175"/>
              <a:gd name="connsiteX4" fmla="*/ 311727 w 7954490"/>
              <a:gd name="connsiteY4" fmla="*/ 33635 h 355175"/>
              <a:gd name="connsiteX5" fmla="*/ 387927 w 7954490"/>
              <a:gd name="connsiteY5" fmla="*/ 324580 h 355175"/>
              <a:gd name="connsiteX6" fmla="*/ 471055 w 7954490"/>
              <a:gd name="connsiteY6" fmla="*/ 33635 h 355175"/>
              <a:gd name="connsiteX7" fmla="*/ 547255 w 7954490"/>
              <a:gd name="connsiteY7" fmla="*/ 331508 h 355175"/>
              <a:gd name="connsiteX8" fmla="*/ 637309 w 7954490"/>
              <a:gd name="connsiteY8" fmla="*/ 33635 h 355175"/>
              <a:gd name="connsiteX9" fmla="*/ 706582 w 7954490"/>
              <a:gd name="connsiteY9" fmla="*/ 331508 h 355175"/>
              <a:gd name="connsiteX10" fmla="*/ 789709 w 7954490"/>
              <a:gd name="connsiteY10" fmla="*/ 33635 h 355175"/>
              <a:gd name="connsiteX11" fmla="*/ 907473 w 7954490"/>
              <a:gd name="connsiteY11" fmla="*/ 326225 h 355175"/>
              <a:gd name="connsiteX12" fmla="*/ 974668 w 7954490"/>
              <a:gd name="connsiteY12" fmla="*/ 255785 h 355175"/>
              <a:gd name="connsiteX13" fmla="*/ 1046018 w 7954490"/>
              <a:gd name="connsiteY13" fmla="*/ 40562 h 355175"/>
              <a:gd name="connsiteX14" fmla="*/ 1094509 w 7954490"/>
              <a:gd name="connsiteY14" fmla="*/ 102908 h 355175"/>
              <a:gd name="connsiteX15" fmla="*/ 1163782 w 7954490"/>
              <a:gd name="connsiteY15" fmla="*/ 337027 h 355175"/>
              <a:gd name="connsiteX16" fmla="*/ 1219200 w 7954490"/>
              <a:gd name="connsiteY16" fmla="*/ 289944 h 355175"/>
              <a:gd name="connsiteX17" fmla="*/ 1274618 w 7954490"/>
              <a:gd name="connsiteY17" fmla="*/ 75199 h 355175"/>
              <a:gd name="connsiteX18" fmla="*/ 1323109 w 7954490"/>
              <a:gd name="connsiteY18" fmla="*/ 26708 h 355175"/>
              <a:gd name="connsiteX19" fmla="*/ 1399309 w 7954490"/>
              <a:gd name="connsiteY19" fmla="*/ 199889 h 355175"/>
              <a:gd name="connsiteX20" fmla="*/ 1463733 w 7954490"/>
              <a:gd name="connsiteY20" fmla="*/ 346185 h 355175"/>
              <a:gd name="connsiteX21" fmla="*/ 1517073 w 7954490"/>
              <a:gd name="connsiteY21" fmla="*/ 262235 h 355175"/>
              <a:gd name="connsiteX22" fmla="*/ 1565564 w 7954490"/>
              <a:gd name="connsiteY22" fmla="*/ 75199 h 355175"/>
              <a:gd name="connsiteX23" fmla="*/ 1620982 w 7954490"/>
              <a:gd name="connsiteY23" fmla="*/ 33635 h 355175"/>
              <a:gd name="connsiteX24" fmla="*/ 1676400 w 7954490"/>
              <a:gd name="connsiteY24" fmla="*/ 151399 h 355175"/>
              <a:gd name="connsiteX25" fmla="*/ 1731818 w 7954490"/>
              <a:gd name="connsiteY25" fmla="*/ 317653 h 355175"/>
              <a:gd name="connsiteX26" fmla="*/ 1783574 w 7954490"/>
              <a:gd name="connsiteY26" fmla="*/ 333499 h 355175"/>
              <a:gd name="connsiteX27" fmla="*/ 1835727 w 7954490"/>
              <a:gd name="connsiteY27" fmla="*/ 158326 h 355175"/>
              <a:gd name="connsiteX28" fmla="*/ 1891145 w 7954490"/>
              <a:gd name="connsiteY28" fmla="*/ 40562 h 355175"/>
              <a:gd name="connsiteX29" fmla="*/ 1953491 w 7954490"/>
              <a:gd name="connsiteY29" fmla="*/ 40562 h 355175"/>
              <a:gd name="connsiteX30" fmla="*/ 2007128 w 7954490"/>
              <a:gd name="connsiteY30" fmla="*/ 227599 h 355175"/>
              <a:gd name="connsiteX31" fmla="*/ 2071256 w 7954490"/>
              <a:gd name="connsiteY31" fmla="*/ 333737 h 355175"/>
              <a:gd name="connsiteX32" fmla="*/ 2135282 w 7954490"/>
              <a:gd name="connsiteY32" fmla="*/ 245565 h 355175"/>
              <a:gd name="connsiteX33" fmla="*/ 2186447 w 7954490"/>
              <a:gd name="connsiteY33" fmla="*/ 135898 h 355175"/>
              <a:gd name="connsiteX34" fmla="*/ 2276996 w 7954490"/>
              <a:gd name="connsiteY34" fmla="*/ 33635 h 355175"/>
              <a:gd name="connsiteX35" fmla="*/ 2366654 w 7954490"/>
              <a:gd name="connsiteY35" fmla="*/ 140596 h 355175"/>
              <a:gd name="connsiteX36" fmla="*/ 2438797 w 7954490"/>
              <a:gd name="connsiteY36" fmla="*/ 309318 h 355175"/>
              <a:gd name="connsiteX37" fmla="*/ 2530533 w 7954490"/>
              <a:gd name="connsiteY37" fmla="*/ 320944 h 355175"/>
              <a:gd name="connsiteX38" fmla="*/ 2583873 w 7954490"/>
              <a:gd name="connsiteY38" fmla="*/ 234526 h 355175"/>
              <a:gd name="connsiteX39" fmla="*/ 2639291 w 7954490"/>
              <a:gd name="connsiteY39" fmla="*/ 89053 h 355175"/>
              <a:gd name="connsiteX40" fmla="*/ 2727267 w 7954490"/>
              <a:gd name="connsiteY40" fmla="*/ 45844 h 355175"/>
              <a:gd name="connsiteX41" fmla="*/ 2815342 w 7954490"/>
              <a:gd name="connsiteY41" fmla="*/ 162201 h 355175"/>
              <a:gd name="connsiteX42" fmla="*/ 2879667 w 7954490"/>
              <a:gd name="connsiteY42" fmla="*/ 268815 h 355175"/>
              <a:gd name="connsiteX43" fmla="*/ 2969820 w 7954490"/>
              <a:gd name="connsiteY43" fmla="*/ 335622 h 355175"/>
              <a:gd name="connsiteX44" fmla="*/ 3063933 w 7954490"/>
              <a:gd name="connsiteY44" fmla="*/ 259421 h 355175"/>
              <a:gd name="connsiteX45" fmla="*/ 3136175 w 7954490"/>
              <a:gd name="connsiteY45" fmla="*/ 128388 h 355175"/>
              <a:gd name="connsiteX46" fmla="*/ 3179662 w 7954490"/>
              <a:gd name="connsiteY46" fmla="*/ 67150 h 355175"/>
              <a:gd name="connsiteX47" fmla="*/ 3275117 w 7954490"/>
              <a:gd name="connsiteY47" fmla="*/ 29760 h 355175"/>
              <a:gd name="connsiteX48" fmla="*/ 3359926 w 7954490"/>
              <a:gd name="connsiteY48" fmla="*/ 107367 h 355175"/>
              <a:gd name="connsiteX49" fmla="*/ 3451860 w 7954490"/>
              <a:gd name="connsiteY49" fmla="*/ 249203 h 355175"/>
              <a:gd name="connsiteX50" fmla="*/ 3574473 w 7954490"/>
              <a:gd name="connsiteY50" fmla="*/ 345362 h 355175"/>
              <a:gd name="connsiteX51" fmla="*/ 3731029 w 7954490"/>
              <a:gd name="connsiteY51" fmla="*/ 333975 h 355175"/>
              <a:gd name="connsiteX52" fmla="*/ 3900055 w 7954490"/>
              <a:gd name="connsiteY52" fmla="*/ 186035 h 355175"/>
              <a:gd name="connsiteX53" fmla="*/ 4128655 w 7954490"/>
              <a:gd name="connsiteY53" fmla="*/ 26708 h 355175"/>
              <a:gd name="connsiteX54" fmla="*/ 4336473 w 7954490"/>
              <a:gd name="connsiteY54" fmla="*/ 5926 h 355175"/>
              <a:gd name="connsiteX55" fmla="*/ 4558145 w 7954490"/>
              <a:gd name="connsiteY55" fmla="*/ 89053 h 355175"/>
              <a:gd name="connsiteX56" fmla="*/ 4759036 w 7954490"/>
              <a:gd name="connsiteY56" fmla="*/ 227599 h 355175"/>
              <a:gd name="connsiteX57" fmla="*/ 4941916 w 7954490"/>
              <a:gd name="connsiteY57" fmla="*/ 333153 h 355175"/>
              <a:gd name="connsiteX58" fmla="*/ 5153891 w 7954490"/>
              <a:gd name="connsiteY58" fmla="*/ 345362 h 355175"/>
              <a:gd name="connsiteX59" fmla="*/ 5368636 w 7954490"/>
              <a:gd name="connsiteY59" fmla="*/ 289944 h 355175"/>
              <a:gd name="connsiteX60" fmla="*/ 5569527 w 7954490"/>
              <a:gd name="connsiteY60" fmla="*/ 192962 h 355175"/>
              <a:gd name="connsiteX61" fmla="*/ 5746124 w 7954490"/>
              <a:gd name="connsiteY61" fmla="*/ 106544 h 355175"/>
              <a:gd name="connsiteX62" fmla="*/ 6005945 w 7954490"/>
              <a:gd name="connsiteY62" fmla="*/ 40562 h 355175"/>
              <a:gd name="connsiteX63" fmla="*/ 6234545 w 7954490"/>
              <a:gd name="connsiteY63" fmla="*/ 61344 h 355175"/>
              <a:gd name="connsiteX64" fmla="*/ 6470073 w 7954490"/>
              <a:gd name="connsiteY64" fmla="*/ 179108 h 355175"/>
              <a:gd name="connsiteX65" fmla="*/ 6650182 w 7954490"/>
              <a:gd name="connsiteY65" fmla="*/ 276089 h 355175"/>
              <a:gd name="connsiteX66" fmla="*/ 6899960 w 7954490"/>
              <a:gd name="connsiteY66" fmla="*/ 348534 h 355175"/>
              <a:gd name="connsiteX67" fmla="*/ 7162801 w 7954490"/>
              <a:gd name="connsiteY67" fmla="*/ 323877 h 355175"/>
              <a:gd name="connsiteX68" fmla="*/ 7377545 w 7954490"/>
              <a:gd name="connsiteY68" fmla="*/ 227599 h 355175"/>
              <a:gd name="connsiteX69" fmla="*/ 7703127 w 7954490"/>
              <a:gd name="connsiteY69" fmla="*/ 61344 h 355175"/>
              <a:gd name="connsiteX70" fmla="*/ 7954490 w 7954490"/>
              <a:gd name="connsiteY70" fmla="*/ 11327 h 355175"/>
              <a:gd name="connsiteX0" fmla="*/ 0 w 7954490"/>
              <a:gd name="connsiteY0" fmla="*/ 19969 h 355121"/>
              <a:gd name="connsiteX1" fmla="*/ 55418 w 7954490"/>
              <a:gd name="connsiteY1" fmla="*/ 331697 h 355121"/>
              <a:gd name="connsiteX2" fmla="*/ 152400 w 7954490"/>
              <a:gd name="connsiteY2" fmla="*/ 19969 h 355121"/>
              <a:gd name="connsiteX3" fmla="*/ 221673 w 7954490"/>
              <a:gd name="connsiteY3" fmla="*/ 331697 h 355121"/>
              <a:gd name="connsiteX4" fmla="*/ 311727 w 7954490"/>
              <a:gd name="connsiteY4" fmla="*/ 33824 h 355121"/>
              <a:gd name="connsiteX5" fmla="*/ 387927 w 7954490"/>
              <a:gd name="connsiteY5" fmla="*/ 324769 h 355121"/>
              <a:gd name="connsiteX6" fmla="*/ 471055 w 7954490"/>
              <a:gd name="connsiteY6" fmla="*/ 33824 h 355121"/>
              <a:gd name="connsiteX7" fmla="*/ 547255 w 7954490"/>
              <a:gd name="connsiteY7" fmla="*/ 331697 h 355121"/>
              <a:gd name="connsiteX8" fmla="*/ 637309 w 7954490"/>
              <a:gd name="connsiteY8" fmla="*/ 33824 h 355121"/>
              <a:gd name="connsiteX9" fmla="*/ 706582 w 7954490"/>
              <a:gd name="connsiteY9" fmla="*/ 331697 h 355121"/>
              <a:gd name="connsiteX10" fmla="*/ 789709 w 7954490"/>
              <a:gd name="connsiteY10" fmla="*/ 33824 h 355121"/>
              <a:gd name="connsiteX11" fmla="*/ 907473 w 7954490"/>
              <a:gd name="connsiteY11" fmla="*/ 326414 h 355121"/>
              <a:gd name="connsiteX12" fmla="*/ 974668 w 7954490"/>
              <a:gd name="connsiteY12" fmla="*/ 255974 h 355121"/>
              <a:gd name="connsiteX13" fmla="*/ 1046018 w 7954490"/>
              <a:gd name="connsiteY13" fmla="*/ 40751 h 355121"/>
              <a:gd name="connsiteX14" fmla="*/ 1094509 w 7954490"/>
              <a:gd name="connsiteY14" fmla="*/ 103097 h 355121"/>
              <a:gd name="connsiteX15" fmla="*/ 1163782 w 7954490"/>
              <a:gd name="connsiteY15" fmla="*/ 337216 h 355121"/>
              <a:gd name="connsiteX16" fmla="*/ 1219200 w 7954490"/>
              <a:gd name="connsiteY16" fmla="*/ 290133 h 355121"/>
              <a:gd name="connsiteX17" fmla="*/ 1274618 w 7954490"/>
              <a:gd name="connsiteY17" fmla="*/ 75388 h 355121"/>
              <a:gd name="connsiteX18" fmla="*/ 1323109 w 7954490"/>
              <a:gd name="connsiteY18" fmla="*/ 26897 h 355121"/>
              <a:gd name="connsiteX19" fmla="*/ 1399309 w 7954490"/>
              <a:gd name="connsiteY19" fmla="*/ 200078 h 355121"/>
              <a:gd name="connsiteX20" fmla="*/ 1463733 w 7954490"/>
              <a:gd name="connsiteY20" fmla="*/ 346374 h 355121"/>
              <a:gd name="connsiteX21" fmla="*/ 1517073 w 7954490"/>
              <a:gd name="connsiteY21" fmla="*/ 262424 h 355121"/>
              <a:gd name="connsiteX22" fmla="*/ 1565564 w 7954490"/>
              <a:gd name="connsiteY22" fmla="*/ 75388 h 355121"/>
              <a:gd name="connsiteX23" fmla="*/ 1620982 w 7954490"/>
              <a:gd name="connsiteY23" fmla="*/ 33824 h 355121"/>
              <a:gd name="connsiteX24" fmla="*/ 1676400 w 7954490"/>
              <a:gd name="connsiteY24" fmla="*/ 151588 h 355121"/>
              <a:gd name="connsiteX25" fmla="*/ 1731818 w 7954490"/>
              <a:gd name="connsiteY25" fmla="*/ 317842 h 355121"/>
              <a:gd name="connsiteX26" fmla="*/ 1783574 w 7954490"/>
              <a:gd name="connsiteY26" fmla="*/ 333688 h 355121"/>
              <a:gd name="connsiteX27" fmla="*/ 1835727 w 7954490"/>
              <a:gd name="connsiteY27" fmla="*/ 158515 h 355121"/>
              <a:gd name="connsiteX28" fmla="*/ 1891145 w 7954490"/>
              <a:gd name="connsiteY28" fmla="*/ 40751 h 355121"/>
              <a:gd name="connsiteX29" fmla="*/ 1953491 w 7954490"/>
              <a:gd name="connsiteY29" fmla="*/ 40751 h 355121"/>
              <a:gd name="connsiteX30" fmla="*/ 2007128 w 7954490"/>
              <a:gd name="connsiteY30" fmla="*/ 227788 h 355121"/>
              <a:gd name="connsiteX31" fmla="*/ 2071256 w 7954490"/>
              <a:gd name="connsiteY31" fmla="*/ 333926 h 355121"/>
              <a:gd name="connsiteX32" fmla="*/ 2135282 w 7954490"/>
              <a:gd name="connsiteY32" fmla="*/ 245754 h 355121"/>
              <a:gd name="connsiteX33" fmla="*/ 2186447 w 7954490"/>
              <a:gd name="connsiteY33" fmla="*/ 136087 h 355121"/>
              <a:gd name="connsiteX34" fmla="*/ 2276996 w 7954490"/>
              <a:gd name="connsiteY34" fmla="*/ 33824 h 355121"/>
              <a:gd name="connsiteX35" fmla="*/ 2366654 w 7954490"/>
              <a:gd name="connsiteY35" fmla="*/ 140785 h 355121"/>
              <a:gd name="connsiteX36" fmla="*/ 2438797 w 7954490"/>
              <a:gd name="connsiteY36" fmla="*/ 309507 h 355121"/>
              <a:gd name="connsiteX37" fmla="*/ 2530533 w 7954490"/>
              <a:gd name="connsiteY37" fmla="*/ 321133 h 355121"/>
              <a:gd name="connsiteX38" fmla="*/ 2583873 w 7954490"/>
              <a:gd name="connsiteY38" fmla="*/ 234715 h 355121"/>
              <a:gd name="connsiteX39" fmla="*/ 2639291 w 7954490"/>
              <a:gd name="connsiteY39" fmla="*/ 89242 h 355121"/>
              <a:gd name="connsiteX40" fmla="*/ 2727267 w 7954490"/>
              <a:gd name="connsiteY40" fmla="*/ 46033 h 355121"/>
              <a:gd name="connsiteX41" fmla="*/ 2815342 w 7954490"/>
              <a:gd name="connsiteY41" fmla="*/ 162390 h 355121"/>
              <a:gd name="connsiteX42" fmla="*/ 2879667 w 7954490"/>
              <a:gd name="connsiteY42" fmla="*/ 269004 h 355121"/>
              <a:gd name="connsiteX43" fmla="*/ 2969820 w 7954490"/>
              <a:gd name="connsiteY43" fmla="*/ 335811 h 355121"/>
              <a:gd name="connsiteX44" fmla="*/ 3063933 w 7954490"/>
              <a:gd name="connsiteY44" fmla="*/ 259610 h 355121"/>
              <a:gd name="connsiteX45" fmla="*/ 3136175 w 7954490"/>
              <a:gd name="connsiteY45" fmla="*/ 128577 h 355121"/>
              <a:gd name="connsiteX46" fmla="*/ 3179662 w 7954490"/>
              <a:gd name="connsiteY46" fmla="*/ 67339 h 355121"/>
              <a:gd name="connsiteX47" fmla="*/ 3275117 w 7954490"/>
              <a:gd name="connsiteY47" fmla="*/ 29949 h 355121"/>
              <a:gd name="connsiteX48" fmla="*/ 3359926 w 7954490"/>
              <a:gd name="connsiteY48" fmla="*/ 107556 h 355121"/>
              <a:gd name="connsiteX49" fmla="*/ 3451860 w 7954490"/>
              <a:gd name="connsiteY49" fmla="*/ 249392 h 355121"/>
              <a:gd name="connsiteX50" fmla="*/ 3574473 w 7954490"/>
              <a:gd name="connsiteY50" fmla="*/ 345551 h 355121"/>
              <a:gd name="connsiteX51" fmla="*/ 3731029 w 7954490"/>
              <a:gd name="connsiteY51" fmla="*/ 334164 h 355121"/>
              <a:gd name="connsiteX52" fmla="*/ 3907379 w 7954490"/>
              <a:gd name="connsiteY52" fmla="*/ 190802 h 355121"/>
              <a:gd name="connsiteX53" fmla="*/ 4128655 w 7954490"/>
              <a:gd name="connsiteY53" fmla="*/ 26897 h 355121"/>
              <a:gd name="connsiteX54" fmla="*/ 4336473 w 7954490"/>
              <a:gd name="connsiteY54" fmla="*/ 6115 h 355121"/>
              <a:gd name="connsiteX55" fmla="*/ 4558145 w 7954490"/>
              <a:gd name="connsiteY55" fmla="*/ 89242 h 355121"/>
              <a:gd name="connsiteX56" fmla="*/ 4759036 w 7954490"/>
              <a:gd name="connsiteY56" fmla="*/ 227788 h 355121"/>
              <a:gd name="connsiteX57" fmla="*/ 4941916 w 7954490"/>
              <a:gd name="connsiteY57" fmla="*/ 333342 h 355121"/>
              <a:gd name="connsiteX58" fmla="*/ 5153891 w 7954490"/>
              <a:gd name="connsiteY58" fmla="*/ 345551 h 355121"/>
              <a:gd name="connsiteX59" fmla="*/ 5368636 w 7954490"/>
              <a:gd name="connsiteY59" fmla="*/ 290133 h 355121"/>
              <a:gd name="connsiteX60" fmla="*/ 5569527 w 7954490"/>
              <a:gd name="connsiteY60" fmla="*/ 193151 h 355121"/>
              <a:gd name="connsiteX61" fmla="*/ 5746124 w 7954490"/>
              <a:gd name="connsiteY61" fmla="*/ 106733 h 355121"/>
              <a:gd name="connsiteX62" fmla="*/ 6005945 w 7954490"/>
              <a:gd name="connsiteY62" fmla="*/ 40751 h 355121"/>
              <a:gd name="connsiteX63" fmla="*/ 6234545 w 7954490"/>
              <a:gd name="connsiteY63" fmla="*/ 61533 h 355121"/>
              <a:gd name="connsiteX64" fmla="*/ 6470073 w 7954490"/>
              <a:gd name="connsiteY64" fmla="*/ 179297 h 355121"/>
              <a:gd name="connsiteX65" fmla="*/ 6650182 w 7954490"/>
              <a:gd name="connsiteY65" fmla="*/ 276278 h 355121"/>
              <a:gd name="connsiteX66" fmla="*/ 6899960 w 7954490"/>
              <a:gd name="connsiteY66" fmla="*/ 348723 h 355121"/>
              <a:gd name="connsiteX67" fmla="*/ 7162801 w 7954490"/>
              <a:gd name="connsiteY67" fmla="*/ 324066 h 355121"/>
              <a:gd name="connsiteX68" fmla="*/ 7377545 w 7954490"/>
              <a:gd name="connsiteY68" fmla="*/ 227788 h 355121"/>
              <a:gd name="connsiteX69" fmla="*/ 7703127 w 7954490"/>
              <a:gd name="connsiteY69" fmla="*/ 61533 h 355121"/>
              <a:gd name="connsiteX70" fmla="*/ 7954490 w 7954490"/>
              <a:gd name="connsiteY70" fmla="*/ 11516 h 355121"/>
              <a:gd name="connsiteX0" fmla="*/ 0 w 7954490"/>
              <a:gd name="connsiteY0" fmla="*/ 19969 h 355121"/>
              <a:gd name="connsiteX1" fmla="*/ 55418 w 7954490"/>
              <a:gd name="connsiteY1" fmla="*/ 331697 h 355121"/>
              <a:gd name="connsiteX2" fmla="*/ 152400 w 7954490"/>
              <a:gd name="connsiteY2" fmla="*/ 19969 h 355121"/>
              <a:gd name="connsiteX3" fmla="*/ 221673 w 7954490"/>
              <a:gd name="connsiteY3" fmla="*/ 331697 h 355121"/>
              <a:gd name="connsiteX4" fmla="*/ 311727 w 7954490"/>
              <a:gd name="connsiteY4" fmla="*/ 33824 h 355121"/>
              <a:gd name="connsiteX5" fmla="*/ 387927 w 7954490"/>
              <a:gd name="connsiteY5" fmla="*/ 324769 h 355121"/>
              <a:gd name="connsiteX6" fmla="*/ 471055 w 7954490"/>
              <a:gd name="connsiteY6" fmla="*/ 33824 h 355121"/>
              <a:gd name="connsiteX7" fmla="*/ 547255 w 7954490"/>
              <a:gd name="connsiteY7" fmla="*/ 331697 h 355121"/>
              <a:gd name="connsiteX8" fmla="*/ 637309 w 7954490"/>
              <a:gd name="connsiteY8" fmla="*/ 33824 h 355121"/>
              <a:gd name="connsiteX9" fmla="*/ 706582 w 7954490"/>
              <a:gd name="connsiteY9" fmla="*/ 331697 h 355121"/>
              <a:gd name="connsiteX10" fmla="*/ 789709 w 7954490"/>
              <a:gd name="connsiteY10" fmla="*/ 33824 h 355121"/>
              <a:gd name="connsiteX11" fmla="*/ 907473 w 7954490"/>
              <a:gd name="connsiteY11" fmla="*/ 326414 h 355121"/>
              <a:gd name="connsiteX12" fmla="*/ 974668 w 7954490"/>
              <a:gd name="connsiteY12" fmla="*/ 255974 h 355121"/>
              <a:gd name="connsiteX13" fmla="*/ 1046018 w 7954490"/>
              <a:gd name="connsiteY13" fmla="*/ 40751 h 355121"/>
              <a:gd name="connsiteX14" fmla="*/ 1094509 w 7954490"/>
              <a:gd name="connsiteY14" fmla="*/ 103097 h 355121"/>
              <a:gd name="connsiteX15" fmla="*/ 1163782 w 7954490"/>
              <a:gd name="connsiteY15" fmla="*/ 337216 h 355121"/>
              <a:gd name="connsiteX16" fmla="*/ 1219200 w 7954490"/>
              <a:gd name="connsiteY16" fmla="*/ 290133 h 355121"/>
              <a:gd name="connsiteX17" fmla="*/ 1274618 w 7954490"/>
              <a:gd name="connsiteY17" fmla="*/ 75388 h 355121"/>
              <a:gd name="connsiteX18" fmla="*/ 1323109 w 7954490"/>
              <a:gd name="connsiteY18" fmla="*/ 26897 h 355121"/>
              <a:gd name="connsiteX19" fmla="*/ 1399309 w 7954490"/>
              <a:gd name="connsiteY19" fmla="*/ 200078 h 355121"/>
              <a:gd name="connsiteX20" fmla="*/ 1463733 w 7954490"/>
              <a:gd name="connsiteY20" fmla="*/ 346374 h 355121"/>
              <a:gd name="connsiteX21" fmla="*/ 1517073 w 7954490"/>
              <a:gd name="connsiteY21" fmla="*/ 262424 h 355121"/>
              <a:gd name="connsiteX22" fmla="*/ 1565564 w 7954490"/>
              <a:gd name="connsiteY22" fmla="*/ 75388 h 355121"/>
              <a:gd name="connsiteX23" fmla="*/ 1620982 w 7954490"/>
              <a:gd name="connsiteY23" fmla="*/ 33824 h 355121"/>
              <a:gd name="connsiteX24" fmla="*/ 1676400 w 7954490"/>
              <a:gd name="connsiteY24" fmla="*/ 151588 h 355121"/>
              <a:gd name="connsiteX25" fmla="*/ 1731818 w 7954490"/>
              <a:gd name="connsiteY25" fmla="*/ 317842 h 355121"/>
              <a:gd name="connsiteX26" fmla="*/ 1783574 w 7954490"/>
              <a:gd name="connsiteY26" fmla="*/ 333688 h 355121"/>
              <a:gd name="connsiteX27" fmla="*/ 1835727 w 7954490"/>
              <a:gd name="connsiteY27" fmla="*/ 158515 h 355121"/>
              <a:gd name="connsiteX28" fmla="*/ 1891145 w 7954490"/>
              <a:gd name="connsiteY28" fmla="*/ 40751 h 355121"/>
              <a:gd name="connsiteX29" fmla="*/ 1953491 w 7954490"/>
              <a:gd name="connsiteY29" fmla="*/ 40751 h 355121"/>
              <a:gd name="connsiteX30" fmla="*/ 2007128 w 7954490"/>
              <a:gd name="connsiteY30" fmla="*/ 227788 h 355121"/>
              <a:gd name="connsiteX31" fmla="*/ 2071256 w 7954490"/>
              <a:gd name="connsiteY31" fmla="*/ 333926 h 355121"/>
              <a:gd name="connsiteX32" fmla="*/ 2135282 w 7954490"/>
              <a:gd name="connsiteY32" fmla="*/ 245754 h 355121"/>
              <a:gd name="connsiteX33" fmla="*/ 2186447 w 7954490"/>
              <a:gd name="connsiteY33" fmla="*/ 136087 h 355121"/>
              <a:gd name="connsiteX34" fmla="*/ 2276996 w 7954490"/>
              <a:gd name="connsiteY34" fmla="*/ 33824 h 355121"/>
              <a:gd name="connsiteX35" fmla="*/ 2366654 w 7954490"/>
              <a:gd name="connsiteY35" fmla="*/ 140785 h 355121"/>
              <a:gd name="connsiteX36" fmla="*/ 2438797 w 7954490"/>
              <a:gd name="connsiteY36" fmla="*/ 309507 h 355121"/>
              <a:gd name="connsiteX37" fmla="*/ 2530533 w 7954490"/>
              <a:gd name="connsiteY37" fmla="*/ 321133 h 355121"/>
              <a:gd name="connsiteX38" fmla="*/ 2583873 w 7954490"/>
              <a:gd name="connsiteY38" fmla="*/ 234715 h 355121"/>
              <a:gd name="connsiteX39" fmla="*/ 2639291 w 7954490"/>
              <a:gd name="connsiteY39" fmla="*/ 89242 h 355121"/>
              <a:gd name="connsiteX40" fmla="*/ 2727267 w 7954490"/>
              <a:gd name="connsiteY40" fmla="*/ 46033 h 355121"/>
              <a:gd name="connsiteX41" fmla="*/ 2815342 w 7954490"/>
              <a:gd name="connsiteY41" fmla="*/ 162390 h 355121"/>
              <a:gd name="connsiteX42" fmla="*/ 2879667 w 7954490"/>
              <a:gd name="connsiteY42" fmla="*/ 269004 h 355121"/>
              <a:gd name="connsiteX43" fmla="*/ 2969820 w 7954490"/>
              <a:gd name="connsiteY43" fmla="*/ 335811 h 355121"/>
              <a:gd name="connsiteX44" fmla="*/ 3063933 w 7954490"/>
              <a:gd name="connsiteY44" fmla="*/ 259610 h 355121"/>
              <a:gd name="connsiteX45" fmla="*/ 3136175 w 7954490"/>
              <a:gd name="connsiteY45" fmla="*/ 128577 h 355121"/>
              <a:gd name="connsiteX46" fmla="*/ 3179662 w 7954490"/>
              <a:gd name="connsiteY46" fmla="*/ 67339 h 355121"/>
              <a:gd name="connsiteX47" fmla="*/ 3275117 w 7954490"/>
              <a:gd name="connsiteY47" fmla="*/ 29949 h 355121"/>
              <a:gd name="connsiteX48" fmla="*/ 3359926 w 7954490"/>
              <a:gd name="connsiteY48" fmla="*/ 107556 h 355121"/>
              <a:gd name="connsiteX49" fmla="*/ 3451860 w 7954490"/>
              <a:gd name="connsiteY49" fmla="*/ 249392 h 355121"/>
              <a:gd name="connsiteX50" fmla="*/ 3574473 w 7954490"/>
              <a:gd name="connsiteY50" fmla="*/ 345551 h 355121"/>
              <a:gd name="connsiteX51" fmla="*/ 3731029 w 7954490"/>
              <a:gd name="connsiteY51" fmla="*/ 334164 h 355121"/>
              <a:gd name="connsiteX52" fmla="*/ 3907379 w 7954490"/>
              <a:gd name="connsiteY52" fmla="*/ 190802 h 355121"/>
              <a:gd name="connsiteX53" fmla="*/ 4128655 w 7954490"/>
              <a:gd name="connsiteY53" fmla="*/ 26897 h 355121"/>
              <a:gd name="connsiteX54" fmla="*/ 4336473 w 7954490"/>
              <a:gd name="connsiteY54" fmla="*/ 6115 h 355121"/>
              <a:gd name="connsiteX55" fmla="*/ 4558145 w 7954490"/>
              <a:gd name="connsiteY55" fmla="*/ 89242 h 355121"/>
              <a:gd name="connsiteX56" fmla="*/ 4759036 w 7954490"/>
              <a:gd name="connsiteY56" fmla="*/ 227788 h 355121"/>
              <a:gd name="connsiteX57" fmla="*/ 4941916 w 7954490"/>
              <a:gd name="connsiteY57" fmla="*/ 333342 h 355121"/>
              <a:gd name="connsiteX58" fmla="*/ 5153891 w 7954490"/>
              <a:gd name="connsiteY58" fmla="*/ 345551 h 355121"/>
              <a:gd name="connsiteX59" fmla="*/ 5368636 w 7954490"/>
              <a:gd name="connsiteY59" fmla="*/ 290133 h 355121"/>
              <a:gd name="connsiteX60" fmla="*/ 5569527 w 7954490"/>
              <a:gd name="connsiteY60" fmla="*/ 193151 h 355121"/>
              <a:gd name="connsiteX61" fmla="*/ 5746124 w 7954490"/>
              <a:gd name="connsiteY61" fmla="*/ 106733 h 355121"/>
              <a:gd name="connsiteX62" fmla="*/ 6005945 w 7954490"/>
              <a:gd name="connsiteY62" fmla="*/ 40751 h 355121"/>
              <a:gd name="connsiteX63" fmla="*/ 6234545 w 7954490"/>
              <a:gd name="connsiteY63" fmla="*/ 61533 h 355121"/>
              <a:gd name="connsiteX64" fmla="*/ 6470073 w 7954490"/>
              <a:gd name="connsiteY64" fmla="*/ 179297 h 355121"/>
              <a:gd name="connsiteX65" fmla="*/ 6650182 w 7954490"/>
              <a:gd name="connsiteY65" fmla="*/ 276278 h 355121"/>
              <a:gd name="connsiteX66" fmla="*/ 6899960 w 7954490"/>
              <a:gd name="connsiteY66" fmla="*/ 348723 h 355121"/>
              <a:gd name="connsiteX67" fmla="*/ 7162801 w 7954490"/>
              <a:gd name="connsiteY67" fmla="*/ 324066 h 355121"/>
              <a:gd name="connsiteX68" fmla="*/ 7377545 w 7954490"/>
              <a:gd name="connsiteY68" fmla="*/ 227788 h 355121"/>
              <a:gd name="connsiteX69" fmla="*/ 7703127 w 7954490"/>
              <a:gd name="connsiteY69" fmla="*/ 61533 h 355121"/>
              <a:gd name="connsiteX70" fmla="*/ 7954490 w 7954490"/>
              <a:gd name="connsiteY70" fmla="*/ 11516 h 355121"/>
              <a:gd name="connsiteX0" fmla="*/ 0 w 7954490"/>
              <a:gd name="connsiteY0" fmla="*/ 19969 h 355121"/>
              <a:gd name="connsiteX1" fmla="*/ 55418 w 7954490"/>
              <a:gd name="connsiteY1" fmla="*/ 331697 h 355121"/>
              <a:gd name="connsiteX2" fmla="*/ 152400 w 7954490"/>
              <a:gd name="connsiteY2" fmla="*/ 19969 h 355121"/>
              <a:gd name="connsiteX3" fmla="*/ 221673 w 7954490"/>
              <a:gd name="connsiteY3" fmla="*/ 331697 h 355121"/>
              <a:gd name="connsiteX4" fmla="*/ 311727 w 7954490"/>
              <a:gd name="connsiteY4" fmla="*/ 33824 h 355121"/>
              <a:gd name="connsiteX5" fmla="*/ 387927 w 7954490"/>
              <a:gd name="connsiteY5" fmla="*/ 324769 h 355121"/>
              <a:gd name="connsiteX6" fmla="*/ 471055 w 7954490"/>
              <a:gd name="connsiteY6" fmla="*/ 33824 h 355121"/>
              <a:gd name="connsiteX7" fmla="*/ 547255 w 7954490"/>
              <a:gd name="connsiteY7" fmla="*/ 331697 h 355121"/>
              <a:gd name="connsiteX8" fmla="*/ 637309 w 7954490"/>
              <a:gd name="connsiteY8" fmla="*/ 33824 h 355121"/>
              <a:gd name="connsiteX9" fmla="*/ 706582 w 7954490"/>
              <a:gd name="connsiteY9" fmla="*/ 331697 h 355121"/>
              <a:gd name="connsiteX10" fmla="*/ 789709 w 7954490"/>
              <a:gd name="connsiteY10" fmla="*/ 33824 h 355121"/>
              <a:gd name="connsiteX11" fmla="*/ 907473 w 7954490"/>
              <a:gd name="connsiteY11" fmla="*/ 326414 h 355121"/>
              <a:gd name="connsiteX12" fmla="*/ 974668 w 7954490"/>
              <a:gd name="connsiteY12" fmla="*/ 255974 h 355121"/>
              <a:gd name="connsiteX13" fmla="*/ 1046018 w 7954490"/>
              <a:gd name="connsiteY13" fmla="*/ 40751 h 355121"/>
              <a:gd name="connsiteX14" fmla="*/ 1094509 w 7954490"/>
              <a:gd name="connsiteY14" fmla="*/ 103097 h 355121"/>
              <a:gd name="connsiteX15" fmla="*/ 1163782 w 7954490"/>
              <a:gd name="connsiteY15" fmla="*/ 337216 h 355121"/>
              <a:gd name="connsiteX16" fmla="*/ 1219200 w 7954490"/>
              <a:gd name="connsiteY16" fmla="*/ 290133 h 355121"/>
              <a:gd name="connsiteX17" fmla="*/ 1274618 w 7954490"/>
              <a:gd name="connsiteY17" fmla="*/ 75388 h 355121"/>
              <a:gd name="connsiteX18" fmla="*/ 1323109 w 7954490"/>
              <a:gd name="connsiteY18" fmla="*/ 26897 h 355121"/>
              <a:gd name="connsiteX19" fmla="*/ 1399309 w 7954490"/>
              <a:gd name="connsiteY19" fmla="*/ 200078 h 355121"/>
              <a:gd name="connsiteX20" fmla="*/ 1463733 w 7954490"/>
              <a:gd name="connsiteY20" fmla="*/ 346374 h 355121"/>
              <a:gd name="connsiteX21" fmla="*/ 1517073 w 7954490"/>
              <a:gd name="connsiteY21" fmla="*/ 262424 h 355121"/>
              <a:gd name="connsiteX22" fmla="*/ 1565564 w 7954490"/>
              <a:gd name="connsiteY22" fmla="*/ 75388 h 355121"/>
              <a:gd name="connsiteX23" fmla="*/ 1620982 w 7954490"/>
              <a:gd name="connsiteY23" fmla="*/ 33824 h 355121"/>
              <a:gd name="connsiteX24" fmla="*/ 1676400 w 7954490"/>
              <a:gd name="connsiteY24" fmla="*/ 151588 h 355121"/>
              <a:gd name="connsiteX25" fmla="*/ 1731818 w 7954490"/>
              <a:gd name="connsiteY25" fmla="*/ 317842 h 355121"/>
              <a:gd name="connsiteX26" fmla="*/ 1783574 w 7954490"/>
              <a:gd name="connsiteY26" fmla="*/ 333688 h 355121"/>
              <a:gd name="connsiteX27" fmla="*/ 1835727 w 7954490"/>
              <a:gd name="connsiteY27" fmla="*/ 158515 h 355121"/>
              <a:gd name="connsiteX28" fmla="*/ 1891145 w 7954490"/>
              <a:gd name="connsiteY28" fmla="*/ 40751 h 355121"/>
              <a:gd name="connsiteX29" fmla="*/ 1953491 w 7954490"/>
              <a:gd name="connsiteY29" fmla="*/ 40751 h 355121"/>
              <a:gd name="connsiteX30" fmla="*/ 2007128 w 7954490"/>
              <a:gd name="connsiteY30" fmla="*/ 227788 h 355121"/>
              <a:gd name="connsiteX31" fmla="*/ 2071256 w 7954490"/>
              <a:gd name="connsiteY31" fmla="*/ 333926 h 355121"/>
              <a:gd name="connsiteX32" fmla="*/ 2135282 w 7954490"/>
              <a:gd name="connsiteY32" fmla="*/ 245754 h 355121"/>
              <a:gd name="connsiteX33" fmla="*/ 2186447 w 7954490"/>
              <a:gd name="connsiteY33" fmla="*/ 136087 h 355121"/>
              <a:gd name="connsiteX34" fmla="*/ 2276996 w 7954490"/>
              <a:gd name="connsiteY34" fmla="*/ 33824 h 355121"/>
              <a:gd name="connsiteX35" fmla="*/ 2366654 w 7954490"/>
              <a:gd name="connsiteY35" fmla="*/ 140785 h 355121"/>
              <a:gd name="connsiteX36" fmla="*/ 2438797 w 7954490"/>
              <a:gd name="connsiteY36" fmla="*/ 309507 h 355121"/>
              <a:gd name="connsiteX37" fmla="*/ 2530533 w 7954490"/>
              <a:gd name="connsiteY37" fmla="*/ 321133 h 355121"/>
              <a:gd name="connsiteX38" fmla="*/ 2583873 w 7954490"/>
              <a:gd name="connsiteY38" fmla="*/ 234715 h 355121"/>
              <a:gd name="connsiteX39" fmla="*/ 2639291 w 7954490"/>
              <a:gd name="connsiteY39" fmla="*/ 89242 h 355121"/>
              <a:gd name="connsiteX40" fmla="*/ 2727267 w 7954490"/>
              <a:gd name="connsiteY40" fmla="*/ 46033 h 355121"/>
              <a:gd name="connsiteX41" fmla="*/ 2815342 w 7954490"/>
              <a:gd name="connsiteY41" fmla="*/ 162390 h 355121"/>
              <a:gd name="connsiteX42" fmla="*/ 2879667 w 7954490"/>
              <a:gd name="connsiteY42" fmla="*/ 269004 h 355121"/>
              <a:gd name="connsiteX43" fmla="*/ 2969820 w 7954490"/>
              <a:gd name="connsiteY43" fmla="*/ 335811 h 355121"/>
              <a:gd name="connsiteX44" fmla="*/ 3063933 w 7954490"/>
              <a:gd name="connsiteY44" fmla="*/ 259610 h 355121"/>
              <a:gd name="connsiteX45" fmla="*/ 3136175 w 7954490"/>
              <a:gd name="connsiteY45" fmla="*/ 128577 h 355121"/>
              <a:gd name="connsiteX46" fmla="*/ 3179662 w 7954490"/>
              <a:gd name="connsiteY46" fmla="*/ 67339 h 355121"/>
              <a:gd name="connsiteX47" fmla="*/ 3275117 w 7954490"/>
              <a:gd name="connsiteY47" fmla="*/ 29949 h 355121"/>
              <a:gd name="connsiteX48" fmla="*/ 3359926 w 7954490"/>
              <a:gd name="connsiteY48" fmla="*/ 107556 h 355121"/>
              <a:gd name="connsiteX49" fmla="*/ 3451860 w 7954490"/>
              <a:gd name="connsiteY49" fmla="*/ 249392 h 355121"/>
              <a:gd name="connsiteX50" fmla="*/ 3574473 w 7954490"/>
              <a:gd name="connsiteY50" fmla="*/ 345551 h 355121"/>
              <a:gd name="connsiteX51" fmla="*/ 3731029 w 7954490"/>
              <a:gd name="connsiteY51" fmla="*/ 334164 h 355121"/>
              <a:gd name="connsiteX52" fmla="*/ 3907379 w 7954490"/>
              <a:gd name="connsiteY52" fmla="*/ 190802 h 355121"/>
              <a:gd name="connsiteX53" fmla="*/ 4128655 w 7954490"/>
              <a:gd name="connsiteY53" fmla="*/ 26897 h 355121"/>
              <a:gd name="connsiteX54" fmla="*/ 4336473 w 7954490"/>
              <a:gd name="connsiteY54" fmla="*/ 6115 h 355121"/>
              <a:gd name="connsiteX55" fmla="*/ 4558145 w 7954490"/>
              <a:gd name="connsiteY55" fmla="*/ 89242 h 355121"/>
              <a:gd name="connsiteX56" fmla="*/ 4759036 w 7954490"/>
              <a:gd name="connsiteY56" fmla="*/ 227788 h 355121"/>
              <a:gd name="connsiteX57" fmla="*/ 4941916 w 7954490"/>
              <a:gd name="connsiteY57" fmla="*/ 333342 h 355121"/>
              <a:gd name="connsiteX58" fmla="*/ 5153891 w 7954490"/>
              <a:gd name="connsiteY58" fmla="*/ 345551 h 355121"/>
              <a:gd name="connsiteX59" fmla="*/ 5368636 w 7954490"/>
              <a:gd name="connsiteY59" fmla="*/ 290133 h 355121"/>
              <a:gd name="connsiteX60" fmla="*/ 5569527 w 7954490"/>
              <a:gd name="connsiteY60" fmla="*/ 193151 h 355121"/>
              <a:gd name="connsiteX61" fmla="*/ 5746124 w 7954490"/>
              <a:gd name="connsiteY61" fmla="*/ 106733 h 355121"/>
              <a:gd name="connsiteX62" fmla="*/ 6005945 w 7954490"/>
              <a:gd name="connsiteY62" fmla="*/ 40751 h 355121"/>
              <a:gd name="connsiteX63" fmla="*/ 6234545 w 7954490"/>
              <a:gd name="connsiteY63" fmla="*/ 61533 h 355121"/>
              <a:gd name="connsiteX64" fmla="*/ 6470073 w 7954490"/>
              <a:gd name="connsiteY64" fmla="*/ 179297 h 355121"/>
              <a:gd name="connsiteX65" fmla="*/ 6650182 w 7954490"/>
              <a:gd name="connsiteY65" fmla="*/ 276278 h 355121"/>
              <a:gd name="connsiteX66" fmla="*/ 6899960 w 7954490"/>
              <a:gd name="connsiteY66" fmla="*/ 348723 h 355121"/>
              <a:gd name="connsiteX67" fmla="*/ 7162801 w 7954490"/>
              <a:gd name="connsiteY67" fmla="*/ 324066 h 355121"/>
              <a:gd name="connsiteX68" fmla="*/ 7377545 w 7954490"/>
              <a:gd name="connsiteY68" fmla="*/ 227788 h 355121"/>
              <a:gd name="connsiteX69" fmla="*/ 7703127 w 7954490"/>
              <a:gd name="connsiteY69" fmla="*/ 61533 h 355121"/>
              <a:gd name="connsiteX70" fmla="*/ 7954490 w 7954490"/>
              <a:gd name="connsiteY70" fmla="*/ 11516 h 355121"/>
              <a:gd name="connsiteX0" fmla="*/ 0 w 7954490"/>
              <a:gd name="connsiteY0" fmla="*/ 19969 h 355121"/>
              <a:gd name="connsiteX1" fmla="*/ 55418 w 7954490"/>
              <a:gd name="connsiteY1" fmla="*/ 331697 h 355121"/>
              <a:gd name="connsiteX2" fmla="*/ 152400 w 7954490"/>
              <a:gd name="connsiteY2" fmla="*/ 19969 h 355121"/>
              <a:gd name="connsiteX3" fmla="*/ 221673 w 7954490"/>
              <a:gd name="connsiteY3" fmla="*/ 331697 h 355121"/>
              <a:gd name="connsiteX4" fmla="*/ 311727 w 7954490"/>
              <a:gd name="connsiteY4" fmla="*/ 33824 h 355121"/>
              <a:gd name="connsiteX5" fmla="*/ 387927 w 7954490"/>
              <a:gd name="connsiteY5" fmla="*/ 324769 h 355121"/>
              <a:gd name="connsiteX6" fmla="*/ 471055 w 7954490"/>
              <a:gd name="connsiteY6" fmla="*/ 33824 h 355121"/>
              <a:gd name="connsiteX7" fmla="*/ 547255 w 7954490"/>
              <a:gd name="connsiteY7" fmla="*/ 331697 h 355121"/>
              <a:gd name="connsiteX8" fmla="*/ 637309 w 7954490"/>
              <a:gd name="connsiteY8" fmla="*/ 33824 h 355121"/>
              <a:gd name="connsiteX9" fmla="*/ 706582 w 7954490"/>
              <a:gd name="connsiteY9" fmla="*/ 331697 h 355121"/>
              <a:gd name="connsiteX10" fmla="*/ 789709 w 7954490"/>
              <a:gd name="connsiteY10" fmla="*/ 33824 h 355121"/>
              <a:gd name="connsiteX11" fmla="*/ 907473 w 7954490"/>
              <a:gd name="connsiteY11" fmla="*/ 326414 h 355121"/>
              <a:gd name="connsiteX12" fmla="*/ 974668 w 7954490"/>
              <a:gd name="connsiteY12" fmla="*/ 255974 h 355121"/>
              <a:gd name="connsiteX13" fmla="*/ 1046018 w 7954490"/>
              <a:gd name="connsiteY13" fmla="*/ 40751 h 355121"/>
              <a:gd name="connsiteX14" fmla="*/ 1094509 w 7954490"/>
              <a:gd name="connsiteY14" fmla="*/ 103097 h 355121"/>
              <a:gd name="connsiteX15" fmla="*/ 1163782 w 7954490"/>
              <a:gd name="connsiteY15" fmla="*/ 337216 h 355121"/>
              <a:gd name="connsiteX16" fmla="*/ 1219200 w 7954490"/>
              <a:gd name="connsiteY16" fmla="*/ 290133 h 355121"/>
              <a:gd name="connsiteX17" fmla="*/ 1274618 w 7954490"/>
              <a:gd name="connsiteY17" fmla="*/ 75388 h 355121"/>
              <a:gd name="connsiteX18" fmla="*/ 1323109 w 7954490"/>
              <a:gd name="connsiteY18" fmla="*/ 26897 h 355121"/>
              <a:gd name="connsiteX19" fmla="*/ 1399309 w 7954490"/>
              <a:gd name="connsiteY19" fmla="*/ 200078 h 355121"/>
              <a:gd name="connsiteX20" fmla="*/ 1463733 w 7954490"/>
              <a:gd name="connsiteY20" fmla="*/ 346374 h 355121"/>
              <a:gd name="connsiteX21" fmla="*/ 1517073 w 7954490"/>
              <a:gd name="connsiteY21" fmla="*/ 262424 h 355121"/>
              <a:gd name="connsiteX22" fmla="*/ 1565564 w 7954490"/>
              <a:gd name="connsiteY22" fmla="*/ 75388 h 355121"/>
              <a:gd name="connsiteX23" fmla="*/ 1620982 w 7954490"/>
              <a:gd name="connsiteY23" fmla="*/ 33824 h 355121"/>
              <a:gd name="connsiteX24" fmla="*/ 1676400 w 7954490"/>
              <a:gd name="connsiteY24" fmla="*/ 151588 h 355121"/>
              <a:gd name="connsiteX25" fmla="*/ 1731818 w 7954490"/>
              <a:gd name="connsiteY25" fmla="*/ 317842 h 355121"/>
              <a:gd name="connsiteX26" fmla="*/ 1783574 w 7954490"/>
              <a:gd name="connsiteY26" fmla="*/ 333688 h 355121"/>
              <a:gd name="connsiteX27" fmla="*/ 1835727 w 7954490"/>
              <a:gd name="connsiteY27" fmla="*/ 158515 h 355121"/>
              <a:gd name="connsiteX28" fmla="*/ 1891145 w 7954490"/>
              <a:gd name="connsiteY28" fmla="*/ 40751 h 355121"/>
              <a:gd name="connsiteX29" fmla="*/ 1953491 w 7954490"/>
              <a:gd name="connsiteY29" fmla="*/ 40751 h 355121"/>
              <a:gd name="connsiteX30" fmla="*/ 2007128 w 7954490"/>
              <a:gd name="connsiteY30" fmla="*/ 227788 h 355121"/>
              <a:gd name="connsiteX31" fmla="*/ 2071256 w 7954490"/>
              <a:gd name="connsiteY31" fmla="*/ 333926 h 355121"/>
              <a:gd name="connsiteX32" fmla="*/ 2135282 w 7954490"/>
              <a:gd name="connsiteY32" fmla="*/ 245754 h 355121"/>
              <a:gd name="connsiteX33" fmla="*/ 2191940 w 7954490"/>
              <a:gd name="connsiteY33" fmla="*/ 137613 h 355121"/>
              <a:gd name="connsiteX34" fmla="*/ 2276996 w 7954490"/>
              <a:gd name="connsiteY34" fmla="*/ 33824 h 355121"/>
              <a:gd name="connsiteX35" fmla="*/ 2366654 w 7954490"/>
              <a:gd name="connsiteY35" fmla="*/ 140785 h 355121"/>
              <a:gd name="connsiteX36" fmla="*/ 2438797 w 7954490"/>
              <a:gd name="connsiteY36" fmla="*/ 309507 h 355121"/>
              <a:gd name="connsiteX37" fmla="*/ 2530533 w 7954490"/>
              <a:gd name="connsiteY37" fmla="*/ 321133 h 355121"/>
              <a:gd name="connsiteX38" fmla="*/ 2583873 w 7954490"/>
              <a:gd name="connsiteY38" fmla="*/ 234715 h 355121"/>
              <a:gd name="connsiteX39" fmla="*/ 2639291 w 7954490"/>
              <a:gd name="connsiteY39" fmla="*/ 89242 h 355121"/>
              <a:gd name="connsiteX40" fmla="*/ 2727267 w 7954490"/>
              <a:gd name="connsiteY40" fmla="*/ 46033 h 355121"/>
              <a:gd name="connsiteX41" fmla="*/ 2815342 w 7954490"/>
              <a:gd name="connsiteY41" fmla="*/ 162390 h 355121"/>
              <a:gd name="connsiteX42" fmla="*/ 2879667 w 7954490"/>
              <a:gd name="connsiteY42" fmla="*/ 269004 h 355121"/>
              <a:gd name="connsiteX43" fmla="*/ 2969820 w 7954490"/>
              <a:gd name="connsiteY43" fmla="*/ 335811 h 355121"/>
              <a:gd name="connsiteX44" fmla="*/ 3063933 w 7954490"/>
              <a:gd name="connsiteY44" fmla="*/ 259610 h 355121"/>
              <a:gd name="connsiteX45" fmla="*/ 3136175 w 7954490"/>
              <a:gd name="connsiteY45" fmla="*/ 128577 h 355121"/>
              <a:gd name="connsiteX46" fmla="*/ 3179662 w 7954490"/>
              <a:gd name="connsiteY46" fmla="*/ 67339 h 355121"/>
              <a:gd name="connsiteX47" fmla="*/ 3275117 w 7954490"/>
              <a:gd name="connsiteY47" fmla="*/ 29949 h 355121"/>
              <a:gd name="connsiteX48" fmla="*/ 3359926 w 7954490"/>
              <a:gd name="connsiteY48" fmla="*/ 107556 h 355121"/>
              <a:gd name="connsiteX49" fmla="*/ 3451860 w 7954490"/>
              <a:gd name="connsiteY49" fmla="*/ 249392 h 355121"/>
              <a:gd name="connsiteX50" fmla="*/ 3574473 w 7954490"/>
              <a:gd name="connsiteY50" fmla="*/ 345551 h 355121"/>
              <a:gd name="connsiteX51" fmla="*/ 3731029 w 7954490"/>
              <a:gd name="connsiteY51" fmla="*/ 334164 h 355121"/>
              <a:gd name="connsiteX52" fmla="*/ 3907379 w 7954490"/>
              <a:gd name="connsiteY52" fmla="*/ 190802 h 355121"/>
              <a:gd name="connsiteX53" fmla="*/ 4128655 w 7954490"/>
              <a:gd name="connsiteY53" fmla="*/ 26897 h 355121"/>
              <a:gd name="connsiteX54" fmla="*/ 4336473 w 7954490"/>
              <a:gd name="connsiteY54" fmla="*/ 6115 h 355121"/>
              <a:gd name="connsiteX55" fmla="*/ 4558145 w 7954490"/>
              <a:gd name="connsiteY55" fmla="*/ 89242 h 355121"/>
              <a:gd name="connsiteX56" fmla="*/ 4759036 w 7954490"/>
              <a:gd name="connsiteY56" fmla="*/ 227788 h 355121"/>
              <a:gd name="connsiteX57" fmla="*/ 4941916 w 7954490"/>
              <a:gd name="connsiteY57" fmla="*/ 333342 h 355121"/>
              <a:gd name="connsiteX58" fmla="*/ 5153891 w 7954490"/>
              <a:gd name="connsiteY58" fmla="*/ 345551 h 355121"/>
              <a:gd name="connsiteX59" fmla="*/ 5368636 w 7954490"/>
              <a:gd name="connsiteY59" fmla="*/ 290133 h 355121"/>
              <a:gd name="connsiteX60" fmla="*/ 5569527 w 7954490"/>
              <a:gd name="connsiteY60" fmla="*/ 193151 h 355121"/>
              <a:gd name="connsiteX61" fmla="*/ 5746124 w 7954490"/>
              <a:gd name="connsiteY61" fmla="*/ 106733 h 355121"/>
              <a:gd name="connsiteX62" fmla="*/ 6005945 w 7954490"/>
              <a:gd name="connsiteY62" fmla="*/ 40751 h 355121"/>
              <a:gd name="connsiteX63" fmla="*/ 6234545 w 7954490"/>
              <a:gd name="connsiteY63" fmla="*/ 61533 h 355121"/>
              <a:gd name="connsiteX64" fmla="*/ 6470073 w 7954490"/>
              <a:gd name="connsiteY64" fmla="*/ 179297 h 355121"/>
              <a:gd name="connsiteX65" fmla="*/ 6650182 w 7954490"/>
              <a:gd name="connsiteY65" fmla="*/ 276278 h 355121"/>
              <a:gd name="connsiteX66" fmla="*/ 6899960 w 7954490"/>
              <a:gd name="connsiteY66" fmla="*/ 348723 h 355121"/>
              <a:gd name="connsiteX67" fmla="*/ 7162801 w 7954490"/>
              <a:gd name="connsiteY67" fmla="*/ 324066 h 355121"/>
              <a:gd name="connsiteX68" fmla="*/ 7377545 w 7954490"/>
              <a:gd name="connsiteY68" fmla="*/ 227788 h 355121"/>
              <a:gd name="connsiteX69" fmla="*/ 7703127 w 7954490"/>
              <a:gd name="connsiteY69" fmla="*/ 61533 h 355121"/>
              <a:gd name="connsiteX70" fmla="*/ 7954490 w 7954490"/>
              <a:gd name="connsiteY70" fmla="*/ 11516 h 355121"/>
              <a:gd name="connsiteX0" fmla="*/ 0 w 7954490"/>
              <a:gd name="connsiteY0" fmla="*/ 19969 h 355121"/>
              <a:gd name="connsiteX1" fmla="*/ 55418 w 7954490"/>
              <a:gd name="connsiteY1" fmla="*/ 331697 h 355121"/>
              <a:gd name="connsiteX2" fmla="*/ 152400 w 7954490"/>
              <a:gd name="connsiteY2" fmla="*/ 19969 h 355121"/>
              <a:gd name="connsiteX3" fmla="*/ 221673 w 7954490"/>
              <a:gd name="connsiteY3" fmla="*/ 331697 h 355121"/>
              <a:gd name="connsiteX4" fmla="*/ 311727 w 7954490"/>
              <a:gd name="connsiteY4" fmla="*/ 33824 h 355121"/>
              <a:gd name="connsiteX5" fmla="*/ 387927 w 7954490"/>
              <a:gd name="connsiteY5" fmla="*/ 324769 h 355121"/>
              <a:gd name="connsiteX6" fmla="*/ 471055 w 7954490"/>
              <a:gd name="connsiteY6" fmla="*/ 33824 h 355121"/>
              <a:gd name="connsiteX7" fmla="*/ 547255 w 7954490"/>
              <a:gd name="connsiteY7" fmla="*/ 331697 h 355121"/>
              <a:gd name="connsiteX8" fmla="*/ 637309 w 7954490"/>
              <a:gd name="connsiteY8" fmla="*/ 33824 h 355121"/>
              <a:gd name="connsiteX9" fmla="*/ 706582 w 7954490"/>
              <a:gd name="connsiteY9" fmla="*/ 331697 h 355121"/>
              <a:gd name="connsiteX10" fmla="*/ 789709 w 7954490"/>
              <a:gd name="connsiteY10" fmla="*/ 33824 h 355121"/>
              <a:gd name="connsiteX11" fmla="*/ 907473 w 7954490"/>
              <a:gd name="connsiteY11" fmla="*/ 326414 h 355121"/>
              <a:gd name="connsiteX12" fmla="*/ 974668 w 7954490"/>
              <a:gd name="connsiteY12" fmla="*/ 255974 h 355121"/>
              <a:gd name="connsiteX13" fmla="*/ 1046018 w 7954490"/>
              <a:gd name="connsiteY13" fmla="*/ 40751 h 355121"/>
              <a:gd name="connsiteX14" fmla="*/ 1094509 w 7954490"/>
              <a:gd name="connsiteY14" fmla="*/ 103097 h 355121"/>
              <a:gd name="connsiteX15" fmla="*/ 1163782 w 7954490"/>
              <a:gd name="connsiteY15" fmla="*/ 337216 h 355121"/>
              <a:gd name="connsiteX16" fmla="*/ 1219200 w 7954490"/>
              <a:gd name="connsiteY16" fmla="*/ 290133 h 355121"/>
              <a:gd name="connsiteX17" fmla="*/ 1274618 w 7954490"/>
              <a:gd name="connsiteY17" fmla="*/ 75388 h 355121"/>
              <a:gd name="connsiteX18" fmla="*/ 1323109 w 7954490"/>
              <a:gd name="connsiteY18" fmla="*/ 26897 h 355121"/>
              <a:gd name="connsiteX19" fmla="*/ 1399309 w 7954490"/>
              <a:gd name="connsiteY19" fmla="*/ 200078 h 355121"/>
              <a:gd name="connsiteX20" fmla="*/ 1463733 w 7954490"/>
              <a:gd name="connsiteY20" fmla="*/ 346374 h 355121"/>
              <a:gd name="connsiteX21" fmla="*/ 1517073 w 7954490"/>
              <a:gd name="connsiteY21" fmla="*/ 262424 h 355121"/>
              <a:gd name="connsiteX22" fmla="*/ 1565564 w 7954490"/>
              <a:gd name="connsiteY22" fmla="*/ 75388 h 355121"/>
              <a:gd name="connsiteX23" fmla="*/ 1620982 w 7954490"/>
              <a:gd name="connsiteY23" fmla="*/ 33824 h 355121"/>
              <a:gd name="connsiteX24" fmla="*/ 1676400 w 7954490"/>
              <a:gd name="connsiteY24" fmla="*/ 151588 h 355121"/>
              <a:gd name="connsiteX25" fmla="*/ 1731818 w 7954490"/>
              <a:gd name="connsiteY25" fmla="*/ 317842 h 355121"/>
              <a:gd name="connsiteX26" fmla="*/ 1783574 w 7954490"/>
              <a:gd name="connsiteY26" fmla="*/ 333688 h 355121"/>
              <a:gd name="connsiteX27" fmla="*/ 1835727 w 7954490"/>
              <a:gd name="connsiteY27" fmla="*/ 158515 h 355121"/>
              <a:gd name="connsiteX28" fmla="*/ 1891145 w 7954490"/>
              <a:gd name="connsiteY28" fmla="*/ 40751 h 355121"/>
              <a:gd name="connsiteX29" fmla="*/ 1953491 w 7954490"/>
              <a:gd name="connsiteY29" fmla="*/ 40751 h 355121"/>
              <a:gd name="connsiteX30" fmla="*/ 2007128 w 7954490"/>
              <a:gd name="connsiteY30" fmla="*/ 227788 h 355121"/>
              <a:gd name="connsiteX31" fmla="*/ 2071256 w 7954490"/>
              <a:gd name="connsiteY31" fmla="*/ 333926 h 355121"/>
              <a:gd name="connsiteX32" fmla="*/ 2135282 w 7954490"/>
              <a:gd name="connsiteY32" fmla="*/ 245754 h 355121"/>
              <a:gd name="connsiteX33" fmla="*/ 2191940 w 7954490"/>
              <a:gd name="connsiteY33" fmla="*/ 137613 h 355121"/>
              <a:gd name="connsiteX34" fmla="*/ 2276996 w 7954490"/>
              <a:gd name="connsiteY34" fmla="*/ 33824 h 355121"/>
              <a:gd name="connsiteX35" fmla="*/ 2366654 w 7954490"/>
              <a:gd name="connsiteY35" fmla="*/ 140785 h 355121"/>
              <a:gd name="connsiteX36" fmla="*/ 2438797 w 7954490"/>
              <a:gd name="connsiteY36" fmla="*/ 309507 h 355121"/>
              <a:gd name="connsiteX37" fmla="*/ 2530533 w 7954490"/>
              <a:gd name="connsiteY37" fmla="*/ 321133 h 355121"/>
              <a:gd name="connsiteX38" fmla="*/ 2583873 w 7954490"/>
              <a:gd name="connsiteY38" fmla="*/ 234715 h 355121"/>
              <a:gd name="connsiteX39" fmla="*/ 2639291 w 7954490"/>
              <a:gd name="connsiteY39" fmla="*/ 89242 h 355121"/>
              <a:gd name="connsiteX40" fmla="*/ 2727267 w 7954490"/>
              <a:gd name="connsiteY40" fmla="*/ 46033 h 355121"/>
              <a:gd name="connsiteX41" fmla="*/ 2815342 w 7954490"/>
              <a:gd name="connsiteY41" fmla="*/ 162390 h 355121"/>
              <a:gd name="connsiteX42" fmla="*/ 2879667 w 7954490"/>
              <a:gd name="connsiteY42" fmla="*/ 269004 h 355121"/>
              <a:gd name="connsiteX43" fmla="*/ 2969820 w 7954490"/>
              <a:gd name="connsiteY43" fmla="*/ 335811 h 355121"/>
              <a:gd name="connsiteX44" fmla="*/ 3063933 w 7954490"/>
              <a:gd name="connsiteY44" fmla="*/ 259610 h 355121"/>
              <a:gd name="connsiteX45" fmla="*/ 3136175 w 7954490"/>
              <a:gd name="connsiteY45" fmla="*/ 128577 h 355121"/>
              <a:gd name="connsiteX46" fmla="*/ 3179662 w 7954490"/>
              <a:gd name="connsiteY46" fmla="*/ 67339 h 355121"/>
              <a:gd name="connsiteX47" fmla="*/ 3275117 w 7954490"/>
              <a:gd name="connsiteY47" fmla="*/ 29949 h 355121"/>
              <a:gd name="connsiteX48" fmla="*/ 3359926 w 7954490"/>
              <a:gd name="connsiteY48" fmla="*/ 107556 h 355121"/>
              <a:gd name="connsiteX49" fmla="*/ 3451860 w 7954490"/>
              <a:gd name="connsiteY49" fmla="*/ 249392 h 355121"/>
              <a:gd name="connsiteX50" fmla="*/ 3574473 w 7954490"/>
              <a:gd name="connsiteY50" fmla="*/ 345551 h 355121"/>
              <a:gd name="connsiteX51" fmla="*/ 3731029 w 7954490"/>
              <a:gd name="connsiteY51" fmla="*/ 334164 h 355121"/>
              <a:gd name="connsiteX52" fmla="*/ 3907379 w 7954490"/>
              <a:gd name="connsiteY52" fmla="*/ 190802 h 355121"/>
              <a:gd name="connsiteX53" fmla="*/ 4128655 w 7954490"/>
              <a:gd name="connsiteY53" fmla="*/ 26897 h 355121"/>
              <a:gd name="connsiteX54" fmla="*/ 4336473 w 7954490"/>
              <a:gd name="connsiteY54" fmla="*/ 6115 h 355121"/>
              <a:gd name="connsiteX55" fmla="*/ 4558145 w 7954490"/>
              <a:gd name="connsiteY55" fmla="*/ 89242 h 355121"/>
              <a:gd name="connsiteX56" fmla="*/ 4759036 w 7954490"/>
              <a:gd name="connsiteY56" fmla="*/ 227788 h 355121"/>
              <a:gd name="connsiteX57" fmla="*/ 4941916 w 7954490"/>
              <a:gd name="connsiteY57" fmla="*/ 333342 h 355121"/>
              <a:gd name="connsiteX58" fmla="*/ 5153891 w 7954490"/>
              <a:gd name="connsiteY58" fmla="*/ 345551 h 355121"/>
              <a:gd name="connsiteX59" fmla="*/ 5368636 w 7954490"/>
              <a:gd name="connsiteY59" fmla="*/ 290133 h 355121"/>
              <a:gd name="connsiteX60" fmla="*/ 5569527 w 7954490"/>
              <a:gd name="connsiteY60" fmla="*/ 193151 h 355121"/>
              <a:gd name="connsiteX61" fmla="*/ 5746124 w 7954490"/>
              <a:gd name="connsiteY61" fmla="*/ 106733 h 355121"/>
              <a:gd name="connsiteX62" fmla="*/ 6005945 w 7954490"/>
              <a:gd name="connsiteY62" fmla="*/ 40751 h 355121"/>
              <a:gd name="connsiteX63" fmla="*/ 6234545 w 7954490"/>
              <a:gd name="connsiteY63" fmla="*/ 61533 h 355121"/>
              <a:gd name="connsiteX64" fmla="*/ 6470073 w 7954490"/>
              <a:gd name="connsiteY64" fmla="*/ 179297 h 355121"/>
              <a:gd name="connsiteX65" fmla="*/ 6650182 w 7954490"/>
              <a:gd name="connsiteY65" fmla="*/ 276278 h 355121"/>
              <a:gd name="connsiteX66" fmla="*/ 6899960 w 7954490"/>
              <a:gd name="connsiteY66" fmla="*/ 348723 h 355121"/>
              <a:gd name="connsiteX67" fmla="*/ 7162801 w 7954490"/>
              <a:gd name="connsiteY67" fmla="*/ 324066 h 355121"/>
              <a:gd name="connsiteX68" fmla="*/ 7377545 w 7954490"/>
              <a:gd name="connsiteY68" fmla="*/ 227788 h 355121"/>
              <a:gd name="connsiteX69" fmla="*/ 7703127 w 7954490"/>
              <a:gd name="connsiteY69" fmla="*/ 61533 h 355121"/>
              <a:gd name="connsiteX70" fmla="*/ 7954490 w 7954490"/>
              <a:gd name="connsiteY70" fmla="*/ 11516 h 355121"/>
              <a:gd name="connsiteX0" fmla="*/ 0 w 7954490"/>
              <a:gd name="connsiteY0" fmla="*/ 19969 h 355121"/>
              <a:gd name="connsiteX1" fmla="*/ 55418 w 7954490"/>
              <a:gd name="connsiteY1" fmla="*/ 331697 h 355121"/>
              <a:gd name="connsiteX2" fmla="*/ 152400 w 7954490"/>
              <a:gd name="connsiteY2" fmla="*/ 19969 h 355121"/>
              <a:gd name="connsiteX3" fmla="*/ 221673 w 7954490"/>
              <a:gd name="connsiteY3" fmla="*/ 331697 h 355121"/>
              <a:gd name="connsiteX4" fmla="*/ 311727 w 7954490"/>
              <a:gd name="connsiteY4" fmla="*/ 33824 h 355121"/>
              <a:gd name="connsiteX5" fmla="*/ 387927 w 7954490"/>
              <a:gd name="connsiteY5" fmla="*/ 324769 h 355121"/>
              <a:gd name="connsiteX6" fmla="*/ 471055 w 7954490"/>
              <a:gd name="connsiteY6" fmla="*/ 33824 h 355121"/>
              <a:gd name="connsiteX7" fmla="*/ 547255 w 7954490"/>
              <a:gd name="connsiteY7" fmla="*/ 331697 h 355121"/>
              <a:gd name="connsiteX8" fmla="*/ 637309 w 7954490"/>
              <a:gd name="connsiteY8" fmla="*/ 33824 h 355121"/>
              <a:gd name="connsiteX9" fmla="*/ 706582 w 7954490"/>
              <a:gd name="connsiteY9" fmla="*/ 331697 h 355121"/>
              <a:gd name="connsiteX10" fmla="*/ 789709 w 7954490"/>
              <a:gd name="connsiteY10" fmla="*/ 33824 h 355121"/>
              <a:gd name="connsiteX11" fmla="*/ 907473 w 7954490"/>
              <a:gd name="connsiteY11" fmla="*/ 326414 h 355121"/>
              <a:gd name="connsiteX12" fmla="*/ 974668 w 7954490"/>
              <a:gd name="connsiteY12" fmla="*/ 255974 h 355121"/>
              <a:gd name="connsiteX13" fmla="*/ 1046018 w 7954490"/>
              <a:gd name="connsiteY13" fmla="*/ 40751 h 355121"/>
              <a:gd name="connsiteX14" fmla="*/ 1094509 w 7954490"/>
              <a:gd name="connsiteY14" fmla="*/ 103097 h 355121"/>
              <a:gd name="connsiteX15" fmla="*/ 1163782 w 7954490"/>
              <a:gd name="connsiteY15" fmla="*/ 337216 h 355121"/>
              <a:gd name="connsiteX16" fmla="*/ 1219200 w 7954490"/>
              <a:gd name="connsiteY16" fmla="*/ 290133 h 355121"/>
              <a:gd name="connsiteX17" fmla="*/ 1274618 w 7954490"/>
              <a:gd name="connsiteY17" fmla="*/ 75388 h 355121"/>
              <a:gd name="connsiteX18" fmla="*/ 1323109 w 7954490"/>
              <a:gd name="connsiteY18" fmla="*/ 26897 h 355121"/>
              <a:gd name="connsiteX19" fmla="*/ 1399309 w 7954490"/>
              <a:gd name="connsiteY19" fmla="*/ 200078 h 355121"/>
              <a:gd name="connsiteX20" fmla="*/ 1463733 w 7954490"/>
              <a:gd name="connsiteY20" fmla="*/ 346374 h 355121"/>
              <a:gd name="connsiteX21" fmla="*/ 1517073 w 7954490"/>
              <a:gd name="connsiteY21" fmla="*/ 262424 h 355121"/>
              <a:gd name="connsiteX22" fmla="*/ 1565564 w 7954490"/>
              <a:gd name="connsiteY22" fmla="*/ 75388 h 355121"/>
              <a:gd name="connsiteX23" fmla="*/ 1620982 w 7954490"/>
              <a:gd name="connsiteY23" fmla="*/ 33824 h 355121"/>
              <a:gd name="connsiteX24" fmla="*/ 1676400 w 7954490"/>
              <a:gd name="connsiteY24" fmla="*/ 151588 h 355121"/>
              <a:gd name="connsiteX25" fmla="*/ 1731818 w 7954490"/>
              <a:gd name="connsiteY25" fmla="*/ 317842 h 355121"/>
              <a:gd name="connsiteX26" fmla="*/ 1783574 w 7954490"/>
              <a:gd name="connsiteY26" fmla="*/ 333688 h 355121"/>
              <a:gd name="connsiteX27" fmla="*/ 1835727 w 7954490"/>
              <a:gd name="connsiteY27" fmla="*/ 158515 h 355121"/>
              <a:gd name="connsiteX28" fmla="*/ 1891145 w 7954490"/>
              <a:gd name="connsiteY28" fmla="*/ 40751 h 355121"/>
              <a:gd name="connsiteX29" fmla="*/ 1953491 w 7954490"/>
              <a:gd name="connsiteY29" fmla="*/ 40751 h 355121"/>
              <a:gd name="connsiteX30" fmla="*/ 2007128 w 7954490"/>
              <a:gd name="connsiteY30" fmla="*/ 227788 h 355121"/>
              <a:gd name="connsiteX31" fmla="*/ 2071256 w 7954490"/>
              <a:gd name="connsiteY31" fmla="*/ 333926 h 355121"/>
              <a:gd name="connsiteX32" fmla="*/ 2135282 w 7954490"/>
              <a:gd name="connsiteY32" fmla="*/ 245754 h 355121"/>
              <a:gd name="connsiteX33" fmla="*/ 2191940 w 7954490"/>
              <a:gd name="connsiteY33" fmla="*/ 137613 h 355121"/>
              <a:gd name="connsiteX34" fmla="*/ 2276996 w 7954490"/>
              <a:gd name="connsiteY34" fmla="*/ 33824 h 355121"/>
              <a:gd name="connsiteX35" fmla="*/ 2366654 w 7954490"/>
              <a:gd name="connsiteY35" fmla="*/ 140785 h 355121"/>
              <a:gd name="connsiteX36" fmla="*/ 2438797 w 7954490"/>
              <a:gd name="connsiteY36" fmla="*/ 309507 h 355121"/>
              <a:gd name="connsiteX37" fmla="*/ 2530533 w 7954490"/>
              <a:gd name="connsiteY37" fmla="*/ 321133 h 355121"/>
              <a:gd name="connsiteX38" fmla="*/ 2583873 w 7954490"/>
              <a:gd name="connsiteY38" fmla="*/ 234715 h 355121"/>
              <a:gd name="connsiteX39" fmla="*/ 2639291 w 7954490"/>
              <a:gd name="connsiteY39" fmla="*/ 89242 h 355121"/>
              <a:gd name="connsiteX40" fmla="*/ 2727267 w 7954490"/>
              <a:gd name="connsiteY40" fmla="*/ 46033 h 355121"/>
              <a:gd name="connsiteX41" fmla="*/ 2815342 w 7954490"/>
              <a:gd name="connsiteY41" fmla="*/ 162390 h 355121"/>
              <a:gd name="connsiteX42" fmla="*/ 2879667 w 7954490"/>
              <a:gd name="connsiteY42" fmla="*/ 269004 h 355121"/>
              <a:gd name="connsiteX43" fmla="*/ 2969820 w 7954490"/>
              <a:gd name="connsiteY43" fmla="*/ 335811 h 355121"/>
              <a:gd name="connsiteX44" fmla="*/ 3063933 w 7954490"/>
              <a:gd name="connsiteY44" fmla="*/ 259610 h 355121"/>
              <a:gd name="connsiteX45" fmla="*/ 3136175 w 7954490"/>
              <a:gd name="connsiteY45" fmla="*/ 128577 h 355121"/>
              <a:gd name="connsiteX46" fmla="*/ 3179662 w 7954490"/>
              <a:gd name="connsiteY46" fmla="*/ 67339 h 355121"/>
              <a:gd name="connsiteX47" fmla="*/ 3275117 w 7954490"/>
              <a:gd name="connsiteY47" fmla="*/ 29949 h 355121"/>
              <a:gd name="connsiteX48" fmla="*/ 3359926 w 7954490"/>
              <a:gd name="connsiteY48" fmla="*/ 107556 h 355121"/>
              <a:gd name="connsiteX49" fmla="*/ 3451860 w 7954490"/>
              <a:gd name="connsiteY49" fmla="*/ 249392 h 355121"/>
              <a:gd name="connsiteX50" fmla="*/ 3574473 w 7954490"/>
              <a:gd name="connsiteY50" fmla="*/ 345551 h 355121"/>
              <a:gd name="connsiteX51" fmla="*/ 3731029 w 7954490"/>
              <a:gd name="connsiteY51" fmla="*/ 334164 h 355121"/>
              <a:gd name="connsiteX52" fmla="*/ 3907379 w 7954490"/>
              <a:gd name="connsiteY52" fmla="*/ 190802 h 355121"/>
              <a:gd name="connsiteX53" fmla="*/ 4128655 w 7954490"/>
              <a:gd name="connsiteY53" fmla="*/ 26897 h 355121"/>
              <a:gd name="connsiteX54" fmla="*/ 4336473 w 7954490"/>
              <a:gd name="connsiteY54" fmla="*/ 6115 h 355121"/>
              <a:gd name="connsiteX55" fmla="*/ 4558145 w 7954490"/>
              <a:gd name="connsiteY55" fmla="*/ 89242 h 355121"/>
              <a:gd name="connsiteX56" fmla="*/ 4759036 w 7954490"/>
              <a:gd name="connsiteY56" fmla="*/ 227788 h 355121"/>
              <a:gd name="connsiteX57" fmla="*/ 4941916 w 7954490"/>
              <a:gd name="connsiteY57" fmla="*/ 333342 h 355121"/>
              <a:gd name="connsiteX58" fmla="*/ 5153891 w 7954490"/>
              <a:gd name="connsiteY58" fmla="*/ 345551 h 355121"/>
              <a:gd name="connsiteX59" fmla="*/ 5368636 w 7954490"/>
              <a:gd name="connsiteY59" fmla="*/ 290133 h 355121"/>
              <a:gd name="connsiteX60" fmla="*/ 5569527 w 7954490"/>
              <a:gd name="connsiteY60" fmla="*/ 193151 h 355121"/>
              <a:gd name="connsiteX61" fmla="*/ 5746124 w 7954490"/>
              <a:gd name="connsiteY61" fmla="*/ 106733 h 355121"/>
              <a:gd name="connsiteX62" fmla="*/ 6005945 w 7954490"/>
              <a:gd name="connsiteY62" fmla="*/ 40751 h 355121"/>
              <a:gd name="connsiteX63" fmla="*/ 6234545 w 7954490"/>
              <a:gd name="connsiteY63" fmla="*/ 61533 h 355121"/>
              <a:gd name="connsiteX64" fmla="*/ 6470073 w 7954490"/>
              <a:gd name="connsiteY64" fmla="*/ 179297 h 355121"/>
              <a:gd name="connsiteX65" fmla="*/ 6650182 w 7954490"/>
              <a:gd name="connsiteY65" fmla="*/ 276278 h 355121"/>
              <a:gd name="connsiteX66" fmla="*/ 6899960 w 7954490"/>
              <a:gd name="connsiteY66" fmla="*/ 348723 h 355121"/>
              <a:gd name="connsiteX67" fmla="*/ 7162801 w 7954490"/>
              <a:gd name="connsiteY67" fmla="*/ 324066 h 355121"/>
              <a:gd name="connsiteX68" fmla="*/ 7377545 w 7954490"/>
              <a:gd name="connsiteY68" fmla="*/ 227788 h 355121"/>
              <a:gd name="connsiteX69" fmla="*/ 7703127 w 7954490"/>
              <a:gd name="connsiteY69" fmla="*/ 61533 h 355121"/>
              <a:gd name="connsiteX70" fmla="*/ 7954490 w 7954490"/>
              <a:gd name="connsiteY70" fmla="*/ 11516 h 355121"/>
              <a:gd name="connsiteX0" fmla="*/ 0 w 7954490"/>
              <a:gd name="connsiteY0" fmla="*/ 19969 h 355121"/>
              <a:gd name="connsiteX1" fmla="*/ 55418 w 7954490"/>
              <a:gd name="connsiteY1" fmla="*/ 331697 h 355121"/>
              <a:gd name="connsiteX2" fmla="*/ 152400 w 7954490"/>
              <a:gd name="connsiteY2" fmla="*/ 19969 h 355121"/>
              <a:gd name="connsiteX3" fmla="*/ 221673 w 7954490"/>
              <a:gd name="connsiteY3" fmla="*/ 331697 h 355121"/>
              <a:gd name="connsiteX4" fmla="*/ 311727 w 7954490"/>
              <a:gd name="connsiteY4" fmla="*/ 33824 h 355121"/>
              <a:gd name="connsiteX5" fmla="*/ 387927 w 7954490"/>
              <a:gd name="connsiteY5" fmla="*/ 324769 h 355121"/>
              <a:gd name="connsiteX6" fmla="*/ 471055 w 7954490"/>
              <a:gd name="connsiteY6" fmla="*/ 33824 h 355121"/>
              <a:gd name="connsiteX7" fmla="*/ 547255 w 7954490"/>
              <a:gd name="connsiteY7" fmla="*/ 331697 h 355121"/>
              <a:gd name="connsiteX8" fmla="*/ 637309 w 7954490"/>
              <a:gd name="connsiteY8" fmla="*/ 33824 h 355121"/>
              <a:gd name="connsiteX9" fmla="*/ 706582 w 7954490"/>
              <a:gd name="connsiteY9" fmla="*/ 331697 h 355121"/>
              <a:gd name="connsiteX10" fmla="*/ 789709 w 7954490"/>
              <a:gd name="connsiteY10" fmla="*/ 33824 h 355121"/>
              <a:gd name="connsiteX11" fmla="*/ 907473 w 7954490"/>
              <a:gd name="connsiteY11" fmla="*/ 326414 h 355121"/>
              <a:gd name="connsiteX12" fmla="*/ 974668 w 7954490"/>
              <a:gd name="connsiteY12" fmla="*/ 255974 h 355121"/>
              <a:gd name="connsiteX13" fmla="*/ 1046018 w 7954490"/>
              <a:gd name="connsiteY13" fmla="*/ 40751 h 355121"/>
              <a:gd name="connsiteX14" fmla="*/ 1094509 w 7954490"/>
              <a:gd name="connsiteY14" fmla="*/ 103097 h 355121"/>
              <a:gd name="connsiteX15" fmla="*/ 1163782 w 7954490"/>
              <a:gd name="connsiteY15" fmla="*/ 337216 h 355121"/>
              <a:gd name="connsiteX16" fmla="*/ 1219200 w 7954490"/>
              <a:gd name="connsiteY16" fmla="*/ 290133 h 355121"/>
              <a:gd name="connsiteX17" fmla="*/ 1274618 w 7954490"/>
              <a:gd name="connsiteY17" fmla="*/ 75388 h 355121"/>
              <a:gd name="connsiteX18" fmla="*/ 1323109 w 7954490"/>
              <a:gd name="connsiteY18" fmla="*/ 26897 h 355121"/>
              <a:gd name="connsiteX19" fmla="*/ 1399309 w 7954490"/>
              <a:gd name="connsiteY19" fmla="*/ 200078 h 355121"/>
              <a:gd name="connsiteX20" fmla="*/ 1463733 w 7954490"/>
              <a:gd name="connsiteY20" fmla="*/ 346374 h 355121"/>
              <a:gd name="connsiteX21" fmla="*/ 1517073 w 7954490"/>
              <a:gd name="connsiteY21" fmla="*/ 262424 h 355121"/>
              <a:gd name="connsiteX22" fmla="*/ 1565564 w 7954490"/>
              <a:gd name="connsiteY22" fmla="*/ 75388 h 355121"/>
              <a:gd name="connsiteX23" fmla="*/ 1620982 w 7954490"/>
              <a:gd name="connsiteY23" fmla="*/ 33824 h 355121"/>
              <a:gd name="connsiteX24" fmla="*/ 1676400 w 7954490"/>
              <a:gd name="connsiteY24" fmla="*/ 151588 h 355121"/>
              <a:gd name="connsiteX25" fmla="*/ 1731818 w 7954490"/>
              <a:gd name="connsiteY25" fmla="*/ 317842 h 355121"/>
              <a:gd name="connsiteX26" fmla="*/ 1783574 w 7954490"/>
              <a:gd name="connsiteY26" fmla="*/ 333688 h 355121"/>
              <a:gd name="connsiteX27" fmla="*/ 1835727 w 7954490"/>
              <a:gd name="connsiteY27" fmla="*/ 158515 h 355121"/>
              <a:gd name="connsiteX28" fmla="*/ 1891145 w 7954490"/>
              <a:gd name="connsiteY28" fmla="*/ 40751 h 355121"/>
              <a:gd name="connsiteX29" fmla="*/ 1953491 w 7954490"/>
              <a:gd name="connsiteY29" fmla="*/ 40751 h 355121"/>
              <a:gd name="connsiteX30" fmla="*/ 2007128 w 7954490"/>
              <a:gd name="connsiteY30" fmla="*/ 227788 h 355121"/>
              <a:gd name="connsiteX31" fmla="*/ 2071256 w 7954490"/>
              <a:gd name="connsiteY31" fmla="*/ 333926 h 355121"/>
              <a:gd name="connsiteX32" fmla="*/ 2135282 w 7954490"/>
              <a:gd name="connsiteY32" fmla="*/ 245754 h 355121"/>
              <a:gd name="connsiteX33" fmla="*/ 2191940 w 7954490"/>
              <a:gd name="connsiteY33" fmla="*/ 137613 h 355121"/>
              <a:gd name="connsiteX34" fmla="*/ 2276996 w 7954490"/>
              <a:gd name="connsiteY34" fmla="*/ 33824 h 355121"/>
              <a:gd name="connsiteX35" fmla="*/ 2366654 w 7954490"/>
              <a:gd name="connsiteY35" fmla="*/ 140785 h 355121"/>
              <a:gd name="connsiteX36" fmla="*/ 2438797 w 7954490"/>
              <a:gd name="connsiteY36" fmla="*/ 309507 h 355121"/>
              <a:gd name="connsiteX37" fmla="*/ 2530533 w 7954490"/>
              <a:gd name="connsiteY37" fmla="*/ 321133 h 355121"/>
              <a:gd name="connsiteX38" fmla="*/ 2583873 w 7954490"/>
              <a:gd name="connsiteY38" fmla="*/ 234715 h 355121"/>
              <a:gd name="connsiteX39" fmla="*/ 2639291 w 7954490"/>
              <a:gd name="connsiteY39" fmla="*/ 89242 h 355121"/>
              <a:gd name="connsiteX40" fmla="*/ 2727267 w 7954490"/>
              <a:gd name="connsiteY40" fmla="*/ 46033 h 355121"/>
              <a:gd name="connsiteX41" fmla="*/ 2815342 w 7954490"/>
              <a:gd name="connsiteY41" fmla="*/ 162390 h 355121"/>
              <a:gd name="connsiteX42" fmla="*/ 2879667 w 7954490"/>
              <a:gd name="connsiteY42" fmla="*/ 269004 h 355121"/>
              <a:gd name="connsiteX43" fmla="*/ 2969820 w 7954490"/>
              <a:gd name="connsiteY43" fmla="*/ 335811 h 355121"/>
              <a:gd name="connsiteX44" fmla="*/ 3063933 w 7954490"/>
              <a:gd name="connsiteY44" fmla="*/ 259610 h 355121"/>
              <a:gd name="connsiteX45" fmla="*/ 3136175 w 7954490"/>
              <a:gd name="connsiteY45" fmla="*/ 128577 h 355121"/>
              <a:gd name="connsiteX46" fmla="*/ 3179662 w 7954490"/>
              <a:gd name="connsiteY46" fmla="*/ 67339 h 355121"/>
              <a:gd name="connsiteX47" fmla="*/ 3275117 w 7954490"/>
              <a:gd name="connsiteY47" fmla="*/ 29949 h 355121"/>
              <a:gd name="connsiteX48" fmla="*/ 3359926 w 7954490"/>
              <a:gd name="connsiteY48" fmla="*/ 107556 h 355121"/>
              <a:gd name="connsiteX49" fmla="*/ 3451860 w 7954490"/>
              <a:gd name="connsiteY49" fmla="*/ 249392 h 355121"/>
              <a:gd name="connsiteX50" fmla="*/ 3574473 w 7954490"/>
              <a:gd name="connsiteY50" fmla="*/ 345551 h 355121"/>
              <a:gd name="connsiteX51" fmla="*/ 3731029 w 7954490"/>
              <a:gd name="connsiteY51" fmla="*/ 334164 h 355121"/>
              <a:gd name="connsiteX52" fmla="*/ 3907379 w 7954490"/>
              <a:gd name="connsiteY52" fmla="*/ 190802 h 355121"/>
              <a:gd name="connsiteX53" fmla="*/ 4128655 w 7954490"/>
              <a:gd name="connsiteY53" fmla="*/ 26897 h 355121"/>
              <a:gd name="connsiteX54" fmla="*/ 4336473 w 7954490"/>
              <a:gd name="connsiteY54" fmla="*/ 6115 h 355121"/>
              <a:gd name="connsiteX55" fmla="*/ 4558145 w 7954490"/>
              <a:gd name="connsiteY55" fmla="*/ 89242 h 355121"/>
              <a:gd name="connsiteX56" fmla="*/ 4759036 w 7954490"/>
              <a:gd name="connsiteY56" fmla="*/ 227788 h 355121"/>
              <a:gd name="connsiteX57" fmla="*/ 4941916 w 7954490"/>
              <a:gd name="connsiteY57" fmla="*/ 333342 h 355121"/>
              <a:gd name="connsiteX58" fmla="*/ 5153891 w 7954490"/>
              <a:gd name="connsiteY58" fmla="*/ 345551 h 355121"/>
              <a:gd name="connsiteX59" fmla="*/ 5368636 w 7954490"/>
              <a:gd name="connsiteY59" fmla="*/ 290133 h 355121"/>
              <a:gd name="connsiteX60" fmla="*/ 5569527 w 7954490"/>
              <a:gd name="connsiteY60" fmla="*/ 193151 h 355121"/>
              <a:gd name="connsiteX61" fmla="*/ 5746124 w 7954490"/>
              <a:gd name="connsiteY61" fmla="*/ 106733 h 355121"/>
              <a:gd name="connsiteX62" fmla="*/ 6005945 w 7954490"/>
              <a:gd name="connsiteY62" fmla="*/ 40751 h 355121"/>
              <a:gd name="connsiteX63" fmla="*/ 6234545 w 7954490"/>
              <a:gd name="connsiteY63" fmla="*/ 61533 h 355121"/>
              <a:gd name="connsiteX64" fmla="*/ 6470073 w 7954490"/>
              <a:gd name="connsiteY64" fmla="*/ 179297 h 355121"/>
              <a:gd name="connsiteX65" fmla="*/ 6650182 w 7954490"/>
              <a:gd name="connsiteY65" fmla="*/ 276278 h 355121"/>
              <a:gd name="connsiteX66" fmla="*/ 6899960 w 7954490"/>
              <a:gd name="connsiteY66" fmla="*/ 348723 h 355121"/>
              <a:gd name="connsiteX67" fmla="*/ 7162801 w 7954490"/>
              <a:gd name="connsiteY67" fmla="*/ 324066 h 355121"/>
              <a:gd name="connsiteX68" fmla="*/ 7377545 w 7954490"/>
              <a:gd name="connsiteY68" fmla="*/ 227788 h 355121"/>
              <a:gd name="connsiteX69" fmla="*/ 7703127 w 7954490"/>
              <a:gd name="connsiteY69" fmla="*/ 61533 h 355121"/>
              <a:gd name="connsiteX70" fmla="*/ 7954490 w 7954490"/>
              <a:gd name="connsiteY70" fmla="*/ 11516 h 355121"/>
              <a:gd name="connsiteX0" fmla="*/ 0 w 7954490"/>
              <a:gd name="connsiteY0" fmla="*/ 19969 h 355121"/>
              <a:gd name="connsiteX1" fmla="*/ 55418 w 7954490"/>
              <a:gd name="connsiteY1" fmla="*/ 331697 h 355121"/>
              <a:gd name="connsiteX2" fmla="*/ 152400 w 7954490"/>
              <a:gd name="connsiteY2" fmla="*/ 19969 h 355121"/>
              <a:gd name="connsiteX3" fmla="*/ 221673 w 7954490"/>
              <a:gd name="connsiteY3" fmla="*/ 331697 h 355121"/>
              <a:gd name="connsiteX4" fmla="*/ 311727 w 7954490"/>
              <a:gd name="connsiteY4" fmla="*/ 33824 h 355121"/>
              <a:gd name="connsiteX5" fmla="*/ 387927 w 7954490"/>
              <a:gd name="connsiteY5" fmla="*/ 324769 h 355121"/>
              <a:gd name="connsiteX6" fmla="*/ 471055 w 7954490"/>
              <a:gd name="connsiteY6" fmla="*/ 33824 h 355121"/>
              <a:gd name="connsiteX7" fmla="*/ 547255 w 7954490"/>
              <a:gd name="connsiteY7" fmla="*/ 331697 h 355121"/>
              <a:gd name="connsiteX8" fmla="*/ 637309 w 7954490"/>
              <a:gd name="connsiteY8" fmla="*/ 33824 h 355121"/>
              <a:gd name="connsiteX9" fmla="*/ 706582 w 7954490"/>
              <a:gd name="connsiteY9" fmla="*/ 331697 h 355121"/>
              <a:gd name="connsiteX10" fmla="*/ 789709 w 7954490"/>
              <a:gd name="connsiteY10" fmla="*/ 33824 h 355121"/>
              <a:gd name="connsiteX11" fmla="*/ 907473 w 7954490"/>
              <a:gd name="connsiteY11" fmla="*/ 326414 h 355121"/>
              <a:gd name="connsiteX12" fmla="*/ 974668 w 7954490"/>
              <a:gd name="connsiteY12" fmla="*/ 255974 h 355121"/>
              <a:gd name="connsiteX13" fmla="*/ 1046018 w 7954490"/>
              <a:gd name="connsiteY13" fmla="*/ 40751 h 355121"/>
              <a:gd name="connsiteX14" fmla="*/ 1094509 w 7954490"/>
              <a:gd name="connsiteY14" fmla="*/ 103097 h 355121"/>
              <a:gd name="connsiteX15" fmla="*/ 1163782 w 7954490"/>
              <a:gd name="connsiteY15" fmla="*/ 337216 h 355121"/>
              <a:gd name="connsiteX16" fmla="*/ 1219200 w 7954490"/>
              <a:gd name="connsiteY16" fmla="*/ 290133 h 355121"/>
              <a:gd name="connsiteX17" fmla="*/ 1274618 w 7954490"/>
              <a:gd name="connsiteY17" fmla="*/ 75388 h 355121"/>
              <a:gd name="connsiteX18" fmla="*/ 1323109 w 7954490"/>
              <a:gd name="connsiteY18" fmla="*/ 26897 h 355121"/>
              <a:gd name="connsiteX19" fmla="*/ 1399309 w 7954490"/>
              <a:gd name="connsiteY19" fmla="*/ 200078 h 355121"/>
              <a:gd name="connsiteX20" fmla="*/ 1463733 w 7954490"/>
              <a:gd name="connsiteY20" fmla="*/ 346374 h 355121"/>
              <a:gd name="connsiteX21" fmla="*/ 1517073 w 7954490"/>
              <a:gd name="connsiteY21" fmla="*/ 262424 h 355121"/>
              <a:gd name="connsiteX22" fmla="*/ 1565564 w 7954490"/>
              <a:gd name="connsiteY22" fmla="*/ 75388 h 355121"/>
              <a:gd name="connsiteX23" fmla="*/ 1620982 w 7954490"/>
              <a:gd name="connsiteY23" fmla="*/ 33824 h 355121"/>
              <a:gd name="connsiteX24" fmla="*/ 1676400 w 7954490"/>
              <a:gd name="connsiteY24" fmla="*/ 151588 h 355121"/>
              <a:gd name="connsiteX25" fmla="*/ 1731818 w 7954490"/>
              <a:gd name="connsiteY25" fmla="*/ 317842 h 355121"/>
              <a:gd name="connsiteX26" fmla="*/ 1783574 w 7954490"/>
              <a:gd name="connsiteY26" fmla="*/ 333688 h 355121"/>
              <a:gd name="connsiteX27" fmla="*/ 1835727 w 7954490"/>
              <a:gd name="connsiteY27" fmla="*/ 158515 h 355121"/>
              <a:gd name="connsiteX28" fmla="*/ 1891145 w 7954490"/>
              <a:gd name="connsiteY28" fmla="*/ 40751 h 355121"/>
              <a:gd name="connsiteX29" fmla="*/ 1953491 w 7954490"/>
              <a:gd name="connsiteY29" fmla="*/ 40751 h 355121"/>
              <a:gd name="connsiteX30" fmla="*/ 2007128 w 7954490"/>
              <a:gd name="connsiteY30" fmla="*/ 227788 h 355121"/>
              <a:gd name="connsiteX31" fmla="*/ 2071257 w 7954490"/>
              <a:gd name="connsiteY31" fmla="*/ 343083 h 355121"/>
              <a:gd name="connsiteX32" fmla="*/ 2135282 w 7954490"/>
              <a:gd name="connsiteY32" fmla="*/ 245754 h 355121"/>
              <a:gd name="connsiteX33" fmla="*/ 2191940 w 7954490"/>
              <a:gd name="connsiteY33" fmla="*/ 137613 h 355121"/>
              <a:gd name="connsiteX34" fmla="*/ 2276996 w 7954490"/>
              <a:gd name="connsiteY34" fmla="*/ 33824 h 355121"/>
              <a:gd name="connsiteX35" fmla="*/ 2366654 w 7954490"/>
              <a:gd name="connsiteY35" fmla="*/ 140785 h 355121"/>
              <a:gd name="connsiteX36" fmla="*/ 2438797 w 7954490"/>
              <a:gd name="connsiteY36" fmla="*/ 309507 h 355121"/>
              <a:gd name="connsiteX37" fmla="*/ 2530533 w 7954490"/>
              <a:gd name="connsiteY37" fmla="*/ 321133 h 355121"/>
              <a:gd name="connsiteX38" fmla="*/ 2583873 w 7954490"/>
              <a:gd name="connsiteY38" fmla="*/ 234715 h 355121"/>
              <a:gd name="connsiteX39" fmla="*/ 2639291 w 7954490"/>
              <a:gd name="connsiteY39" fmla="*/ 89242 h 355121"/>
              <a:gd name="connsiteX40" fmla="*/ 2727267 w 7954490"/>
              <a:gd name="connsiteY40" fmla="*/ 46033 h 355121"/>
              <a:gd name="connsiteX41" fmla="*/ 2815342 w 7954490"/>
              <a:gd name="connsiteY41" fmla="*/ 162390 h 355121"/>
              <a:gd name="connsiteX42" fmla="*/ 2879667 w 7954490"/>
              <a:gd name="connsiteY42" fmla="*/ 269004 h 355121"/>
              <a:gd name="connsiteX43" fmla="*/ 2969820 w 7954490"/>
              <a:gd name="connsiteY43" fmla="*/ 335811 h 355121"/>
              <a:gd name="connsiteX44" fmla="*/ 3063933 w 7954490"/>
              <a:gd name="connsiteY44" fmla="*/ 259610 h 355121"/>
              <a:gd name="connsiteX45" fmla="*/ 3136175 w 7954490"/>
              <a:gd name="connsiteY45" fmla="*/ 128577 h 355121"/>
              <a:gd name="connsiteX46" fmla="*/ 3179662 w 7954490"/>
              <a:gd name="connsiteY46" fmla="*/ 67339 h 355121"/>
              <a:gd name="connsiteX47" fmla="*/ 3275117 w 7954490"/>
              <a:gd name="connsiteY47" fmla="*/ 29949 h 355121"/>
              <a:gd name="connsiteX48" fmla="*/ 3359926 w 7954490"/>
              <a:gd name="connsiteY48" fmla="*/ 107556 h 355121"/>
              <a:gd name="connsiteX49" fmla="*/ 3451860 w 7954490"/>
              <a:gd name="connsiteY49" fmla="*/ 249392 h 355121"/>
              <a:gd name="connsiteX50" fmla="*/ 3574473 w 7954490"/>
              <a:gd name="connsiteY50" fmla="*/ 345551 h 355121"/>
              <a:gd name="connsiteX51" fmla="*/ 3731029 w 7954490"/>
              <a:gd name="connsiteY51" fmla="*/ 334164 h 355121"/>
              <a:gd name="connsiteX52" fmla="*/ 3907379 w 7954490"/>
              <a:gd name="connsiteY52" fmla="*/ 190802 h 355121"/>
              <a:gd name="connsiteX53" fmla="*/ 4128655 w 7954490"/>
              <a:gd name="connsiteY53" fmla="*/ 26897 h 355121"/>
              <a:gd name="connsiteX54" fmla="*/ 4336473 w 7954490"/>
              <a:gd name="connsiteY54" fmla="*/ 6115 h 355121"/>
              <a:gd name="connsiteX55" fmla="*/ 4558145 w 7954490"/>
              <a:gd name="connsiteY55" fmla="*/ 89242 h 355121"/>
              <a:gd name="connsiteX56" fmla="*/ 4759036 w 7954490"/>
              <a:gd name="connsiteY56" fmla="*/ 227788 h 355121"/>
              <a:gd name="connsiteX57" fmla="*/ 4941916 w 7954490"/>
              <a:gd name="connsiteY57" fmla="*/ 333342 h 355121"/>
              <a:gd name="connsiteX58" fmla="*/ 5153891 w 7954490"/>
              <a:gd name="connsiteY58" fmla="*/ 345551 h 355121"/>
              <a:gd name="connsiteX59" fmla="*/ 5368636 w 7954490"/>
              <a:gd name="connsiteY59" fmla="*/ 290133 h 355121"/>
              <a:gd name="connsiteX60" fmla="*/ 5569527 w 7954490"/>
              <a:gd name="connsiteY60" fmla="*/ 193151 h 355121"/>
              <a:gd name="connsiteX61" fmla="*/ 5746124 w 7954490"/>
              <a:gd name="connsiteY61" fmla="*/ 106733 h 355121"/>
              <a:gd name="connsiteX62" fmla="*/ 6005945 w 7954490"/>
              <a:gd name="connsiteY62" fmla="*/ 40751 h 355121"/>
              <a:gd name="connsiteX63" fmla="*/ 6234545 w 7954490"/>
              <a:gd name="connsiteY63" fmla="*/ 61533 h 355121"/>
              <a:gd name="connsiteX64" fmla="*/ 6470073 w 7954490"/>
              <a:gd name="connsiteY64" fmla="*/ 179297 h 355121"/>
              <a:gd name="connsiteX65" fmla="*/ 6650182 w 7954490"/>
              <a:gd name="connsiteY65" fmla="*/ 276278 h 355121"/>
              <a:gd name="connsiteX66" fmla="*/ 6899960 w 7954490"/>
              <a:gd name="connsiteY66" fmla="*/ 348723 h 355121"/>
              <a:gd name="connsiteX67" fmla="*/ 7162801 w 7954490"/>
              <a:gd name="connsiteY67" fmla="*/ 324066 h 355121"/>
              <a:gd name="connsiteX68" fmla="*/ 7377545 w 7954490"/>
              <a:gd name="connsiteY68" fmla="*/ 227788 h 355121"/>
              <a:gd name="connsiteX69" fmla="*/ 7703127 w 7954490"/>
              <a:gd name="connsiteY69" fmla="*/ 61533 h 355121"/>
              <a:gd name="connsiteX70" fmla="*/ 7954490 w 7954490"/>
              <a:gd name="connsiteY70" fmla="*/ 11516 h 355121"/>
              <a:gd name="connsiteX0" fmla="*/ 0 w 7954490"/>
              <a:gd name="connsiteY0" fmla="*/ 19969 h 355121"/>
              <a:gd name="connsiteX1" fmla="*/ 55418 w 7954490"/>
              <a:gd name="connsiteY1" fmla="*/ 331697 h 355121"/>
              <a:gd name="connsiteX2" fmla="*/ 152400 w 7954490"/>
              <a:gd name="connsiteY2" fmla="*/ 19969 h 355121"/>
              <a:gd name="connsiteX3" fmla="*/ 221673 w 7954490"/>
              <a:gd name="connsiteY3" fmla="*/ 331697 h 355121"/>
              <a:gd name="connsiteX4" fmla="*/ 311727 w 7954490"/>
              <a:gd name="connsiteY4" fmla="*/ 33824 h 355121"/>
              <a:gd name="connsiteX5" fmla="*/ 387927 w 7954490"/>
              <a:gd name="connsiteY5" fmla="*/ 324769 h 355121"/>
              <a:gd name="connsiteX6" fmla="*/ 471055 w 7954490"/>
              <a:gd name="connsiteY6" fmla="*/ 33824 h 355121"/>
              <a:gd name="connsiteX7" fmla="*/ 547255 w 7954490"/>
              <a:gd name="connsiteY7" fmla="*/ 331697 h 355121"/>
              <a:gd name="connsiteX8" fmla="*/ 637309 w 7954490"/>
              <a:gd name="connsiteY8" fmla="*/ 33824 h 355121"/>
              <a:gd name="connsiteX9" fmla="*/ 706582 w 7954490"/>
              <a:gd name="connsiteY9" fmla="*/ 331697 h 355121"/>
              <a:gd name="connsiteX10" fmla="*/ 789709 w 7954490"/>
              <a:gd name="connsiteY10" fmla="*/ 33824 h 355121"/>
              <a:gd name="connsiteX11" fmla="*/ 907473 w 7954490"/>
              <a:gd name="connsiteY11" fmla="*/ 326414 h 355121"/>
              <a:gd name="connsiteX12" fmla="*/ 974668 w 7954490"/>
              <a:gd name="connsiteY12" fmla="*/ 255974 h 355121"/>
              <a:gd name="connsiteX13" fmla="*/ 1046018 w 7954490"/>
              <a:gd name="connsiteY13" fmla="*/ 40751 h 355121"/>
              <a:gd name="connsiteX14" fmla="*/ 1094509 w 7954490"/>
              <a:gd name="connsiteY14" fmla="*/ 103097 h 355121"/>
              <a:gd name="connsiteX15" fmla="*/ 1163782 w 7954490"/>
              <a:gd name="connsiteY15" fmla="*/ 337216 h 355121"/>
              <a:gd name="connsiteX16" fmla="*/ 1219200 w 7954490"/>
              <a:gd name="connsiteY16" fmla="*/ 290133 h 355121"/>
              <a:gd name="connsiteX17" fmla="*/ 1274618 w 7954490"/>
              <a:gd name="connsiteY17" fmla="*/ 75388 h 355121"/>
              <a:gd name="connsiteX18" fmla="*/ 1323109 w 7954490"/>
              <a:gd name="connsiteY18" fmla="*/ 26897 h 355121"/>
              <a:gd name="connsiteX19" fmla="*/ 1399309 w 7954490"/>
              <a:gd name="connsiteY19" fmla="*/ 200078 h 355121"/>
              <a:gd name="connsiteX20" fmla="*/ 1463733 w 7954490"/>
              <a:gd name="connsiteY20" fmla="*/ 346374 h 355121"/>
              <a:gd name="connsiteX21" fmla="*/ 1517073 w 7954490"/>
              <a:gd name="connsiteY21" fmla="*/ 262424 h 355121"/>
              <a:gd name="connsiteX22" fmla="*/ 1565564 w 7954490"/>
              <a:gd name="connsiteY22" fmla="*/ 75388 h 355121"/>
              <a:gd name="connsiteX23" fmla="*/ 1620982 w 7954490"/>
              <a:gd name="connsiteY23" fmla="*/ 33824 h 355121"/>
              <a:gd name="connsiteX24" fmla="*/ 1676400 w 7954490"/>
              <a:gd name="connsiteY24" fmla="*/ 151588 h 355121"/>
              <a:gd name="connsiteX25" fmla="*/ 1731818 w 7954490"/>
              <a:gd name="connsiteY25" fmla="*/ 317842 h 355121"/>
              <a:gd name="connsiteX26" fmla="*/ 1783574 w 7954490"/>
              <a:gd name="connsiteY26" fmla="*/ 333688 h 355121"/>
              <a:gd name="connsiteX27" fmla="*/ 1835727 w 7954490"/>
              <a:gd name="connsiteY27" fmla="*/ 158515 h 355121"/>
              <a:gd name="connsiteX28" fmla="*/ 1891145 w 7954490"/>
              <a:gd name="connsiteY28" fmla="*/ 40751 h 355121"/>
              <a:gd name="connsiteX29" fmla="*/ 1953491 w 7954490"/>
              <a:gd name="connsiteY29" fmla="*/ 40751 h 355121"/>
              <a:gd name="connsiteX30" fmla="*/ 2007128 w 7954490"/>
              <a:gd name="connsiteY30" fmla="*/ 227788 h 355121"/>
              <a:gd name="connsiteX31" fmla="*/ 2071257 w 7954490"/>
              <a:gd name="connsiteY31" fmla="*/ 343083 h 355121"/>
              <a:gd name="connsiteX32" fmla="*/ 2135282 w 7954490"/>
              <a:gd name="connsiteY32" fmla="*/ 245754 h 355121"/>
              <a:gd name="connsiteX33" fmla="*/ 2191940 w 7954490"/>
              <a:gd name="connsiteY33" fmla="*/ 137613 h 355121"/>
              <a:gd name="connsiteX34" fmla="*/ 2276996 w 7954490"/>
              <a:gd name="connsiteY34" fmla="*/ 33824 h 355121"/>
              <a:gd name="connsiteX35" fmla="*/ 2366654 w 7954490"/>
              <a:gd name="connsiteY35" fmla="*/ 140785 h 355121"/>
              <a:gd name="connsiteX36" fmla="*/ 2438798 w 7954490"/>
              <a:gd name="connsiteY36" fmla="*/ 315612 h 355121"/>
              <a:gd name="connsiteX37" fmla="*/ 2530533 w 7954490"/>
              <a:gd name="connsiteY37" fmla="*/ 321133 h 355121"/>
              <a:gd name="connsiteX38" fmla="*/ 2583873 w 7954490"/>
              <a:gd name="connsiteY38" fmla="*/ 234715 h 355121"/>
              <a:gd name="connsiteX39" fmla="*/ 2639291 w 7954490"/>
              <a:gd name="connsiteY39" fmla="*/ 89242 h 355121"/>
              <a:gd name="connsiteX40" fmla="*/ 2727267 w 7954490"/>
              <a:gd name="connsiteY40" fmla="*/ 46033 h 355121"/>
              <a:gd name="connsiteX41" fmla="*/ 2815342 w 7954490"/>
              <a:gd name="connsiteY41" fmla="*/ 162390 h 355121"/>
              <a:gd name="connsiteX42" fmla="*/ 2879667 w 7954490"/>
              <a:gd name="connsiteY42" fmla="*/ 269004 h 355121"/>
              <a:gd name="connsiteX43" fmla="*/ 2969820 w 7954490"/>
              <a:gd name="connsiteY43" fmla="*/ 335811 h 355121"/>
              <a:gd name="connsiteX44" fmla="*/ 3063933 w 7954490"/>
              <a:gd name="connsiteY44" fmla="*/ 259610 h 355121"/>
              <a:gd name="connsiteX45" fmla="*/ 3136175 w 7954490"/>
              <a:gd name="connsiteY45" fmla="*/ 128577 h 355121"/>
              <a:gd name="connsiteX46" fmla="*/ 3179662 w 7954490"/>
              <a:gd name="connsiteY46" fmla="*/ 67339 h 355121"/>
              <a:gd name="connsiteX47" fmla="*/ 3275117 w 7954490"/>
              <a:gd name="connsiteY47" fmla="*/ 29949 h 355121"/>
              <a:gd name="connsiteX48" fmla="*/ 3359926 w 7954490"/>
              <a:gd name="connsiteY48" fmla="*/ 107556 h 355121"/>
              <a:gd name="connsiteX49" fmla="*/ 3451860 w 7954490"/>
              <a:gd name="connsiteY49" fmla="*/ 249392 h 355121"/>
              <a:gd name="connsiteX50" fmla="*/ 3574473 w 7954490"/>
              <a:gd name="connsiteY50" fmla="*/ 345551 h 355121"/>
              <a:gd name="connsiteX51" fmla="*/ 3731029 w 7954490"/>
              <a:gd name="connsiteY51" fmla="*/ 334164 h 355121"/>
              <a:gd name="connsiteX52" fmla="*/ 3907379 w 7954490"/>
              <a:gd name="connsiteY52" fmla="*/ 190802 h 355121"/>
              <a:gd name="connsiteX53" fmla="*/ 4128655 w 7954490"/>
              <a:gd name="connsiteY53" fmla="*/ 26897 h 355121"/>
              <a:gd name="connsiteX54" fmla="*/ 4336473 w 7954490"/>
              <a:gd name="connsiteY54" fmla="*/ 6115 h 355121"/>
              <a:gd name="connsiteX55" fmla="*/ 4558145 w 7954490"/>
              <a:gd name="connsiteY55" fmla="*/ 89242 h 355121"/>
              <a:gd name="connsiteX56" fmla="*/ 4759036 w 7954490"/>
              <a:gd name="connsiteY56" fmla="*/ 227788 h 355121"/>
              <a:gd name="connsiteX57" fmla="*/ 4941916 w 7954490"/>
              <a:gd name="connsiteY57" fmla="*/ 333342 h 355121"/>
              <a:gd name="connsiteX58" fmla="*/ 5153891 w 7954490"/>
              <a:gd name="connsiteY58" fmla="*/ 345551 h 355121"/>
              <a:gd name="connsiteX59" fmla="*/ 5368636 w 7954490"/>
              <a:gd name="connsiteY59" fmla="*/ 290133 h 355121"/>
              <a:gd name="connsiteX60" fmla="*/ 5569527 w 7954490"/>
              <a:gd name="connsiteY60" fmla="*/ 193151 h 355121"/>
              <a:gd name="connsiteX61" fmla="*/ 5746124 w 7954490"/>
              <a:gd name="connsiteY61" fmla="*/ 106733 h 355121"/>
              <a:gd name="connsiteX62" fmla="*/ 6005945 w 7954490"/>
              <a:gd name="connsiteY62" fmla="*/ 40751 h 355121"/>
              <a:gd name="connsiteX63" fmla="*/ 6234545 w 7954490"/>
              <a:gd name="connsiteY63" fmla="*/ 61533 h 355121"/>
              <a:gd name="connsiteX64" fmla="*/ 6470073 w 7954490"/>
              <a:gd name="connsiteY64" fmla="*/ 179297 h 355121"/>
              <a:gd name="connsiteX65" fmla="*/ 6650182 w 7954490"/>
              <a:gd name="connsiteY65" fmla="*/ 276278 h 355121"/>
              <a:gd name="connsiteX66" fmla="*/ 6899960 w 7954490"/>
              <a:gd name="connsiteY66" fmla="*/ 348723 h 355121"/>
              <a:gd name="connsiteX67" fmla="*/ 7162801 w 7954490"/>
              <a:gd name="connsiteY67" fmla="*/ 324066 h 355121"/>
              <a:gd name="connsiteX68" fmla="*/ 7377545 w 7954490"/>
              <a:gd name="connsiteY68" fmla="*/ 227788 h 355121"/>
              <a:gd name="connsiteX69" fmla="*/ 7703127 w 7954490"/>
              <a:gd name="connsiteY69" fmla="*/ 61533 h 355121"/>
              <a:gd name="connsiteX70" fmla="*/ 7954490 w 7954490"/>
              <a:gd name="connsiteY70" fmla="*/ 11516 h 355121"/>
              <a:gd name="connsiteX0" fmla="*/ 0 w 7954490"/>
              <a:gd name="connsiteY0" fmla="*/ 19969 h 355121"/>
              <a:gd name="connsiteX1" fmla="*/ 55418 w 7954490"/>
              <a:gd name="connsiteY1" fmla="*/ 331697 h 355121"/>
              <a:gd name="connsiteX2" fmla="*/ 152400 w 7954490"/>
              <a:gd name="connsiteY2" fmla="*/ 19969 h 355121"/>
              <a:gd name="connsiteX3" fmla="*/ 221673 w 7954490"/>
              <a:gd name="connsiteY3" fmla="*/ 331697 h 355121"/>
              <a:gd name="connsiteX4" fmla="*/ 311727 w 7954490"/>
              <a:gd name="connsiteY4" fmla="*/ 33824 h 355121"/>
              <a:gd name="connsiteX5" fmla="*/ 387927 w 7954490"/>
              <a:gd name="connsiteY5" fmla="*/ 324769 h 355121"/>
              <a:gd name="connsiteX6" fmla="*/ 471055 w 7954490"/>
              <a:gd name="connsiteY6" fmla="*/ 33824 h 355121"/>
              <a:gd name="connsiteX7" fmla="*/ 547255 w 7954490"/>
              <a:gd name="connsiteY7" fmla="*/ 331697 h 355121"/>
              <a:gd name="connsiteX8" fmla="*/ 637309 w 7954490"/>
              <a:gd name="connsiteY8" fmla="*/ 33824 h 355121"/>
              <a:gd name="connsiteX9" fmla="*/ 706582 w 7954490"/>
              <a:gd name="connsiteY9" fmla="*/ 331697 h 355121"/>
              <a:gd name="connsiteX10" fmla="*/ 789709 w 7954490"/>
              <a:gd name="connsiteY10" fmla="*/ 33824 h 355121"/>
              <a:gd name="connsiteX11" fmla="*/ 907473 w 7954490"/>
              <a:gd name="connsiteY11" fmla="*/ 326414 h 355121"/>
              <a:gd name="connsiteX12" fmla="*/ 974668 w 7954490"/>
              <a:gd name="connsiteY12" fmla="*/ 255974 h 355121"/>
              <a:gd name="connsiteX13" fmla="*/ 1046018 w 7954490"/>
              <a:gd name="connsiteY13" fmla="*/ 40751 h 355121"/>
              <a:gd name="connsiteX14" fmla="*/ 1094509 w 7954490"/>
              <a:gd name="connsiteY14" fmla="*/ 103097 h 355121"/>
              <a:gd name="connsiteX15" fmla="*/ 1163782 w 7954490"/>
              <a:gd name="connsiteY15" fmla="*/ 337216 h 355121"/>
              <a:gd name="connsiteX16" fmla="*/ 1219200 w 7954490"/>
              <a:gd name="connsiteY16" fmla="*/ 290133 h 355121"/>
              <a:gd name="connsiteX17" fmla="*/ 1274618 w 7954490"/>
              <a:gd name="connsiteY17" fmla="*/ 75388 h 355121"/>
              <a:gd name="connsiteX18" fmla="*/ 1323109 w 7954490"/>
              <a:gd name="connsiteY18" fmla="*/ 26897 h 355121"/>
              <a:gd name="connsiteX19" fmla="*/ 1399309 w 7954490"/>
              <a:gd name="connsiteY19" fmla="*/ 200078 h 355121"/>
              <a:gd name="connsiteX20" fmla="*/ 1463733 w 7954490"/>
              <a:gd name="connsiteY20" fmla="*/ 346374 h 355121"/>
              <a:gd name="connsiteX21" fmla="*/ 1517073 w 7954490"/>
              <a:gd name="connsiteY21" fmla="*/ 262424 h 355121"/>
              <a:gd name="connsiteX22" fmla="*/ 1565564 w 7954490"/>
              <a:gd name="connsiteY22" fmla="*/ 75388 h 355121"/>
              <a:gd name="connsiteX23" fmla="*/ 1620982 w 7954490"/>
              <a:gd name="connsiteY23" fmla="*/ 33824 h 355121"/>
              <a:gd name="connsiteX24" fmla="*/ 1676400 w 7954490"/>
              <a:gd name="connsiteY24" fmla="*/ 151588 h 355121"/>
              <a:gd name="connsiteX25" fmla="*/ 1731818 w 7954490"/>
              <a:gd name="connsiteY25" fmla="*/ 317842 h 355121"/>
              <a:gd name="connsiteX26" fmla="*/ 1783574 w 7954490"/>
              <a:gd name="connsiteY26" fmla="*/ 333688 h 355121"/>
              <a:gd name="connsiteX27" fmla="*/ 1835727 w 7954490"/>
              <a:gd name="connsiteY27" fmla="*/ 158515 h 355121"/>
              <a:gd name="connsiteX28" fmla="*/ 1891145 w 7954490"/>
              <a:gd name="connsiteY28" fmla="*/ 40751 h 355121"/>
              <a:gd name="connsiteX29" fmla="*/ 1953491 w 7954490"/>
              <a:gd name="connsiteY29" fmla="*/ 40751 h 355121"/>
              <a:gd name="connsiteX30" fmla="*/ 2007128 w 7954490"/>
              <a:gd name="connsiteY30" fmla="*/ 227788 h 355121"/>
              <a:gd name="connsiteX31" fmla="*/ 2071257 w 7954490"/>
              <a:gd name="connsiteY31" fmla="*/ 343083 h 355121"/>
              <a:gd name="connsiteX32" fmla="*/ 2135282 w 7954490"/>
              <a:gd name="connsiteY32" fmla="*/ 245754 h 355121"/>
              <a:gd name="connsiteX33" fmla="*/ 2191940 w 7954490"/>
              <a:gd name="connsiteY33" fmla="*/ 137613 h 355121"/>
              <a:gd name="connsiteX34" fmla="*/ 2276996 w 7954490"/>
              <a:gd name="connsiteY34" fmla="*/ 33824 h 355121"/>
              <a:gd name="connsiteX35" fmla="*/ 2366654 w 7954490"/>
              <a:gd name="connsiteY35" fmla="*/ 140785 h 355121"/>
              <a:gd name="connsiteX36" fmla="*/ 2449784 w 7954490"/>
              <a:gd name="connsiteY36" fmla="*/ 321716 h 355121"/>
              <a:gd name="connsiteX37" fmla="*/ 2530533 w 7954490"/>
              <a:gd name="connsiteY37" fmla="*/ 321133 h 355121"/>
              <a:gd name="connsiteX38" fmla="*/ 2583873 w 7954490"/>
              <a:gd name="connsiteY38" fmla="*/ 234715 h 355121"/>
              <a:gd name="connsiteX39" fmla="*/ 2639291 w 7954490"/>
              <a:gd name="connsiteY39" fmla="*/ 89242 h 355121"/>
              <a:gd name="connsiteX40" fmla="*/ 2727267 w 7954490"/>
              <a:gd name="connsiteY40" fmla="*/ 46033 h 355121"/>
              <a:gd name="connsiteX41" fmla="*/ 2815342 w 7954490"/>
              <a:gd name="connsiteY41" fmla="*/ 162390 h 355121"/>
              <a:gd name="connsiteX42" fmla="*/ 2879667 w 7954490"/>
              <a:gd name="connsiteY42" fmla="*/ 269004 h 355121"/>
              <a:gd name="connsiteX43" fmla="*/ 2969820 w 7954490"/>
              <a:gd name="connsiteY43" fmla="*/ 335811 h 355121"/>
              <a:gd name="connsiteX44" fmla="*/ 3063933 w 7954490"/>
              <a:gd name="connsiteY44" fmla="*/ 259610 h 355121"/>
              <a:gd name="connsiteX45" fmla="*/ 3136175 w 7954490"/>
              <a:gd name="connsiteY45" fmla="*/ 128577 h 355121"/>
              <a:gd name="connsiteX46" fmla="*/ 3179662 w 7954490"/>
              <a:gd name="connsiteY46" fmla="*/ 67339 h 355121"/>
              <a:gd name="connsiteX47" fmla="*/ 3275117 w 7954490"/>
              <a:gd name="connsiteY47" fmla="*/ 29949 h 355121"/>
              <a:gd name="connsiteX48" fmla="*/ 3359926 w 7954490"/>
              <a:gd name="connsiteY48" fmla="*/ 107556 h 355121"/>
              <a:gd name="connsiteX49" fmla="*/ 3451860 w 7954490"/>
              <a:gd name="connsiteY49" fmla="*/ 249392 h 355121"/>
              <a:gd name="connsiteX50" fmla="*/ 3574473 w 7954490"/>
              <a:gd name="connsiteY50" fmla="*/ 345551 h 355121"/>
              <a:gd name="connsiteX51" fmla="*/ 3731029 w 7954490"/>
              <a:gd name="connsiteY51" fmla="*/ 334164 h 355121"/>
              <a:gd name="connsiteX52" fmla="*/ 3907379 w 7954490"/>
              <a:gd name="connsiteY52" fmla="*/ 190802 h 355121"/>
              <a:gd name="connsiteX53" fmla="*/ 4128655 w 7954490"/>
              <a:gd name="connsiteY53" fmla="*/ 26897 h 355121"/>
              <a:gd name="connsiteX54" fmla="*/ 4336473 w 7954490"/>
              <a:gd name="connsiteY54" fmla="*/ 6115 h 355121"/>
              <a:gd name="connsiteX55" fmla="*/ 4558145 w 7954490"/>
              <a:gd name="connsiteY55" fmla="*/ 89242 h 355121"/>
              <a:gd name="connsiteX56" fmla="*/ 4759036 w 7954490"/>
              <a:gd name="connsiteY56" fmla="*/ 227788 h 355121"/>
              <a:gd name="connsiteX57" fmla="*/ 4941916 w 7954490"/>
              <a:gd name="connsiteY57" fmla="*/ 333342 h 355121"/>
              <a:gd name="connsiteX58" fmla="*/ 5153891 w 7954490"/>
              <a:gd name="connsiteY58" fmla="*/ 345551 h 355121"/>
              <a:gd name="connsiteX59" fmla="*/ 5368636 w 7954490"/>
              <a:gd name="connsiteY59" fmla="*/ 290133 h 355121"/>
              <a:gd name="connsiteX60" fmla="*/ 5569527 w 7954490"/>
              <a:gd name="connsiteY60" fmla="*/ 193151 h 355121"/>
              <a:gd name="connsiteX61" fmla="*/ 5746124 w 7954490"/>
              <a:gd name="connsiteY61" fmla="*/ 106733 h 355121"/>
              <a:gd name="connsiteX62" fmla="*/ 6005945 w 7954490"/>
              <a:gd name="connsiteY62" fmla="*/ 40751 h 355121"/>
              <a:gd name="connsiteX63" fmla="*/ 6234545 w 7954490"/>
              <a:gd name="connsiteY63" fmla="*/ 61533 h 355121"/>
              <a:gd name="connsiteX64" fmla="*/ 6470073 w 7954490"/>
              <a:gd name="connsiteY64" fmla="*/ 179297 h 355121"/>
              <a:gd name="connsiteX65" fmla="*/ 6650182 w 7954490"/>
              <a:gd name="connsiteY65" fmla="*/ 276278 h 355121"/>
              <a:gd name="connsiteX66" fmla="*/ 6899960 w 7954490"/>
              <a:gd name="connsiteY66" fmla="*/ 348723 h 355121"/>
              <a:gd name="connsiteX67" fmla="*/ 7162801 w 7954490"/>
              <a:gd name="connsiteY67" fmla="*/ 324066 h 355121"/>
              <a:gd name="connsiteX68" fmla="*/ 7377545 w 7954490"/>
              <a:gd name="connsiteY68" fmla="*/ 227788 h 355121"/>
              <a:gd name="connsiteX69" fmla="*/ 7703127 w 7954490"/>
              <a:gd name="connsiteY69" fmla="*/ 61533 h 355121"/>
              <a:gd name="connsiteX70" fmla="*/ 7954490 w 7954490"/>
              <a:gd name="connsiteY70" fmla="*/ 11516 h 355121"/>
              <a:gd name="connsiteX0" fmla="*/ 0 w 7954490"/>
              <a:gd name="connsiteY0" fmla="*/ 19969 h 355121"/>
              <a:gd name="connsiteX1" fmla="*/ 55418 w 7954490"/>
              <a:gd name="connsiteY1" fmla="*/ 331697 h 355121"/>
              <a:gd name="connsiteX2" fmla="*/ 152400 w 7954490"/>
              <a:gd name="connsiteY2" fmla="*/ 19969 h 355121"/>
              <a:gd name="connsiteX3" fmla="*/ 221673 w 7954490"/>
              <a:gd name="connsiteY3" fmla="*/ 331697 h 355121"/>
              <a:gd name="connsiteX4" fmla="*/ 311727 w 7954490"/>
              <a:gd name="connsiteY4" fmla="*/ 33824 h 355121"/>
              <a:gd name="connsiteX5" fmla="*/ 387927 w 7954490"/>
              <a:gd name="connsiteY5" fmla="*/ 324769 h 355121"/>
              <a:gd name="connsiteX6" fmla="*/ 471055 w 7954490"/>
              <a:gd name="connsiteY6" fmla="*/ 33824 h 355121"/>
              <a:gd name="connsiteX7" fmla="*/ 547255 w 7954490"/>
              <a:gd name="connsiteY7" fmla="*/ 331697 h 355121"/>
              <a:gd name="connsiteX8" fmla="*/ 637309 w 7954490"/>
              <a:gd name="connsiteY8" fmla="*/ 33824 h 355121"/>
              <a:gd name="connsiteX9" fmla="*/ 706582 w 7954490"/>
              <a:gd name="connsiteY9" fmla="*/ 331697 h 355121"/>
              <a:gd name="connsiteX10" fmla="*/ 789709 w 7954490"/>
              <a:gd name="connsiteY10" fmla="*/ 33824 h 355121"/>
              <a:gd name="connsiteX11" fmla="*/ 907473 w 7954490"/>
              <a:gd name="connsiteY11" fmla="*/ 326414 h 355121"/>
              <a:gd name="connsiteX12" fmla="*/ 974668 w 7954490"/>
              <a:gd name="connsiteY12" fmla="*/ 255974 h 355121"/>
              <a:gd name="connsiteX13" fmla="*/ 1046018 w 7954490"/>
              <a:gd name="connsiteY13" fmla="*/ 40751 h 355121"/>
              <a:gd name="connsiteX14" fmla="*/ 1094509 w 7954490"/>
              <a:gd name="connsiteY14" fmla="*/ 103097 h 355121"/>
              <a:gd name="connsiteX15" fmla="*/ 1163782 w 7954490"/>
              <a:gd name="connsiteY15" fmla="*/ 337216 h 355121"/>
              <a:gd name="connsiteX16" fmla="*/ 1219200 w 7954490"/>
              <a:gd name="connsiteY16" fmla="*/ 290133 h 355121"/>
              <a:gd name="connsiteX17" fmla="*/ 1274618 w 7954490"/>
              <a:gd name="connsiteY17" fmla="*/ 75388 h 355121"/>
              <a:gd name="connsiteX18" fmla="*/ 1323109 w 7954490"/>
              <a:gd name="connsiteY18" fmla="*/ 26897 h 355121"/>
              <a:gd name="connsiteX19" fmla="*/ 1399309 w 7954490"/>
              <a:gd name="connsiteY19" fmla="*/ 200078 h 355121"/>
              <a:gd name="connsiteX20" fmla="*/ 1463733 w 7954490"/>
              <a:gd name="connsiteY20" fmla="*/ 346374 h 355121"/>
              <a:gd name="connsiteX21" fmla="*/ 1517073 w 7954490"/>
              <a:gd name="connsiteY21" fmla="*/ 262424 h 355121"/>
              <a:gd name="connsiteX22" fmla="*/ 1565564 w 7954490"/>
              <a:gd name="connsiteY22" fmla="*/ 75388 h 355121"/>
              <a:gd name="connsiteX23" fmla="*/ 1620982 w 7954490"/>
              <a:gd name="connsiteY23" fmla="*/ 33824 h 355121"/>
              <a:gd name="connsiteX24" fmla="*/ 1676400 w 7954490"/>
              <a:gd name="connsiteY24" fmla="*/ 151588 h 355121"/>
              <a:gd name="connsiteX25" fmla="*/ 1731818 w 7954490"/>
              <a:gd name="connsiteY25" fmla="*/ 317842 h 355121"/>
              <a:gd name="connsiteX26" fmla="*/ 1783574 w 7954490"/>
              <a:gd name="connsiteY26" fmla="*/ 333688 h 355121"/>
              <a:gd name="connsiteX27" fmla="*/ 1835727 w 7954490"/>
              <a:gd name="connsiteY27" fmla="*/ 158515 h 355121"/>
              <a:gd name="connsiteX28" fmla="*/ 1891145 w 7954490"/>
              <a:gd name="connsiteY28" fmla="*/ 40751 h 355121"/>
              <a:gd name="connsiteX29" fmla="*/ 1953491 w 7954490"/>
              <a:gd name="connsiteY29" fmla="*/ 40751 h 355121"/>
              <a:gd name="connsiteX30" fmla="*/ 2007128 w 7954490"/>
              <a:gd name="connsiteY30" fmla="*/ 227788 h 355121"/>
              <a:gd name="connsiteX31" fmla="*/ 2071257 w 7954490"/>
              <a:gd name="connsiteY31" fmla="*/ 343083 h 355121"/>
              <a:gd name="connsiteX32" fmla="*/ 2135282 w 7954490"/>
              <a:gd name="connsiteY32" fmla="*/ 245754 h 355121"/>
              <a:gd name="connsiteX33" fmla="*/ 2191940 w 7954490"/>
              <a:gd name="connsiteY33" fmla="*/ 137613 h 355121"/>
              <a:gd name="connsiteX34" fmla="*/ 2276996 w 7954490"/>
              <a:gd name="connsiteY34" fmla="*/ 33824 h 355121"/>
              <a:gd name="connsiteX35" fmla="*/ 2362992 w 7954490"/>
              <a:gd name="connsiteY35" fmla="*/ 151468 h 355121"/>
              <a:gd name="connsiteX36" fmla="*/ 2449784 w 7954490"/>
              <a:gd name="connsiteY36" fmla="*/ 321716 h 355121"/>
              <a:gd name="connsiteX37" fmla="*/ 2530533 w 7954490"/>
              <a:gd name="connsiteY37" fmla="*/ 321133 h 355121"/>
              <a:gd name="connsiteX38" fmla="*/ 2583873 w 7954490"/>
              <a:gd name="connsiteY38" fmla="*/ 234715 h 355121"/>
              <a:gd name="connsiteX39" fmla="*/ 2639291 w 7954490"/>
              <a:gd name="connsiteY39" fmla="*/ 89242 h 355121"/>
              <a:gd name="connsiteX40" fmla="*/ 2727267 w 7954490"/>
              <a:gd name="connsiteY40" fmla="*/ 46033 h 355121"/>
              <a:gd name="connsiteX41" fmla="*/ 2815342 w 7954490"/>
              <a:gd name="connsiteY41" fmla="*/ 162390 h 355121"/>
              <a:gd name="connsiteX42" fmla="*/ 2879667 w 7954490"/>
              <a:gd name="connsiteY42" fmla="*/ 269004 h 355121"/>
              <a:gd name="connsiteX43" fmla="*/ 2969820 w 7954490"/>
              <a:gd name="connsiteY43" fmla="*/ 335811 h 355121"/>
              <a:gd name="connsiteX44" fmla="*/ 3063933 w 7954490"/>
              <a:gd name="connsiteY44" fmla="*/ 259610 h 355121"/>
              <a:gd name="connsiteX45" fmla="*/ 3136175 w 7954490"/>
              <a:gd name="connsiteY45" fmla="*/ 128577 h 355121"/>
              <a:gd name="connsiteX46" fmla="*/ 3179662 w 7954490"/>
              <a:gd name="connsiteY46" fmla="*/ 67339 h 355121"/>
              <a:gd name="connsiteX47" fmla="*/ 3275117 w 7954490"/>
              <a:gd name="connsiteY47" fmla="*/ 29949 h 355121"/>
              <a:gd name="connsiteX48" fmla="*/ 3359926 w 7954490"/>
              <a:gd name="connsiteY48" fmla="*/ 107556 h 355121"/>
              <a:gd name="connsiteX49" fmla="*/ 3451860 w 7954490"/>
              <a:gd name="connsiteY49" fmla="*/ 249392 h 355121"/>
              <a:gd name="connsiteX50" fmla="*/ 3574473 w 7954490"/>
              <a:gd name="connsiteY50" fmla="*/ 345551 h 355121"/>
              <a:gd name="connsiteX51" fmla="*/ 3731029 w 7954490"/>
              <a:gd name="connsiteY51" fmla="*/ 334164 h 355121"/>
              <a:gd name="connsiteX52" fmla="*/ 3907379 w 7954490"/>
              <a:gd name="connsiteY52" fmla="*/ 190802 h 355121"/>
              <a:gd name="connsiteX53" fmla="*/ 4128655 w 7954490"/>
              <a:gd name="connsiteY53" fmla="*/ 26897 h 355121"/>
              <a:gd name="connsiteX54" fmla="*/ 4336473 w 7954490"/>
              <a:gd name="connsiteY54" fmla="*/ 6115 h 355121"/>
              <a:gd name="connsiteX55" fmla="*/ 4558145 w 7954490"/>
              <a:gd name="connsiteY55" fmla="*/ 89242 h 355121"/>
              <a:gd name="connsiteX56" fmla="*/ 4759036 w 7954490"/>
              <a:gd name="connsiteY56" fmla="*/ 227788 h 355121"/>
              <a:gd name="connsiteX57" fmla="*/ 4941916 w 7954490"/>
              <a:gd name="connsiteY57" fmla="*/ 333342 h 355121"/>
              <a:gd name="connsiteX58" fmla="*/ 5153891 w 7954490"/>
              <a:gd name="connsiteY58" fmla="*/ 345551 h 355121"/>
              <a:gd name="connsiteX59" fmla="*/ 5368636 w 7954490"/>
              <a:gd name="connsiteY59" fmla="*/ 290133 h 355121"/>
              <a:gd name="connsiteX60" fmla="*/ 5569527 w 7954490"/>
              <a:gd name="connsiteY60" fmla="*/ 193151 h 355121"/>
              <a:gd name="connsiteX61" fmla="*/ 5746124 w 7954490"/>
              <a:gd name="connsiteY61" fmla="*/ 106733 h 355121"/>
              <a:gd name="connsiteX62" fmla="*/ 6005945 w 7954490"/>
              <a:gd name="connsiteY62" fmla="*/ 40751 h 355121"/>
              <a:gd name="connsiteX63" fmla="*/ 6234545 w 7954490"/>
              <a:gd name="connsiteY63" fmla="*/ 61533 h 355121"/>
              <a:gd name="connsiteX64" fmla="*/ 6470073 w 7954490"/>
              <a:gd name="connsiteY64" fmla="*/ 179297 h 355121"/>
              <a:gd name="connsiteX65" fmla="*/ 6650182 w 7954490"/>
              <a:gd name="connsiteY65" fmla="*/ 276278 h 355121"/>
              <a:gd name="connsiteX66" fmla="*/ 6899960 w 7954490"/>
              <a:gd name="connsiteY66" fmla="*/ 348723 h 355121"/>
              <a:gd name="connsiteX67" fmla="*/ 7162801 w 7954490"/>
              <a:gd name="connsiteY67" fmla="*/ 324066 h 355121"/>
              <a:gd name="connsiteX68" fmla="*/ 7377545 w 7954490"/>
              <a:gd name="connsiteY68" fmla="*/ 227788 h 355121"/>
              <a:gd name="connsiteX69" fmla="*/ 7703127 w 7954490"/>
              <a:gd name="connsiteY69" fmla="*/ 61533 h 355121"/>
              <a:gd name="connsiteX70" fmla="*/ 7954490 w 7954490"/>
              <a:gd name="connsiteY70" fmla="*/ 11516 h 355121"/>
              <a:gd name="connsiteX0" fmla="*/ 0 w 7954490"/>
              <a:gd name="connsiteY0" fmla="*/ 19969 h 351393"/>
              <a:gd name="connsiteX1" fmla="*/ 55418 w 7954490"/>
              <a:gd name="connsiteY1" fmla="*/ 331697 h 351393"/>
              <a:gd name="connsiteX2" fmla="*/ 152400 w 7954490"/>
              <a:gd name="connsiteY2" fmla="*/ 19969 h 351393"/>
              <a:gd name="connsiteX3" fmla="*/ 221673 w 7954490"/>
              <a:gd name="connsiteY3" fmla="*/ 331697 h 351393"/>
              <a:gd name="connsiteX4" fmla="*/ 311727 w 7954490"/>
              <a:gd name="connsiteY4" fmla="*/ 33824 h 351393"/>
              <a:gd name="connsiteX5" fmla="*/ 387927 w 7954490"/>
              <a:gd name="connsiteY5" fmla="*/ 324769 h 351393"/>
              <a:gd name="connsiteX6" fmla="*/ 471055 w 7954490"/>
              <a:gd name="connsiteY6" fmla="*/ 33824 h 351393"/>
              <a:gd name="connsiteX7" fmla="*/ 547255 w 7954490"/>
              <a:gd name="connsiteY7" fmla="*/ 331697 h 351393"/>
              <a:gd name="connsiteX8" fmla="*/ 637309 w 7954490"/>
              <a:gd name="connsiteY8" fmla="*/ 33824 h 351393"/>
              <a:gd name="connsiteX9" fmla="*/ 706582 w 7954490"/>
              <a:gd name="connsiteY9" fmla="*/ 331697 h 351393"/>
              <a:gd name="connsiteX10" fmla="*/ 789709 w 7954490"/>
              <a:gd name="connsiteY10" fmla="*/ 33824 h 351393"/>
              <a:gd name="connsiteX11" fmla="*/ 907473 w 7954490"/>
              <a:gd name="connsiteY11" fmla="*/ 326414 h 351393"/>
              <a:gd name="connsiteX12" fmla="*/ 974668 w 7954490"/>
              <a:gd name="connsiteY12" fmla="*/ 255974 h 351393"/>
              <a:gd name="connsiteX13" fmla="*/ 1046018 w 7954490"/>
              <a:gd name="connsiteY13" fmla="*/ 40751 h 351393"/>
              <a:gd name="connsiteX14" fmla="*/ 1094509 w 7954490"/>
              <a:gd name="connsiteY14" fmla="*/ 103097 h 351393"/>
              <a:gd name="connsiteX15" fmla="*/ 1163782 w 7954490"/>
              <a:gd name="connsiteY15" fmla="*/ 337216 h 351393"/>
              <a:gd name="connsiteX16" fmla="*/ 1219200 w 7954490"/>
              <a:gd name="connsiteY16" fmla="*/ 290133 h 351393"/>
              <a:gd name="connsiteX17" fmla="*/ 1274618 w 7954490"/>
              <a:gd name="connsiteY17" fmla="*/ 75388 h 351393"/>
              <a:gd name="connsiteX18" fmla="*/ 1323109 w 7954490"/>
              <a:gd name="connsiteY18" fmla="*/ 26897 h 351393"/>
              <a:gd name="connsiteX19" fmla="*/ 1399309 w 7954490"/>
              <a:gd name="connsiteY19" fmla="*/ 200078 h 351393"/>
              <a:gd name="connsiteX20" fmla="*/ 1463733 w 7954490"/>
              <a:gd name="connsiteY20" fmla="*/ 346374 h 351393"/>
              <a:gd name="connsiteX21" fmla="*/ 1517073 w 7954490"/>
              <a:gd name="connsiteY21" fmla="*/ 262424 h 351393"/>
              <a:gd name="connsiteX22" fmla="*/ 1565564 w 7954490"/>
              <a:gd name="connsiteY22" fmla="*/ 75388 h 351393"/>
              <a:gd name="connsiteX23" fmla="*/ 1620982 w 7954490"/>
              <a:gd name="connsiteY23" fmla="*/ 33824 h 351393"/>
              <a:gd name="connsiteX24" fmla="*/ 1676400 w 7954490"/>
              <a:gd name="connsiteY24" fmla="*/ 151588 h 351393"/>
              <a:gd name="connsiteX25" fmla="*/ 1731818 w 7954490"/>
              <a:gd name="connsiteY25" fmla="*/ 317842 h 351393"/>
              <a:gd name="connsiteX26" fmla="*/ 1783574 w 7954490"/>
              <a:gd name="connsiteY26" fmla="*/ 333688 h 351393"/>
              <a:gd name="connsiteX27" fmla="*/ 1835727 w 7954490"/>
              <a:gd name="connsiteY27" fmla="*/ 158515 h 351393"/>
              <a:gd name="connsiteX28" fmla="*/ 1891145 w 7954490"/>
              <a:gd name="connsiteY28" fmla="*/ 40751 h 351393"/>
              <a:gd name="connsiteX29" fmla="*/ 1953491 w 7954490"/>
              <a:gd name="connsiteY29" fmla="*/ 40751 h 351393"/>
              <a:gd name="connsiteX30" fmla="*/ 2007128 w 7954490"/>
              <a:gd name="connsiteY30" fmla="*/ 227788 h 351393"/>
              <a:gd name="connsiteX31" fmla="*/ 2071257 w 7954490"/>
              <a:gd name="connsiteY31" fmla="*/ 343083 h 351393"/>
              <a:gd name="connsiteX32" fmla="*/ 2135282 w 7954490"/>
              <a:gd name="connsiteY32" fmla="*/ 245754 h 351393"/>
              <a:gd name="connsiteX33" fmla="*/ 2191940 w 7954490"/>
              <a:gd name="connsiteY33" fmla="*/ 137613 h 351393"/>
              <a:gd name="connsiteX34" fmla="*/ 2276996 w 7954490"/>
              <a:gd name="connsiteY34" fmla="*/ 33824 h 351393"/>
              <a:gd name="connsiteX35" fmla="*/ 2362992 w 7954490"/>
              <a:gd name="connsiteY35" fmla="*/ 151468 h 351393"/>
              <a:gd name="connsiteX36" fmla="*/ 2449784 w 7954490"/>
              <a:gd name="connsiteY36" fmla="*/ 321716 h 351393"/>
              <a:gd name="connsiteX37" fmla="*/ 2530533 w 7954490"/>
              <a:gd name="connsiteY37" fmla="*/ 321133 h 351393"/>
              <a:gd name="connsiteX38" fmla="*/ 2583873 w 7954490"/>
              <a:gd name="connsiteY38" fmla="*/ 234715 h 351393"/>
              <a:gd name="connsiteX39" fmla="*/ 2639291 w 7954490"/>
              <a:gd name="connsiteY39" fmla="*/ 89242 h 351393"/>
              <a:gd name="connsiteX40" fmla="*/ 2727267 w 7954490"/>
              <a:gd name="connsiteY40" fmla="*/ 46033 h 351393"/>
              <a:gd name="connsiteX41" fmla="*/ 2815342 w 7954490"/>
              <a:gd name="connsiteY41" fmla="*/ 162390 h 351393"/>
              <a:gd name="connsiteX42" fmla="*/ 2879667 w 7954490"/>
              <a:gd name="connsiteY42" fmla="*/ 269004 h 351393"/>
              <a:gd name="connsiteX43" fmla="*/ 2969820 w 7954490"/>
              <a:gd name="connsiteY43" fmla="*/ 335811 h 351393"/>
              <a:gd name="connsiteX44" fmla="*/ 3063933 w 7954490"/>
              <a:gd name="connsiteY44" fmla="*/ 259610 h 351393"/>
              <a:gd name="connsiteX45" fmla="*/ 3136175 w 7954490"/>
              <a:gd name="connsiteY45" fmla="*/ 128577 h 351393"/>
              <a:gd name="connsiteX46" fmla="*/ 3179662 w 7954490"/>
              <a:gd name="connsiteY46" fmla="*/ 67339 h 351393"/>
              <a:gd name="connsiteX47" fmla="*/ 3275117 w 7954490"/>
              <a:gd name="connsiteY47" fmla="*/ 29949 h 351393"/>
              <a:gd name="connsiteX48" fmla="*/ 3359926 w 7954490"/>
              <a:gd name="connsiteY48" fmla="*/ 107556 h 351393"/>
              <a:gd name="connsiteX49" fmla="*/ 3451860 w 7954490"/>
              <a:gd name="connsiteY49" fmla="*/ 249392 h 351393"/>
              <a:gd name="connsiteX50" fmla="*/ 3579966 w 7954490"/>
              <a:gd name="connsiteY50" fmla="*/ 339446 h 351393"/>
              <a:gd name="connsiteX51" fmla="*/ 3731029 w 7954490"/>
              <a:gd name="connsiteY51" fmla="*/ 334164 h 351393"/>
              <a:gd name="connsiteX52" fmla="*/ 3907379 w 7954490"/>
              <a:gd name="connsiteY52" fmla="*/ 190802 h 351393"/>
              <a:gd name="connsiteX53" fmla="*/ 4128655 w 7954490"/>
              <a:gd name="connsiteY53" fmla="*/ 26897 h 351393"/>
              <a:gd name="connsiteX54" fmla="*/ 4336473 w 7954490"/>
              <a:gd name="connsiteY54" fmla="*/ 6115 h 351393"/>
              <a:gd name="connsiteX55" fmla="*/ 4558145 w 7954490"/>
              <a:gd name="connsiteY55" fmla="*/ 89242 h 351393"/>
              <a:gd name="connsiteX56" fmla="*/ 4759036 w 7954490"/>
              <a:gd name="connsiteY56" fmla="*/ 227788 h 351393"/>
              <a:gd name="connsiteX57" fmla="*/ 4941916 w 7954490"/>
              <a:gd name="connsiteY57" fmla="*/ 333342 h 351393"/>
              <a:gd name="connsiteX58" fmla="*/ 5153891 w 7954490"/>
              <a:gd name="connsiteY58" fmla="*/ 345551 h 351393"/>
              <a:gd name="connsiteX59" fmla="*/ 5368636 w 7954490"/>
              <a:gd name="connsiteY59" fmla="*/ 290133 h 351393"/>
              <a:gd name="connsiteX60" fmla="*/ 5569527 w 7954490"/>
              <a:gd name="connsiteY60" fmla="*/ 193151 h 351393"/>
              <a:gd name="connsiteX61" fmla="*/ 5746124 w 7954490"/>
              <a:gd name="connsiteY61" fmla="*/ 106733 h 351393"/>
              <a:gd name="connsiteX62" fmla="*/ 6005945 w 7954490"/>
              <a:gd name="connsiteY62" fmla="*/ 40751 h 351393"/>
              <a:gd name="connsiteX63" fmla="*/ 6234545 w 7954490"/>
              <a:gd name="connsiteY63" fmla="*/ 61533 h 351393"/>
              <a:gd name="connsiteX64" fmla="*/ 6470073 w 7954490"/>
              <a:gd name="connsiteY64" fmla="*/ 179297 h 351393"/>
              <a:gd name="connsiteX65" fmla="*/ 6650182 w 7954490"/>
              <a:gd name="connsiteY65" fmla="*/ 276278 h 351393"/>
              <a:gd name="connsiteX66" fmla="*/ 6899960 w 7954490"/>
              <a:gd name="connsiteY66" fmla="*/ 348723 h 351393"/>
              <a:gd name="connsiteX67" fmla="*/ 7162801 w 7954490"/>
              <a:gd name="connsiteY67" fmla="*/ 324066 h 351393"/>
              <a:gd name="connsiteX68" fmla="*/ 7377545 w 7954490"/>
              <a:gd name="connsiteY68" fmla="*/ 227788 h 351393"/>
              <a:gd name="connsiteX69" fmla="*/ 7703127 w 7954490"/>
              <a:gd name="connsiteY69" fmla="*/ 61533 h 351393"/>
              <a:gd name="connsiteX70" fmla="*/ 7954490 w 7954490"/>
              <a:gd name="connsiteY70" fmla="*/ 11516 h 351393"/>
              <a:gd name="connsiteX0" fmla="*/ 0 w 7954490"/>
              <a:gd name="connsiteY0" fmla="*/ 19969 h 351156"/>
              <a:gd name="connsiteX1" fmla="*/ 55418 w 7954490"/>
              <a:gd name="connsiteY1" fmla="*/ 331697 h 351156"/>
              <a:gd name="connsiteX2" fmla="*/ 152400 w 7954490"/>
              <a:gd name="connsiteY2" fmla="*/ 19969 h 351156"/>
              <a:gd name="connsiteX3" fmla="*/ 221673 w 7954490"/>
              <a:gd name="connsiteY3" fmla="*/ 331697 h 351156"/>
              <a:gd name="connsiteX4" fmla="*/ 311727 w 7954490"/>
              <a:gd name="connsiteY4" fmla="*/ 33824 h 351156"/>
              <a:gd name="connsiteX5" fmla="*/ 387927 w 7954490"/>
              <a:gd name="connsiteY5" fmla="*/ 324769 h 351156"/>
              <a:gd name="connsiteX6" fmla="*/ 471055 w 7954490"/>
              <a:gd name="connsiteY6" fmla="*/ 33824 h 351156"/>
              <a:gd name="connsiteX7" fmla="*/ 547255 w 7954490"/>
              <a:gd name="connsiteY7" fmla="*/ 331697 h 351156"/>
              <a:gd name="connsiteX8" fmla="*/ 637309 w 7954490"/>
              <a:gd name="connsiteY8" fmla="*/ 33824 h 351156"/>
              <a:gd name="connsiteX9" fmla="*/ 706582 w 7954490"/>
              <a:gd name="connsiteY9" fmla="*/ 331697 h 351156"/>
              <a:gd name="connsiteX10" fmla="*/ 789709 w 7954490"/>
              <a:gd name="connsiteY10" fmla="*/ 33824 h 351156"/>
              <a:gd name="connsiteX11" fmla="*/ 907473 w 7954490"/>
              <a:gd name="connsiteY11" fmla="*/ 326414 h 351156"/>
              <a:gd name="connsiteX12" fmla="*/ 974668 w 7954490"/>
              <a:gd name="connsiteY12" fmla="*/ 255974 h 351156"/>
              <a:gd name="connsiteX13" fmla="*/ 1046018 w 7954490"/>
              <a:gd name="connsiteY13" fmla="*/ 40751 h 351156"/>
              <a:gd name="connsiteX14" fmla="*/ 1094509 w 7954490"/>
              <a:gd name="connsiteY14" fmla="*/ 103097 h 351156"/>
              <a:gd name="connsiteX15" fmla="*/ 1163782 w 7954490"/>
              <a:gd name="connsiteY15" fmla="*/ 337216 h 351156"/>
              <a:gd name="connsiteX16" fmla="*/ 1219200 w 7954490"/>
              <a:gd name="connsiteY16" fmla="*/ 290133 h 351156"/>
              <a:gd name="connsiteX17" fmla="*/ 1274618 w 7954490"/>
              <a:gd name="connsiteY17" fmla="*/ 75388 h 351156"/>
              <a:gd name="connsiteX18" fmla="*/ 1323109 w 7954490"/>
              <a:gd name="connsiteY18" fmla="*/ 26897 h 351156"/>
              <a:gd name="connsiteX19" fmla="*/ 1399309 w 7954490"/>
              <a:gd name="connsiteY19" fmla="*/ 200078 h 351156"/>
              <a:gd name="connsiteX20" fmla="*/ 1463733 w 7954490"/>
              <a:gd name="connsiteY20" fmla="*/ 346374 h 351156"/>
              <a:gd name="connsiteX21" fmla="*/ 1517073 w 7954490"/>
              <a:gd name="connsiteY21" fmla="*/ 262424 h 351156"/>
              <a:gd name="connsiteX22" fmla="*/ 1565564 w 7954490"/>
              <a:gd name="connsiteY22" fmla="*/ 75388 h 351156"/>
              <a:gd name="connsiteX23" fmla="*/ 1620982 w 7954490"/>
              <a:gd name="connsiteY23" fmla="*/ 33824 h 351156"/>
              <a:gd name="connsiteX24" fmla="*/ 1676400 w 7954490"/>
              <a:gd name="connsiteY24" fmla="*/ 151588 h 351156"/>
              <a:gd name="connsiteX25" fmla="*/ 1731818 w 7954490"/>
              <a:gd name="connsiteY25" fmla="*/ 317842 h 351156"/>
              <a:gd name="connsiteX26" fmla="*/ 1783574 w 7954490"/>
              <a:gd name="connsiteY26" fmla="*/ 333688 h 351156"/>
              <a:gd name="connsiteX27" fmla="*/ 1835727 w 7954490"/>
              <a:gd name="connsiteY27" fmla="*/ 158515 h 351156"/>
              <a:gd name="connsiteX28" fmla="*/ 1891145 w 7954490"/>
              <a:gd name="connsiteY28" fmla="*/ 40751 h 351156"/>
              <a:gd name="connsiteX29" fmla="*/ 1953491 w 7954490"/>
              <a:gd name="connsiteY29" fmla="*/ 40751 h 351156"/>
              <a:gd name="connsiteX30" fmla="*/ 2007128 w 7954490"/>
              <a:gd name="connsiteY30" fmla="*/ 227788 h 351156"/>
              <a:gd name="connsiteX31" fmla="*/ 2071257 w 7954490"/>
              <a:gd name="connsiteY31" fmla="*/ 343083 h 351156"/>
              <a:gd name="connsiteX32" fmla="*/ 2135282 w 7954490"/>
              <a:gd name="connsiteY32" fmla="*/ 245754 h 351156"/>
              <a:gd name="connsiteX33" fmla="*/ 2191940 w 7954490"/>
              <a:gd name="connsiteY33" fmla="*/ 137613 h 351156"/>
              <a:gd name="connsiteX34" fmla="*/ 2276996 w 7954490"/>
              <a:gd name="connsiteY34" fmla="*/ 33824 h 351156"/>
              <a:gd name="connsiteX35" fmla="*/ 2362992 w 7954490"/>
              <a:gd name="connsiteY35" fmla="*/ 151468 h 351156"/>
              <a:gd name="connsiteX36" fmla="*/ 2449784 w 7954490"/>
              <a:gd name="connsiteY36" fmla="*/ 321716 h 351156"/>
              <a:gd name="connsiteX37" fmla="*/ 2530533 w 7954490"/>
              <a:gd name="connsiteY37" fmla="*/ 321133 h 351156"/>
              <a:gd name="connsiteX38" fmla="*/ 2583873 w 7954490"/>
              <a:gd name="connsiteY38" fmla="*/ 234715 h 351156"/>
              <a:gd name="connsiteX39" fmla="*/ 2639291 w 7954490"/>
              <a:gd name="connsiteY39" fmla="*/ 89242 h 351156"/>
              <a:gd name="connsiteX40" fmla="*/ 2727267 w 7954490"/>
              <a:gd name="connsiteY40" fmla="*/ 46033 h 351156"/>
              <a:gd name="connsiteX41" fmla="*/ 2815342 w 7954490"/>
              <a:gd name="connsiteY41" fmla="*/ 162390 h 351156"/>
              <a:gd name="connsiteX42" fmla="*/ 2879667 w 7954490"/>
              <a:gd name="connsiteY42" fmla="*/ 269004 h 351156"/>
              <a:gd name="connsiteX43" fmla="*/ 2969820 w 7954490"/>
              <a:gd name="connsiteY43" fmla="*/ 335811 h 351156"/>
              <a:gd name="connsiteX44" fmla="*/ 3063933 w 7954490"/>
              <a:gd name="connsiteY44" fmla="*/ 259610 h 351156"/>
              <a:gd name="connsiteX45" fmla="*/ 3136175 w 7954490"/>
              <a:gd name="connsiteY45" fmla="*/ 128577 h 351156"/>
              <a:gd name="connsiteX46" fmla="*/ 3179662 w 7954490"/>
              <a:gd name="connsiteY46" fmla="*/ 67339 h 351156"/>
              <a:gd name="connsiteX47" fmla="*/ 3275117 w 7954490"/>
              <a:gd name="connsiteY47" fmla="*/ 29949 h 351156"/>
              <a:gd name="connsiteX48" fmla="*/ 3359926 w 7954490"/>
              <a:gd name="connsiteY48" fmla="*/ 107556 h 351156"/>
              <a:gd name="connsiteX49" fmla="*/ 3451860 w 7954490"/>
              <a:gd name="connsiteY49" fmla="*/ 249392 h 351156"/>
              <a:gd name="connsiteX50" fmla="*/ 3579966 w 7954490"/>
              <a:gd name="connsiteY50" fmla="*/ 339446 h 351156"/>
              <a:gd name="connsiteX51" fmla="*/ 3731029 w 7954490"/>
              <a:gd name="connsiteY51" fmla="*/ 328059 h 351156"/>
              <a:gd name="connsiteX52" fmla="*/ 3907379 w 7954490"/>
              <a:gd name="connsiteY52" fmla="*/ 190802 h 351156"/>
              <a:gd name="connsiteX53" fmla="*/ 4128655 w 7954490"/>
              <a:gd name="connsiteY53" fmla="*/ 26897 h 351156"/>
              <a:gd name="connsiteX54" fmla="*/ 4336473 w 7954490"/>
              <a:gd name="connsiteY54" fmla="*/ 6115 h 351156"/>
              <a:gd name="connsiteX55" fmla="*/ 4558145 w 7954490"/>
              <a:gd name="connsiteY55" fmla="*/ 89242 h 351156"/>
              <a:gd name="connsiteX56" fmla="*/ 4759036 w 7954490"/>
              <a:gd name="connsiteY56" fmla="*/ 227788 h 351156"/>
              <a:gd name="connsiteX57" fmla="*/ 4941916 w 7954490"/>
              <a:gd name="connsiteY57" fmla="*/ 333342 h 351156"/>
              <a:gd name="connsiteX58" fmla="*/ 5153891 w 7954490"/>
              <a:gd name="connsiteY58" fmla="*/ 345551 h 351156"/>
              <a:gd name="connsiteX59" fmla="*/ 5368636 w 7954490"/>
              <a:gd name="connsiteY59" fmla="*/ 290133 h 351156"/>
              <a:gd name="connsiteX60" fmla="*/ 5569527 w 7954490"/>
              <a:gd name="connsiteY60" fmla="*/ 193151 h 351156"/>
              <a:gd name="connsiteX61" fmla="*/ 5746124 w 7954490"/>
              <a:gd name="connsiteY61" fmla="*/ 106733 h 351156"/>
              <a:gd name="connsiteX62" fmla="*/ 6005945 w 7954490"/>
              <a:gd name="connsiteY62" fmla="*/ 40751 h 351156"/>
              <a:gd name="connsiteX63" fmla="*/ 6234545 w 7954490"/>
              <a:gd name="connsiteY63" fmla="*/ 61533 h 351156"/>
              <a:gd name="connsiteX64" fmla="*/ 6470073 w 7954490"/>
              <a:gd name="connsiteY64" fmla="*/ 179297 h 351156"/>
              <a:gd name="connsiteX65" fmla="*/ 6650182 w 7954490"/>
              <a:gd name="connsiteY65" fmla="*/ 276278 h 351156"/>
              <a:gd name="connsiteX66" fmla="*/ 6899960 w 7954490"/>
              <a:gd name="connsiteY66" fmla="*/ 348723 h 351156"/>
              <a:gd name="connsiteX67" fmla="*/ 7162801 w 7954490"/>
              <a:gd name="connsiteY67" fmla="*/ 324066 h 351156"/>
              <a:gd name="connsiteX68" fmla="*/ 7377545 w 7954490"/>
              <a:gd name="connsiteY68" fmla="*/ 227788 h 351156"/>
              <a:gd name="connsiteX69" fmla="*/ 7703127 w 7954490"/>
              <a:gd name="connsiteY69" fmla="*/ 61533 h 351156"/>
              <a:gd name="connsiteX70" fmla="*/ 7954490 w 7954490"/>
              <a:gd name="connsiteY70" fmla="*/ 11516 h 351156"/>
              <a:gd name="connsiteX0" fmla="*/ 0 w 7954490"/>
              <a:gd name="connsiteY0" fmla="*/ 19969 h 351156"/>
              <a:gd name="connsiteX1" fmla="*/ 55418 w 7954490"/>
              <a:gd name="connsiteY1" fmla="*/ 331697 h 351156"/>
              <a:gd name="connsiteX2" fmla="*/ 152400 w 7954490"/>
              <a:gd name="connsiteY2" fmla="*/ 19969 h 351156"/>
              <a:gd name="connsiteX3" fmla="*/ 221673 w 7954490"/>
              <a:gd name="connsiteY3" fmla="*/ 331697 h 351156"/>
              <a:gd name="connsiteX4" fmla="*/ 311727 w 7954490"/>
              <a:gd name="connsiteY4" fmla="*/ 33824 h 351156"/>
              <a:gd name="connsiteX5" fmla="*/ 387927 w 7954490"/>
              <a:gd name="connsiteY5" fmla="*/ 324769 h 351156"/>
              <a:gd name="connsiteX6" fmla="*/ 471055 w 7954490"/>
              <a:gd name="connsiteY6" fmla="*/ 33824 h 351156"/>
              <a:gd name="connsiteX7" fmla="*/ 547255 w 7954490"/>
              <a:gd name="connsiteY7" fmla="*/ 331697 h 351156"/>
              <a:gd name="connsiteX8" fmla="*/ 637309 w 7954490"/>
              <a:gd name="connsiteY8" fmla="*/ 33824 h 351156"/>
              <a:gd name="connsiteX9" fmla="*/ 706582 w 7954490"/>
              <a:gd name="connsiteY9" fmla="*/ 331697 h 351156"/>
              <a:gd name="connsiteX10" fmla="*/ 789709 w 7954490"/>
              <a:gd name="connsiteY10" fmla="*/ 33824 h 351156"/>
              <a:gd name="connsiteX11" fmla="*/ 907473 w 7954490"/>
              <a:gd name="connsiteY11" fmla="*/ 326414 h 351156"/>
              <a:gd name="connsiteX12" fmla="*/ 974668 w 7954490"/>
              <a:gd name="connsiteY12" fmla="*/ 255974 h 351156"/>
              <a:gd name="connsiteX13" fmla="*/ 1046018 w 7954490"/>
              <a:gd name="connsiteY13" fmla="*/ 40751 h 351156"/>
              <a:gd name="connsiteX14" fmla="*/ 1094509 w 7954490"/>
              <a:gd name="connsiteY14" fmla="*/ 103097 h 351156"/>
              <a:gd name="connsiteX15" fmla="*/ 1163782 w 7954490"/>
              <a:gd name="connsiteY15" fmla="*/ 337216 h 351156"/>
              <a:gd name="connsiteX16" fmla="*/ 1219200 w 7954490"/>
              <a:gd name="connsiteY16" fmla="*/ 290133 h 351156"/>
              <a:gd name="connsiteX17" fmla="*/ 1274618 w 7954490"/>
              <a:gd name="connsiteY17" fmla="*/ 75388 h 351156"/>
              <a:gd name="connsiteX18" fmla="*/ 1323109 w 7954490"/>
              <a:gd name="connsiteY18" fmla="*/ 26897 h 351156"/>
              <a:gd name="connsiteX19" fmla="*/ 1399309 w 7954490"/>
              <a:gd name="connsiteY19" fmla="*/ 200078 h 351156"/>
              <a:gd name="connsiteX20" fmla="*/ 1463733 w 7954490"/>
              <a:gd name="connsiteY20" fmla="*/ 346374 h 351156"/>
              <a:gd name="connsiteX21" fmla="*/ 1517073 w 7954490"/>
              <a:gd name="connsiteY21" fmla="*/ 262424 h 351156"/>
              <a:gd name="connsiteX22" fmla="*/ 1565564 w 7954490"/>
              <a:gd name="connsiteY22" fmla="*/ 75388 h 351156"/>
              <a:gd name="connsiteX23" fmla="*/ 1620982 w 7954490"/>
              <a:gd name="connsiteY23" fmla="*/ 33824 h 351156"/>
              <a:gd name="connsiteX24" fmla="*/ 1676400 w 7954490"/>
              <a:gd name="connsiteY24" fmla="*/ 151588 h 351156"/>
              <a:gd name="connsiteX25" fmla="*/ 1731818 w 7954490"/>
              <a:gd name="connsiteY25" fmla="*/ 317842 h 351156"/>
              <a:gd name="connsiteX26" fmla="*/ 1783574 w 7954490"/>
              <a:gd name="connsiteY26" fmla="*/ 333688 h 351156"/>
              <a:gd name="connsiteX27" fmla="*/ 1835727 w 7954490"/>
              <a:gd name="connsiteY27" fmla="*/ 158515 h 351156"/>
              <a:gd name="connsiteX28" fmla="*/ 1891145 w 7954490"/>
              <a:gd name="connsiteY28" fmla="*/ 40751 h 351156"/>
              <a:gd name="connsiteX29" fmla="*/ 1953491 w 7954490"/>
              <a:gd name="connsiteY29" fmla="*/ 40751 h 351156"/>
              <a:gd name="connsiteX30" fmla="*/ 2007128 w 7954490"/>
              <a:gd name="connsiteY30" fmla="*/ 227788 h 351156"/>
              <a:gd name="connsiteX31" fmla="*/ 2071257 w 7954490"/>
              <a:gd name="connsiteY31" fmla="*/ 343083 h 351156"/>
              <a:gd name="connsiteX32" fmla="*/ 2135282 w 7954490"/>
              <a:gd name="connsiteY32" fmla="*/ 245754 h 351156"/>
              <a:gd name="connsiteX33" fmla="*/ 2191940 w 7954490"/>
              <a:gd name="connsiteY33" fmla="*/ 137613 h 351156"/>
              <a:gd name="connsiteX34" fmla="*/ 2276996 w 7954490"/>
              <a:gd name="connsiteY34" fmla="*/ 33824 h 351156"/>
              <a:gd name="connsiteX35" fmla="*/ 2362992 w 7954490"/>
              <a:gd name="connsiteY35" fmla="*/ 151468 h 351156"/>
              <a:gd name="connsiteX36" fmla="*/ 2449784 w 7954490"/>
              <a:gd name="connsiteY36" fmla="*/ 321716 h 351156"/>
              <a:gd name="connsiteX37" fmla="*/ 2530533 w 7954490"/>
              <a:gd name="connsiteY37" fmla="*/ 321133 h 351156"/>
              <a:gd name="connsiteX38" fmla="*/ 2583873 w 7954490"/>
              <a:gd name="connsiteY38" fmla="*/ 234715 h 351156"/>
              <a:gd name="connsiteX39" fmla="*/ 2639291 w 7954490"/>
              <a:gd name="connsiteY39" fmla="*/ 89242 h 351156"/>
              <a:gd name="connsiteX40" fmla="*/ 2727267 w 7954490"/>
              <a:gd name="connsiteY40" fmla="*/ 46033 h 351156"/>
              <a:gd name="connsiteX41" fmla="*/ 2815342 w 7954490"/>
              <a:gd name="connsiteY41" fmla="*/ 162390 h 351156"/>
              <a:gd name="connsiteX42" fmla="*/ 2879667 w 7954490"/>
              <a:gd name="connsiteY42" fmla="*/ 269004 h 351156"/>
              <a:gd name="connsiteX43" fmla="*/ 2969820 w 7954490"/>
              <a:gd name="connsiteY43" fmla="*/ 335811 h 351156"/>
              <a:gd name="connsiteX44" fmla="*/ 3063933 w 7954490"/>
              <a:gd name="connsiteY44" fmla="*/ 259610 h 351156"/>
              <a:gd name="connsiteX45" fmla="*/ 3136175 w 7954490"/>
              <a:gd name="connsiteY45" fmla="*/ 128577 h 351156"/>
              <a:gd name="connsiteX46" fmla="*/ 3179662 w 7954490"/>
              <a:gd name="connsiteY46" fmla="*/ 67339 h 351156"/>
              <a:gd name="connsiteX47" fmla="*/ 3275117 w 7954490"/>
              <a:gd name="connsiteY47" fmla="*/ 29949 h 351156"/>
              <a:gd name="connsiteX48" fmla="*/ 3359926 w 7954490"/>
              <a:gd name="connsiteY48" fmla="*/ 107556 h 351156"/>
              <a:gd name="connsiteX49" fmla="*/ 3451860 w 7954490"/>
              <a:gd name="connsiteY49" fmla="*/ 249392 h 351156"/>
              <a:gd name="connsiteX50" fmla="*/ 3579966 w 7954490"/>
              <a:gd name="connsiteY50" fmla="*/ 339446 h 351156"/>
              <a:gd name="connsiteX51" fmla="*/ 3731029 w 7954490"/>
              <a:gd name="connsiteY51" fmla="*/ 328059 h 351156"/>
              <a:gd name="connsiteX52" fmla="*/ 3907379 w 7954490"/>
              <a:gd name="connsiteY52" fmla="*/ 190802 h 351156"/>
              <a:gd name="connsiteX53" fmla="*/ 4128655 w 7954490"/>
              <a:gd name="connsiteY53" fmla="*/ 26897 h 351156"/>
              <a:gd name="connsiteX54" fmla="*/ 4336473 w 7954490"/>
              <a:gd name="connsiteY54" fmla="*/ 6115 h 351156"/>
              <a:gd name="connsiteX55" fmla="*/ 4558145 w 7954490"/>
              <a:gd name="connsiteY55" fmla="*/ 89242 h 351156"/>
              <a:gd name="connsiteX56" fmla="*/ 4759036 w 7954490"/>
              <a:gd name="connsiteY56" fmla="*/ 227788 h 351156"/>
              <a:gd name="connsiteX57" fmla="*/ 4941916 w 7954490"/>
              <a:gd name="connsiteY57" fmla="*/ 333342 h 351156"/>
              <a:gd name="connsiteX58" fmla="*/ 5153891 w 7954490"/>
              <a:gd name="connsiteY58" fmla="*/ 345551 h 351156"/>
              <a:gd name="connsiteX59" fmla="*/ 5368636 w 7954490"/>
              <a:gd name="connsiteY59" fmla="*/ 290133 h 351156"/>
              <a:gd name="connsiteX60" fmla="*/ 5569527 w 7954490"/>
              <a:gd name="connsiteY60" fmla="*/ 193151 h 351156"/>
              <a:gd name="connsiteX61" fmla="*/ 5746124 w 7954490"/>
              <a:gd name="connsiteY61" fmla="*/ 106733 h 351156"/>
              <a:gd name="connsiteX62" fmla="*/ 6005945 w 7954490"/>
              <a:gd name="connsiteY62" fmla="*/ 40751 h 351156"/>
              <a:gd name="connsiteX63" fmla="*/ 6234545 w 7954490"/>
              <a:gd name="connsiteY63" fmla="*/ 61533 h 351156"/>
              <a:gd name="connsiteX64" fmla="*/ 6470073 w 7954490"/>
              <a:gd name="connsiteY64" fmla="*/ 179297 h 351156"/>
              <a:gd name="connsiteX65" fmla="*/ 6650182 w 7954490"/>
              <a:gd name="connsiteY65" fmla="*/ 276278 h 351156"/>
              <a:gd name="connsiteX66" fmla="*/ 6899960 w 7954490"/>
              <a:gd name="connsiteY66" fmla="*/ 348723 h 351156"/>
              <a:gd name="connsiteX67" fmla="*/ 7162801 w 7954490"/>
              <a:gd name="connsiteY67" fmla="*/ 324066 h 351156"/>
              <a:gd name="connsiteX68" fmla="*/ 7377545 w 7954490"/>
              <a:gd name="connsiteY68" fmla="*/ 227788 h 351156"/>
              <a:gd name="connsiteX69" fmla="*/ 7703127 w 7954490"/>
              <a:gd name="connsiteY69" fmla="*/ 61533 h 351156"/>
              <a:gd name="connsiteX70" fmla="*/ 7954490 w 7954490"/>
              <a:gd name="connsiteY70" fmla="*/ 11516 h 351156"/>
              <a:gd name="connsiteX0" fmla="*/ 0 w 7954490"/>
              <a:gd name="connsiteY0" fmla="*/ 19969 h 351156"/>
              <a:gd name="connsiteX1" fmla="*/ 55418 w 7954490"/>
              <a:gd name="connsiteY1" fmla="*/ 331697 h 351156"/>
              <a:gd name="connsiteX2" fmla="*/ 152400 w 7954490"/>
              <a:gd name="connsiteY2" fmla="*/ 19969 h 351156"/>
              <a:gd name="connsiteX3" fmla="*/ 221673 w 7954490"/>
              <a:gd name="connsiteY3" fmla="*/ 331697 h 351156"/>
              <a:gd name="connsiteX4" fmla="*/ 311727 w 7954490"/>
              <a:gd name="connsiteY4" fmla="*/ 33824 h 351156"/>
              <a:gd name="connsiteX5" fmla="*/ 387927 w 7954490"/>
              <a:gd name="connsiteY5" fmla="*/ 324769 h 351156"/>
              <a:gd name="connsiteX6" fmla="*/ 471055 w 7954490"/>
              <a:gd name="connsiteY6" fmla="*/ 33824 h 351156"/>
              <a:gd name="connsiteX7" fmla="*/ 547255 w 7954490"/>
              <a:gd name="connsiteY7" fmla="*/ 331697 h 351156"/>
              <a:gd name="connsiteX8" fmla="*/ 637309 w 7954490"/>
              <a:gd name="connsiteY8" fmla="*/ 33824 h 351156"/>
              <a:gd name="connsiteX9" fmla="*/ 706582 w 7954490"/>
              <a:gd name="connsiteY9" fmla="*/ 331697 h 351156"/>
              <a:gd name="connsiteX10" fmla="*/ 789709 w 7954490"/>
              <a:gd name="connsiteY10" fmla="*/ 33824 h 351156"/>
              <a:gd name="connsiteX11" fmla="*/ 907473 w 7954490"/>
              <a:gd name="connsiteY11" fmla="*/ 326414 h 351156"/>
              <a:gd name="connsiteX12" fmla="*/ 974668 w 7954490"/>
              <a:gd name="connsiteY12" fmla="*/ 255974 h 351156"/>
              <a:gd name="connsiteX13" fmla="*/ 1046018 w 7954490"/>
              <a:gd name="connsiteY13" fmla="*/ 40751 h 351156"/>
              <a:gd name="connsiteX14" fmla="*/ 1094509 w 7954490"/>
              <a:gd name="connsiteY14" fmla="*/ 103097 h 351156"/>
              <a:gd name="connsiteX15" fmla="*/ 1163782 w 7954490"/>
              <a:gd name="connsiteY15" fmla="*/ 337216 h 351156"/>
              <a:gd name="connsiteX16" fmla="*/ 1219200 w 7954490"/>
              <a:gd name="connsiteY16" fmla="*/ 290133 h 351156"/>
              <a:gd name="connsiteX17" fmla="*/ 1274618 w 7954490"/>
              <a:gd name="connsiteY17" fmla="*/ 75388 h 351156"/>
              <a:gd name="connsiteX18" fmla="*/ 1323109 w 7954490"/>
              <a:gd name="connsiteY18" fmla="*/ 26897 h 351156"/>
              <a:gd name="connsiteX19" fmla="*/ 1399309 w 7954490"/>
              <a:gd name="connsiteY19" fmla="*/ 200078 h 351156"/>
              <a:gd name="connsiteX20" fmla="*/ 1463733 w 7954490"/>
              <a:gd name="connsiteY20" fmla="*/ 346374 h 351156"/>
              <a:gd name="connsiteX21" fmla="*/ 1517073 w 7954490"/>
              <a:gd name="connsiteY21" fmla="*/ 262424 h 351156"/>
              <a:gd name="connsiteX22" fmla="*/ 1565564 w 7954490"/>
              <a:gd name="connsiteY22" fmla="*/ 75388 h 351156"/>
              <a:gd name="connsiteX23" fmla="*/ 1620982 w 7954490"/>
              <a:gd name="connsiteY23" fmla="*/ 33824 h 351156"/>
              <a:gd name="connsiteX24" fmla="*/ 1676400 w 7954490"/>
              <a:gd name="connsiteY24" fmla="*/ 151588 h 351156"/>
              <a:gd name="connsiteX25" fmla="*/ 1731818 w 7954490"/>
              <a:gd name="connsiteY25" fmla="*/ 317842 h 351156"/>
              <a:gd name="connsiteX26" fmla="*/ 1783574 w 7954490"/>
              <a:gd name="connsiteY26" fmla="*/ 333688 h 351156"/>
              <a:gd name="connsiteX27" fmla="*/ 1835727 w 7954490"/>
              <a:gd name="connsiteY27" fmla="*/ 158515 h 351156"/>
              <a:gd name="connsiteX28" fmla="*/ 1891145 w 7954490"/>
              <a:gd name="connsiteY28" fmla="*/ 40751 h 351156"/>
              <a:gd name="connsiteX29" fmla="*/ 1953491 w 7954490"/>
              <a:gd name="connsiteY29" fmla="*/ 40751 h 351156"/>
              <a:gd name="connsiteX30" fmla="*/ 2007128 w 7954490"/>
              <a:gd name="connsiteY30" fmla="*/ 227788 h 351156"/>
              <a:gd name="connsiteX31" fmla="*/ 2071257 w 7954490"/>
              <a:gd name="connsiteY31" fmla="*/ 343083 h 351156"/>
              <a:gd name="connsiteX32" fmla="*/ 2135282 w 7954490"/>
              <a:gd name="connsiteY32" fmla="*/ 245754 h 351156"/>
              <a:gd name="connsiteX33" fmla="*/ 2191940 w 7954490"/>
              <a:gd name="connsiteY33" fmla="*/ 137613 h 351156"/>
              <a:gd name="connsiteX34" fmla="*/ 2276996 w 7954490"/>
              <a:gd name="connsiteY34" fmla="*/ 33824 h 351156"/>
              <a:gd name="connsiteX35" fmla="*/ 2362992 w 7954490"/>
              <a:gd name="connsiteY35" fmla="*/ 151468 h 351156"/>
              <a:gd name="connsiteX36" fmla="*/ 2449784 w 7954490"/>
              <a:gd name="connsiteY36" fmla="*/ 321716 h 351156"/>
              <a:gd name="connsiteX37" fmla="*/ 2530533 w 7954490"/>
              <a:gd name="connsiteY37" fmla="*/ 321133 h 351156"/>
              <a:gd name="connsiteX38" fmla="*/ 2583873 w 7954490"/>
              <a:gd name="connsiteY38" fmla="*/ 234715 h 351156"/>
              <a:gd name="connsiteX39" fmla="*/ 2639291 w 7954490"/>
              <a:gd name="connsiteY39" fmla="*/ 89242 h 351156"/>
              <a:gd name="connsiteX40" fmla="*/ 2727267 w 7954490"/>
              <a:gd name="connsiteY40" fmla="*/ 46033 h 351156"/>
              <a:gd name="connsiteX41" fmla="*/ 2815342 w 7954490"/>
              <a:gd name="connsiteY41" fmla="*/ 162390 h 351156"/>
              <a:gd name="connsiteX42" fmla="*/ 2879667 w 7954490"/>
              <a:gd name="connsiteY42" fmla="*/ 269004 h 351156"/>
              <a:gd name="connsiteX43" fmla="*/ 2969820 w 7954490"/>
              <a:gd name="connsiteY43" fmla="*/ 335811 h 351156"/>
              <a:gd name="connsiteX44" fmla="*/ 3063933 w 7954490"/>
              <a:gd name="connsiteY44" fmla="*/ 259610 h 351156"/>
              <a:gd name="connsiteX45" fmla="*/ 3136175 w 7954490"/>
              <a:gd name="connsiteY45" fmla="*/ 128577 h 351156"/>
              <a:gd name="connsiteX46" fmla="*/ 3179662 w 7954490"/>
              <a:gd name="connsiteY46" fmla="*/ 67339 h 351156"/>
              <a:gd name="connsiteX47" fmla="*/ 3275117 w 7954490"/>
              <a:gd name="connsiteY47" fmla="*/ 29949 h 351156"/>
              <a:gd name="connsiteX48" fmla="*/ 3359926 w 7954490"/>
              <a:gd name="connsiteY48" fmla="*/ 107556 h 351156"/>
              <a:gd name="connsiteX49" fmla="*/ 3451860 w 7954490"/>
              <a:gd name="connsiteY49" fmla="*/ 249392 h 351156"/>
              <a:gd name="connsiteX50" fmla="*/ 3579966 w 7954490"/>
              <a:gd name="connsiteY50" fmla="*/ 339446 h 351156"/>
              <a:gd name="connsiteX51" fmla="*/ 3731029 w 7954490"/>
              <a:gd name="connsiteY51" fmla="*/ 328059 h 351156"/>
              <a:gd name="connsiteX52" fmla="*/ 3907379 w 7954490"/>
              <a:gd name="connsiteY52" fmla="*/ 190802 h 351156"/>
              <a:gd name="connsiteX53" fmla="*/ 4128655 w 7954490"/>
              <a:gd name="connsiteY53" fmla="*/ 26897 h 351156"/>
              <a:gd name="connsiteX54" fmla="*/ 4336473 w 7954490"/>
              <a:gd name="connsiteY54" fmla="*/ 6115 h 351156"/>
              <a:gd name="connsiteX55" fmla="*/ 4558145 w 7954490"/>
              <a:gd name="connsiteY55" fmla="*/ 89242 h 351156"/>
              <a:gd name="connsiteX56" fmla="*/ 4759036 w 7954490"/>
              <a:gd name="connsiteY56" fmla="*/ 227788 h 351156"/>
              <a:gd name="connsiteX57" fmla="*/ 4941916 w 7954490"/>
              <a:gd name="connsiteY57" fmla="*/ 333342 h 351156"/>
              <a:gd name="connsiteX58" fmla="*/ 5153891 w 7954490"/>
              <a:gd name="connsiteY58" fmla="*/ 345551 h 351156"/>
              <a:gd name="connsiteX59" fmla="*/ 5368636 w 7954490"/>
              <a:gd name="connsiteY59" fmla="*/ 290133 h 351156"/>
              <a:gd name="connsiteX60" fmla="*/ 5569527 w 7954490"/>
              <a:gd name="connsiteY60" fmla="*/ 193151 h 351156"/>
              <a:gd name="connsiteX61" fmla="*/ 5746124 w 7954490"/>
              <a:gd name="connsiteY61" fmla="*/ 106733 h 351156"/>
              <a:gd name="connsiteX62" fmla="*/ 6005945 w 7954490"/>
              <a:gd name="connsiteY62" fmla="*/ 40751 h 351156"/>
              <a:gd name="connsiteX63" fmla="*/ 6234545 w 7954490"/>
              <a:gd name="connsiteY63" fmla="*/ 61533 h 351156"/>
              <a:gd name="connsiteX64" fmla="*/ 6470073 w 7954490"/>
              <a:gd name="connsiteY64" fmla="*/ 179297 h 351156"/>
              <a:gd name="connsiteX65" fmla="*/ 6650182 w 7954490"/>
              <a:gd name="connsiteY65" fmla="*/ 276278 h 351156"/>
              <a:gd name="connsiteX66" fmla="*/ 6899960 w 7954490"/>
              <a:gd name="connsiteY66" fmla="*/ 348723 h 351156"/>
              <a:gd name="connsiteX67" fmla="*/ 7162801 w 7954490"/>
              <a:gd name="connsiteY67" fmla="*/ 324066 h 351156"/>
              <a:gd name="connsiteX68" fmla="*/ 7377545 w 7954490"/>
              <a:gd name="connsiteY68" fmla="*/ 227788 h 351156"/>
              <a:gd name="connsiteX69" fmla="*/ 7703127 w 7954490"/>
              <a:gd name="connsiteY69" fmla="*/ 61533 h 351156"/>
              <a:gd name="connsiteX70" fmla="*/ 7954490 w 7954490"/>
              <a:gd name="connsiteY70" fmla="*/ 11516 h 351156"/>
              <a:gd name="connsiteX0" fmla="*/ 0 w 7954490"/>
              <a:gd name="connsiteY0" fmla="*/ 19969 h 351156"/>
              <a:gd name="connsiteX1" fmla="*/ 55418 w 7954490"/>
              <a:gd name="connsiteY1" fmla="*/ 331697 h 351156"/>
              <a:gd name="connsiteX2" fmla="*/ 152400 w 7954490"/>
              <a:gd name="connsiteY2" fmla="*/ 19969 h 351156"/>
              <a:gd name="connsiteX3" fmla="*/ 221673 w 7954490"/>
              <a:gd name="connsiteY3" fmla="*/ 331697 h 351156"/>
              <a:gd name="connsiteX4" fmla="*/ 311727 w 7954490"/>
              <a:gd name="connsiteY4" fmla="*/ 33824 h 351156"/>
              <a:gd name="connsiteX5" fmla="*/ 387927 w 7954490"/>
              <a:gd name="connsiteY5" fmla="*/ 324769 h 351156"/>
              <a:gd name="connsiteX6" fmla="*/ 471055 w 7954490"/>
              <a:gd name="connsiteY6" fmla="*/ 33824 h 351156"/>
              <a:gd name="connsiteX7" fmla="*/ 547255 w 7954490"/>
              <a:gd name="connsiteY7" fmla="*/ 331697 h 351156"/>
              <a:gd name="connsiteX8" fmla="*/ 637309 w 7954490"/>
              <a:gd name="connsiteY8" fmla="*/ 33824 h 351156"/>
              <a:gd name="connsiteX9" fmla="*/ 706582 w 7954490"/>
              <a:gd name="connsiteY9" fmla="*/ 331697 h 351156"/>
              <a:gd name="connsiteX10" fmla="*/ 789709 w 7954490"/>
              <a:gd name="connsiteY10" fmla="*/ 33824 h 351156"/>
              <a:gd name="connsiteX11" fmla="*/ 907473 w 7954490"/>
              <a:gd name="connsiteY11" fmla="*/ 326414 h 351156"/>
              <a:gd name="connsiteX12" fmla="*/ 974668 w 7954490"/>
              <a:gd name="connsiteY12" fmla="*/ 255974 h 351156"/>
              <a:gd name="connsiteX13" fmla="*/ 1046018 w 7954490"/>
              <a:gd name="connsiteY13" fmla="*/ 40751 h 351156"/>
              <a:gd name="connsiteX14" fmla="*/ 1094509 w 7954490"/>
              <a:gd name="connsiteY14" fmla="*/ 103097 h 351156"/>
              <a:gd name="connsiteX15" fmla="*/ 1163782 w 7954490"/>
              <a:gd name="connsiteY15" fmla="*/ 337216 h 351156"/>
              <a:gd name="connsiteX16" fmla="*/ 1219200 w 7954490"/>
              <a:gd name="connsiteY16" fmla="*/ 290133 h 351156"/>
              <a:gd name="connsiteX17" fmla="*/ 1274618 w 7954490"/>
              <a:gd name="connsiteY17" fmla="*/ 75388 h 351156"/>
              <a:gd name="connsiteX18" fmla="*/ 1323109 w 7954490"/>
              <a:gd name="connsiteY18" fmla="*/ 26897 h 351156"/>
              <a:gd name="connsiteX19" fmla="*/ 1399309 w 7954490"/>
              <a:gd name="connsiteY19" fmla="*/ 200078 h 351156"/>
              <a:gd name="connsiteX20" fmla="*/ 1463733 w 7954490"/>
              <a:gd name="connsiteY20" fmla="*/ 346374 h 351156"/>
              <a:gd name="connsiteX21" fmla="*/ 1517073 w 7954490"/>
              <a:gd name="connsiteY21" fmla="*/ 262424 h 351156"/>
              <a:gd name="connsiteX22" fmla="*/ 1565564 w 7954490"/>
              <a:gd name="connsiteY22" fmla="*/ 75388 h 351156"/>
              <a:gd name="connsiteX23" fmla="*/ 1620982 w 7954490"/>
              <a:gd name="connsiteY23" fmla="*/ 33824 h 351156"/>
              <a:gd name="connsiteX24" fmla="*/ 1676400 w 7954490"/>
              <a:gd name="connsiteY24" fmla="*/ 151588 h 351156"/>
              <a:gd name="connsiteX25" fmla="*/ 1731818 w 7954490"/>
              <a:gd name="connsiteY25" fmla="*/ 317842 h 351156"/>
              <a:gd name="connsiteX26" fmla="*/ 1783574 w 7954490"/>
              <a:gd name="connsiteY26" fmla="*/ 333688 h 351156"/>
              <a:gd name="connsiteX27" fmla="*/ 1835727 w 7954490"/>
              <a:gd name="connsiteY27" fmla="*/ 158515 h 351156"/>
              <a:gd name="connsiteX28" fmla="*/ 1891145 w 7954490"/>
              <a:gd name="connsiteY28" fmla="*/ 40751 h 351156"/>
              <a:gd name="connsiteX29" fmla="*/ 1953491 w 7954490"/>
              <a:gd name="connsiteY29" fmla="*/ 40751 h 351156"/>
              <a:gd name="connsiteX30" fmla="*/ 2007128 w 7954490"/>
              <a:gd name="connsiteY30" fmla="*/ 227788 h 351156"/>
              <a:gd name="connsiteX31" fmla="*/ 2071257 w 7954490"/>
              <a:gd name="connsiteY31" fmla="*/ 343083 h 351156"/>
              <a:gd name="connsiteX32" fmla="*/ 2135282 w 7954490"/>
              <a:gd name="connsiteY32" fmla="*/ 245754 h 351156"/>
              <a:gd name="connsiteX33" fmla="*/ 2191940 w 7954490"/>
              <a:gd name="connsiteY33" fmla="*/ 137613 h 351156"/>
              <a:gd name="connsiteX34" fmla="*/ 2276996 w 7954490"/>
              <a:gd name="connsiteY34" fmla="*/ 33824 h 351156"/>
              <a:gd name="connsiteX35" fmla="*/ 2362992 w 7954490"/>
              <a:gd name="connsiteY35" fmla="*/ 151468 h 351156"/>
              <a:gd name="connsiteX36" fmla="*/ 2449784 w 7954490"/>
              <a:gd name="connsiteY36" fmla="*/ 321716 h 351156"/>
              <a:gd name="connsiteX37" fmla="*/ 2530533 w 7954490"/>
              <a:gd name="connsiteY37" fmla="*/ 321133 h 351156"/>
              <a:gd name="connsiteX38" fmla="*/ 2583873 w 7954490"/>
              <a:gd name="connsiteY38" fmla="*/ 234715 h 351156"/>
              <a:gd name="connsiteX39" fmla="*/ 2639291 w 7954490"/>
              <a:gd name="connsiteY39" fmla="*/ 89242 h 351156"/>
              <a:gd name="connsiteX40" fmla="*/ 2727267 w 7954490"/>
              <a:gd name="connsiteY40" fmla="*/ 46033 h 351156"/>
              <a:gd name="connsiteX41" fmla="*/ 2815342 w 7954490"/>
              <a:gd name="connsiteY41" fmla="*/ 162390 h 351156"/>
              <a:gd name="connsiteX42" fmla="*/ 2879667 w 7954490"/>
              <a:gd name="connsiteY42" fmla="*/ 269004 h 351156"/>
              <a:gd name="connsiteX43" fmla="*/ 2969820 w 7954490"/>
              <a:gd name="connsiteY43" fmla="*/ 343442 h 351156"/>
              <a:gd name="connsiteX44" fmla="*/ 3063933 w 7954490"/>
              <a:gd name="connsiteY44" fmla="*/ 259610 h 351156"/>
              <a:gd name="connsiteX45" fmla="*/ 3136175 w 7954490"/>
              <a:gd name="connsiteY45" fmla="*/ 128577 h 351156"/>
              <a:gd name="connsiteX46" fmla="*/ 3179662 w 7954490"/>
              <a:gd name="connsiteY46" fmla="*/ 67339 h 351156"/>
              <a:gd name="connsiteX47" fmla="*/ 3275117 w 7954490"/>
              <a:gd name="connsiteY47" fmla="*/ 29949 h 351156"/>
              <a:gd name="connsiteX48" fmla="*/ 3359926 w 7954490"/>
              <a:gd name="connsiteY48" fmla="*/ 107556 h 351156"/>
              <a:gd name="connsiteX49" fmla="*/ 3451860 w 7954490"/>
              <a:gd name="connsiteY49" fmla="*/ 249392 h 351156"/>
              <a:gd name="connsiteX50" fmla="*/ 3579966 w 7954490"/>
              <a:gd name="connsiteY50" fmla="*/ 339446 h 351156"/>
              <a:gd name="connsiteX51" fmla="*/ 3731029 w 7954490"/>
              <a:gd name="connsiteY51" fmla="*/ 328059 h 351156"/>
              <a:gd name="connsiteX52" fmla="*/ 3907379 w 7954490"/>
              <a:gd name="connsiteY52" fmla="*/ 190802 h 351156"/>
              <a:gd name="connsiteX53" fmla="*/ 4128655 w 7954490"/>
              <a:gd name="connsiteY53" fmla="*/ 26897 h 351156"/>
              <a:gd name="connsiteX54" fmla="*/ 4336473 w 7954490"/>
              <a:gd name="connsiteY54" fmla="*/ 6115 h 351156"/>
              <a:gd name="connsiteX55" fmla="*/ 4558145 w 7954490"/>
              <a:gd name="connsiteY55" fmla="*/ 89242 h 351156"/>
              <a:gd name="connsiteX56" fmla="*/ 4759036 w 7954490"/>
              <a:gd name="connsiteY56" fmla="*/ 227788 h 351156"/>
              <a:gd name="connsiteX57" fmla="*/ 4941916 w 7954490"/>
              <a:gd name="connsiteY57" fmla="*/ 333342 h 351156"/>
              <a:gd name="connsiteX58" fmla="*/ 5153891 w 7954490"/>
              <a:gd name="connsiteY58" fmla="*/ 345551 h 351156"/>
              <a:gd name="connsiteX59" fmla="*/ 5368636 w 7954490"/>
              <a:gd name="connsiteY59" fmla="*/ 290133 h 351156"/>
              <a:gd name="connsiteX60" fmla="*/ 5569527 w 7954490"/>
              <a:gd name="connsiteY60" fmla="*/ 193151 h 351156"/>
              <a:gd name="connsiteX61" fmla="*/ 5746124 w 7954490"/>
              <a:gd name="connsiteY61" fmla="*/ 106733 h 351156"/>
              <a:gd name="connsiteX62" fmla="*/ 6005945 w 7954490"/>
              <a:gd name="connsiteY62" fmla="*/ 40751 h 351156"/>
              <a:gd name="connsiteX63" fmla="*/ 6234545 w 7954490"/>
              <a:gd name="connsiteY63" fmla="*/ 61533 h 351156"/>
              <a:gd name="connsiteX64" fmla="*/ 6470073 w 7954490"/>
              <a:gd name="connsiteY64" fmla="*/ 179297 h 351156"/>
              <a:gd name="connsiteX65" fmla="*/ 6650182 w 7954490"/>
              <a:gd name="connsiteY65" fmla="*/ 276278 h 351156"/>
              <a:gd name="connsiteX66" fmla="*/ 6899960 w 7954490"/>
              <a:gd name="connsiteY66" fmla="*/ 348723 h 351156"/>
              <a:gd name="connsiteX67" fmla="*/ 7162801 w 7954490"/>
              <a:gd name="connsiteY67" fmla="*/ 324066 h 351156"/>
              <a:gd name="connsiteX68" fmla="*/ 7377545 w 7954490"/>
              <a:gd name="connsiteY68" fmla="*/ 227788 h 351156"/>
              <a:gd name="connsiteX69" fmla="*/ 7703127 w 7954490"/>
              <a:gd name="connsiteY69" fmla="*/ 61533 h 351156"/>
              <a:gd name="connsiteX70" fmla="*/ 7954490 w 7954490"/>
              <a:gd name="connsiteY70" fmla="*/ 11516 h 351156"/>
              <a:gd name="connsiteX0" fmla="*/ 0 w 7954490"/>
              <a:gd name="connsiteY0" fmla="*/ 19969 h 351156"/>
              <a:gd name="connsiteX1" fmla="*/ 55418 w 7954490"/>
              <a:gd name="connsiteY1" fmla="*/ 331697 h 351156"/>
              <a:gd name="connsiteX2" fmla="*/ 152400 w 7954490"/>
              <a:gd name="connsiteY2" fmla="*/ 19969 h 351156"/>
              <a:gd name="connsiteX3" fmla="*/ 221673 w 7954490"/>
              <a:gd name="connsiteY3" fmla="*/ 331697 h 351156"/>
              <a:gd name="connsiteX4" fmla="*/ 311727 w 7954490"/>
              <a:gd name="connsiteY4" fmla="*/ 33824 h 351156"/>
              <a:gd name="connsiteX5" fmla="*/ 387927 w 7954490"/>
              <a:gd name="connsiteY5" fmla="*/ 324769 h 351156"/>
              <a:gd name="connsiteX6" fmla="*/ 471055 w 7954490"/>
              <a:gd name="connsiteY6" fmla="*/ 33824 h 351156"/>
              <a:gd name="connsiteX7" fmla="*/ 547255 w 7954490"/>
              <a:gd name="connsiteY7" fmla="*/ 331697 h 351156"/>
              <a:gd name="connsiteX8" fmla="*/ 637309 w 7954490"/>
              <a:gd name="connsiteY8" fmla="*/ 33824 h 351156"/>
              <a:gd name="connsiteX9" fmla="*/ 706582 w 7954490"/>
              <a:gd name="connsiteY9" fmla="*/ 331697 h 351156"/>
              <a:gd name="connsiteX10" fmla="*/ 789709 w 7954490"/>
              <a:gd name="connsiteY10" fmla="*/ 33824 h 351156"/>
              <a:gd name="connsiteX11" fmla="*/ 907473 w 7954490"/>
              <a:gd name="connsiteY11" fmla="*/ 326414 h 351156"/>
              <a:gd name="connsiteX12" fmla="*/ 974668 w 7954490"/>
              <a:gd name="connsiteY12" fmla="*/ 255974 h 351156"/>
              <a:gd name="connsiteX13" fmla="*/ 1046018 w 7954490"/>
              <a:gd name="connsiteY13" fmla="*/ 40751 h 351156"/>
              <a:gd name="connsiteX14" fmla="*/ 1094509 w 7954490"/>
              <a:gd name="connsiteY14" fmla="*/ 103097 h 351156"/>
              <a:gd name="connsiteX15" fmla="*/ 1163782 w 7954490"/>
              <a:gd name="connsiteY15" fmla="*/ 337216 h 351156"/>
              <a:gd name="connsiteX16" fmla="*/ 1219200 w 7954490"/>
              <a:gd name="connsiteY16" fmla="*/ 290133 h 351156"/>
              <a:gd name="connsiteX17" fmla="*/ 1274618 w 7954490"/>
              <a:gd name="connsiteY17" fmla="*/ 75388 h 351156"/>
              <a:gd name="connsiteX18" fmla="*/ 1323109 w 7954490"/>
              <a:gd name="connsiteY18" fmla="*/ 26897 h 351156"/>
              <a:gd name="connsiteX19" fmla="*/ 1399309 w 7954490"/>
              <a:gd name="connsiteY19" fmla="*/ 200078 h 351156"/>
              <a:gd name="connsiteX20" fmla="*/ 1463733 w 7954490"/>
              <a:gd name="connsiteY20" fmla="*/ 346374 h 351156"/>
              <a:gd name="connsiteX21" fmla="*/ 1517073 w 7954490"/>
              <a:gd name="connsiteY21" fmla="*/ 262424 h 351156"/>
              <a:gd name="connsiteX22" fmla="*/ 1565564 w 7954490"/>
              <a:gd name="connsiteY22" fmla="*/ 75388 h 351156"/>
              <a:gd name="connsiteX23" fmla="*/ 1620982 w 7954490"/>
              <a:gd name="connsiteY23" fmla="*/ 33824 h 351156"/>
              <a:gd name="connsiteX24" fmla="*/ 1676400 w 7954490"/>
              <a:gd name="connsiteY24" fmla="*/ 151588 h 351156"/>
              <a:gd name="connsiteX25" fmla="*/ 1731818 w 7954490"/>
              <a:gd name="connsiteY25" fmla="*/ 317842 h 351156"/>
              <a:gd name="connsiteX26" fmla="*/ 1783574 w 7954490"/>
              <a:gd name="connsiteY26" fmla="*/ 333688 h 351156"/>
              <a:gd name="connsiteX27" fmla="*/ 1835727 w 7954490"/>
              <a:gd name="connsiteY27" fmla="*/ 158515 h 351156"/>
              <a:gd name="connsiteX28" fmla="*/ 1891145 w 7954490"/>
              <a:gd name="connsiteY28" fmla="*/ 40751 h 351156"/>
              <a:gd name="connsiteX29" fmla="*/ 1953491 w 7954490"/>
              <a:gd name="connsiteY29" fmla="*/ 40751 h 351156"/>
              <a:gd name="connsiteX30" fmla="*/ 2007128 w 7954490"/>
              <a:gd name="connsiteY30" fmla="*/ 227788 h 351156"/>
              <a:gd name="connsiteX31" fmla="*/ 2071257 w 7954490"/>
              <a:gd name="connsiteY31" fmla="*/ 343083 h 351156"/>
              <a:gd name="connsiteX32" fmla="*/ 2135282 w 7954490"/>
              <a:gd name="connsiteY32" fmla="*/ 245754 h 351156"/>
              <a:gd name="connsiteX33" fmla="*/ 2191940 w 7954490"/>
              <a:gd name="connsiteY33" fmla="*/ 137613 h 351156"/>
              <a:gd name="connsiteX34" fmla="*/ 2276996 w 7954490"/>
              <a:gd name="connsiteY34" fmla="*/ 33824 h 351156"/>
              <a:gd name="connsiteX35" fmla="*/ 2362992 w 7954490"/>
              <a:gd name="connsiteY35" fmla="*/ 151468 h 351156"/>
              <a:gd name="connsiteX36" fmla="*/ 2449784 w 7954490"/>
              <a:gd name="connsiteY36" fmla="*/ 321716 h 351156"/>
              <a:gd name="connsiteX37" fmla="*/ 2526871 w 7954490"/>
              <a:gd name="connsiteY37" fmla="*/ 328764 h 351156"/>
              <a:gd name="connsiteX38" fmla="*/ 2583873 w 7954490"/>
              <a:gd name="connsiteY38" fmla="*/ 234715 h 351156"/>
              <a:gd name="connsiteX39" fmla="*/ 2639291 w 7954490"/>
              <a:gd name="connsiteY39" fmla="*/ 89242 h 351156"/>
              <a:gd name="connsiteX40" fmla="*/ 2727267 w 7954490"/>
              <a:gd name="connsiteY40" fmla="*/ 46033 h 351156"/>
              <a:gd name="connsiteX41" fmla="*/ 2815342 w 7954490"/>
              <a:gd name="connsiteY41" fmla="*/ 162390 h 351156"/>
              <a:gd name="connsiteX42" fmla="*/ 2879667 w 7954490"/>
              <a:gd name="connsiteY42" fmla="*/ 269004 h 351156"/>
              <a:gd name="connsiteX43" fmla="*/ 2969820 w 7954490"/>
              <a:gd name="connsiteY43" fmla="*/ 343442 h 351156"/>
              <a:gd name="connsiteX44" fmla="*/ 3063933 w 7954490"/>
              <a:gd name="connsiteY44" fmla="*/ 259610 h 351156"/>
              <a:gd name="connsiteX45" fmla="*/ 3136175 w 7954490"/>
              <a:gd name="connsiteY45" fmla="*/ 128577 h 351156"/>
              <a:gd name="connsiteX46" fmla="*/ 3179662 w 7954490"/>
              <a:gd name="connsiteY46" fmla="*/ 67339 h 351156"/>
              <a:gd name="connsiteX47" fmla="*/ 3275117 w 7954490"/>
              <a:gd name="connsiteY47" fmla="*/ 29949 h 351156"/>
              <a:gd name="connsiteX48" fmla="*/ 3359926 w 7954490"/>
              <a:gd name="connsiteY48" fmla="*/ 107556 h 351156"/>
              <a:gd name="connsiteX49" fmla="*/ 3451860 w 7954490"/>
              <a:gd name="connsiteY49" fmla="*/ 249392 h 351156"/>
              <a:gd name="connsiteX50" fmla="*/ 3579966 w 7954490"/>
              <a:gd name="connsiteY50" fmla="*/ 339446 h 351156"/>
              <a:gd name="connsiteX51" fmla="*/ 3731029 w 7954490"/>
              <a:gd name="connsiteY51" fmla="*/ 328059 h 351156"/>
              <a:gd name="connsiteX52" fmla="*/ 3907379 w 7954490"/>
              <a:gd name="connsiteY52" fmla="*/ 190802 h 351156"/>
              <a:gd name="connsiteX53" fmla="*/ 4128655 w 7954490"/>
              <a:gd name="connsiteY53" fmla="*/ 26897 h 351156"/>
              <a:gd name="connsiteX54" fmla="*/ 4336473 w 7954490"/>
              <a:gd name="connsiteY54" fmla="*/ 6115 h 351156"/>
              <a:gd name="connsiteX55" fmla="*/ 4558145 w 7954490"/>
              <a:gd name="connsiteY55" fmla="*/ 89242 h 351156"/>
              <a:gd name="connsiteX56" fmla="*/ 4759036 w 7954490"/>
              <a:gd name="connsiteY56" fmla="*/ 227788 h 351156"/>
              <a:gd name="connsiteX57" fmla="*/ 4941916 w 7954490"/>
              <a:gd name="connsiteY57" fmla="*/ 333342 h 351156"/>
              <a:gd name="connsiteX58" fmla="*/ 5153891 w 7954490"/>
              <a:gd name="connsiteY58" fmla="*/ 345551 h 351156"/>
              <a:gd name="connsiteX59" fmla="*/ 5368636 w 7954490"/>
              <a:gd name="connsiteY59" fmla="*/ 290133 h 351156"/>
              <a:gd name="connsiteX60" fmla="*/ 5569527 w 7954490"/>
              <a:gd name="connsiteY60" fmla="*/ 193151 h 351156"/>
              <a:gd name="connsiteX61" fmla="*/ 5746124 w 7954490"/>
              <a:gd name="connsiteY61" fmla="*/ 106733 h 351156"/>
              <a:gd name="connsiteX62" fmla="*/ 6005945 w 7954490"/>
              <a:gd name="connsiteY62" fmla="*/ 40751 h 351156"/>
              <a:gd name="connsiteX63" fmla="*/ 6234545 w 7954490"/>
              <a:gd name="connsiteY63" fmla="*/ 61533 h 351156"/>
              <a:gd name="connsiteX64" fmla="*/ 6470073 w 7954490"/>
              <a:gd name="connsiteY64" fmla="*/ 179297 h 351156"/>
              <a:gd name="connsiteX65" fmla="*/ 6650182 w 7954490"/>
              <a:gd name="connsiteY65" fmla="*/ 276278 h 351156"/>
              <a:gd name="connsiteX66" fmla="*/ 6899960 w 7954490"/>
              <a:gd name="connsiteY66" fmla="*/ 348723 h 351156"/>
              <a:gd name="connsiteX67" fmla="*/ 7162801 w 7954490"/>
              <a:gd name="connsiteY67" fmla="*/ 324066 h 351156"/>
              <a:gd name="connsiteX68" fmla="*/ 7377545 w 7954490"/>
              <a:gd name="connsiteY68" fmla="*/ 227788 h 351156"/>
              <a:gd name="connsiteX69" fmla="*/ 7703127 w 7954490"/>
              <a:gd name="connsiteY69" fmla="*/ 61533 h 351156"/>
              <a:gd name="connsiteX70" fmla="*/ 7954490 w 7954490"/>
              <a:gd name="connsiteY70" fmla="*/ 11516 h 351156"/>
              <a:gd name="connsiteX0" fmla="*/ 0 w 7954490"/>
              <a:gd name="connsiteY0" fmla="*/ 19969 h 351156"/>
              <a:gd name="connsiteX1" fmla="*/ 55418 w 7954490"/>
              <a:gd name="connsiteY1" fmla="*/ 331697 h 351156"/>
              <a:gd name="connsiteX2" fmla="*/ 152400 w 7954490"/>
              <a:gd name="connsiteY2" fmla="*/ 19969 h 351156"/>
              <a:gd name="connsiteX3" fmla="*/ 221673 w 7954490"/>
              <a:gd name="connsiteY3" fmla="*/ 331697 h 351156"/>
              <a:gd name="connsiteX4" fmla="*/ 311727 w 7954490"/>
              <a:gd name="connsiteY4" fmla="*/ 33824 h 351156"/>
              <a:gd name="connsiteX5" fmla="*/ 387927 w 7954490"/>
              <a:gd name="connsiteY5" fmla="*/ 324769 h 351156"/>
              <a:gd name="connsiteX6" fmla="*/ 471055 w 7954490"/>
              <a:gd name="connsiteY6" fmla="*/ 33824 h 351156"/>
              <a:gd name="connsiteX7" fmla="*/ 547255 w 7954490"/>
              <a:gd name="connsiteY7" fmla="*/ 331697 h 351156"/>
              <a:gd name="connsiteX8" fmla="*/ 637309 w 7954490"/>
              <a:gd name="connsiteY8" fmla="*/ 33824 h 351156"/>
              <a:gd name="connsiteX9" fmla="*/ 706582 w 7954490"/>
              <a:gd name="connsiteY9" fmla="*/ 331697 h 351156"/>
              <a:gd name="connsiteX10" fmla="*/ 789709 w 7954490"/>
              <a:gd name="connsiteY10" fmla="*/ 33824 h 351156"/>
              <a:gd name="connsiteX11" fmla="*/ 907473 w 7954490"/>
              <a:gd name="connsiteY11" fmla="*/ 326414 h 351156"/>
              <a:gd name="connsiteX12" fmla="*/ 974668 w 7954490"/>
              <a:gd name="connsiteY12" fmla="*/ 255974 h 351156"/>
              <a:gd name="connsiteX13" fmla="*/ 1046018 w 7954490"/>
              <a:gd name="connsiteY13" fmla="*/ 40751 h 351156"/>
              <a:gd name="connsiteX14" fmla="*/ 1094509 w 7954490"/>
              <a:gd name="connsiteY14" fmla="*/ 103097 h 351156"/>
              <a:gd name="connsiteX15" fmla="*/ 1163782 w 7954490"/>
              <a:gd name="connsiteY15" fmla="*/ 337216 h 351156"/>
              <a:gd name="connsiteX16" fmla="*/ 1219200 w 7954490"/>
              <a:gd name="connsiteY16" fmla="*/ 290133 h 351156"/>
              <a:gd name="connsiteX17" fmla="*/ 1274618 w 7954490"/>
              <a:gd name="connsiteY17" fmla="*/ 75388 h 351156"/>
              <a:gd name="connsiteX18" fmla="*/ 1323109 w 7954490"/>
              <a:gd name="connsiteY18" fmla="*/ 26897 h 351156"/>
              <a:gd name="connsiteX19" fmla="*/ 1399309 w 7954490"/>
              <a:gd name="connsiteY19" fmla="*/ 200078 h 351156"/>
              <a:gd name="connsiteX20" fmla="*/ 1463733 w 7954490"/>
              <a:gd name="connsiteY20" fmla="*/ 346374 h 351156"/>
              <a:gd name="connsiteX21" fmla="*/ 1517073 w 7954490"/>
              <a:gd name="connsiteY21" fmla="*/ 262424 h 351156"/>
              <a:gd name="connsiteX22" fmla="*/ 1565564 w 7954490"/>
              <a:gd name="connsiteY22" fmla="*/ 75388 h 351156"/>
              <a:gd name="connsiteX23" fmla="*/ 1620982 w 7954490"/>
              <a:gd name="connsiteY23" fmla="*/ 33824 h 351156"/>
              <a:gd name="connsiteX24" fmla="*/ 1676400 w 7954490"/>
              <a:gd name="connsiteY24" fmla="*/ 151588 h 351156"/>
              <a:gd name="connsiteX25" fmla="*/ 1731818 w 7954490"/>
              <a:gd name="connsiteY25" fmla="*/ 317842 h 351156"/>
              <a:gd name="connsiteX26" fmla="*/ 1783574 w 7954490"/>
              <a:gd name="connsiteY26" fmla="*/ 333688 h 351156"/>
              <a:gd name="connsiteX27" fmla="*/ 1835727 w 7954490"/>
              <a:gd name="connsiteY27" fmla="*/ 158515 h 351156"/>
              <a:gd name="connsiteX28" fmla="*/ 1891145 w 7954490"/>
              <a:gd name="connsiteY28" fmla="*/ 40751 h 351156"/>
              <a:gd name="connsiteX29" fmla="*/ 1953491 w 7954490"/>
              <a:gd name="connsiteY29" fmla="*/ 40751 h 351156"/>
              <a:gd name="connsiteX30" fmla="*/ 2007128 w 7954490"/>
              <a:gd name="connsiteY30" fmla="*/ 227788 h 351156"/>
              <a:gd name="connsiteX31" fmla="*/ 2071257 w 7954490"/>
              <a:gd name="connsiteY31" fmla="*/ 343083 h 351156"/>
              <a:gd name="connsiteX32" fmla="*/ 2135282 w 7954490"/>
              <a:gd name="connsiteY32" fmla="*/ 245754 h 351156"/>
              <a:gd name="connsiteX33" fmla="*/ 2191940 w 7954490"/>
              <a:gd name="connsiteY33" fmla="*/ 137613 h 351156"/>
              <a:gd name="connsiteX34" fmla="*/ 2276996 w 7954490"/>
              <a:gd name="connsiteY34" fmla="*/ 33824 h 351156"/>
              <a:gd name="connsiteX35" fmla="*/ 2362992 w 7954490"/>
              <a:gd name="connsiteY35" fmla="*/ 151468 h 351156"/>
              <a:gd name="connsiteX36" fmla="*/ 2449784 w 7954490"/>
              <a:gd name="connsiteY36" fmla="*/ 321716 h 351156"/>
              <a:gd name="connsiteX37" fmla="*/ 2526871 w 7954490"/>
              <a:gd name="connsiteY37" fmla="*/ 328764 h 351156"/>
              <a:gd name="connsiteX38" fmla="*/ 2583873 w 7954490"/>
              <a:gd name="connsiteY38" fmla="*/ 234715 h 351156"/>
              <a:gd name="connsiteX39" fmla="*/ 2639291 w 7954490"/>
              <a:gd name="connsiteY39" fmla="*/ 89242 h 351156"/>
              <a:gd name="connsiteX40" fmla="*/ 2727267 w 7954490"/>
              <a:gd name="connsiteY40" fmla="*/ 46033 h 351156"/>
              <a:gd name="connsiteX41" fmla="*/ 2815342 w 7954490"/>
              <a:gd name="connsiteY41" fmla="*/ 162390 h 351156"/>
              <a:gd name="connsiteX42" fmla="*/ 2879667 w 7954490"/>
              <a:gd name="connsiteY42" fmla="*/ 269004 h 351156"/>
              <a:gd name="connsiteX43" fmla="*/ 2969820 w 7954490"/>
              <a:gd name="connsiteY43" fmla="*/ 343442 h 351156"/>
              <a:gd name="connsiteX44" fmla="*/ 3063933 w 7954490"/>
              <a:gd name="connsiteY44" fmla="*/ 259610 h 351156"/>
              <a:gd name="connsiteX45" fmla="*/ 3136175 w 7954490"/>
              <a:gd name="connsiteY45" fmla="*/ 128577 h 351156"/>
              <a:gd name="connsiteX46" fmla="*/ 3179662 w 7954490"/>
              <a:gd name="connsiteY46" fmla="*/ 67339 h 351156"/>
              <a:gd name="connsiteX47" fmla="*/ 3275117 w 7954490"/>
              <a:gd name="connsiteY47" fmla="*/ 29949 h 351156"/>
              <a:gd name="connsiteX48" fmla="*/ 3359926 w 7954490"/>
              <a:gd name="connsiteY48" fmla="*/ 107556 h 351156"/>
              <a:gd name="connsiteX49" fmla="*/ 3451860 w 7954490"/>
              <a:gd name="connsiteY49" fmla="*/ 249392 h 351156"/>
              <a:gd name="connsiteX50" fmla="*/ 3579966 w 7954490"/>
              <a:gd name="connsiteY50" fmla="*/ 339446 h 351156"/>
              <a:gd name="connsiteX51" fmla="*/ 3731029 w 7954490"/>
              <a:gd name="connsiteY51" fmla="*/ 328059 h 351156"/>
              <a:gd name="connsiteX52" fmla="*/ 3907379 w 7954490"/>
              <a:gd name="connsiteY52" fmla="*/ 190802 h 351156"/>
              <a:gd name="connsiteX53" fmla="*/ 4128655 w 7954490"/>
              <a:gd name="connsiteY53" fmla="*/ 26897 h 351156"/>
              <a:gd name="connsiteX54" fmla="*/ 4336473 w 7954490"/>
              <a:gd name="connsiteY54" fmla="*/ 6115 h 351156"/>
              <a:gd name="connsiteX55" fmla="*/ 4558145 w 7954490"/>
              <a:gd name="connsiteY55" fmla="*/ 89242 h 351156"/>
              <a:gd name="connsiteX56" fmla="*/ 4759036 w 7954490"/>
              <a:gd name="connsiteY56" fmla="*/ 227788 h 351156"/>
              <a:gd name="connsiteX57" fmla="*/ 4941916 w 7954490"/>
              <a:gd name="connsiteY57" fmla="*/ 333342 h 351156"/>
              <a:gd name="connsiteX58" fmla="*/ 5153891 w 7954490"/>
              <a:gd name="connsiteY58" fmla="*/ 345551 h 351156"/>
              <a:gd name="connsiteX59" fmla="*/ 5368636 w 7954490"/>
              <a:gd name="connsiteY59" fmla="*/ 290133 h 351156"/>
              <a:gd name="connsiteX60" fmla="*/ 5569527 w 7954490"/>
              <a:gd name="connsiteY60" fmla="*/ 193151 h 351156"/>
              <a:gd name="connsiteX61" fmla="*/ 5746124 w 7954490"/>
              <a:gd name="connsiteY61" fmla="*/ 106733 h 351156"/>
              <a:gd name="connsiteX62" fmla="*/ 6005945 w 7954490"/>
              <a:gd name="connsiteY62" fmla="*/ 40751 h 351156"/>
              <a:gd name="connsiteX63" fmla="*/ 6234545 w 7954490"/>
              <a:gd name="connsiteY63" fmla="*/ 61533 h 351156"/>
              <a:gd name="connsiteX64" fmla="*/ 6470073 w 7954490"/>
              <a:gd name="connsiteY64" fmla="*/ 179297 h 351156"/>
              <a:gd name="connsiteX65" fmla="*/ 6650182 w 7954490"/>
              <a:gd name="connsiteY65" fmla="*/ 276278 h 351156"/>
              <a:gd name="connsiteX66" fmla="*/ 6899960 w 7954490"/>
              <a:gd name="connsiteY66" fmla="*/ 348723 h 351156"/>
              <a:gd name="connsiteX67" fmla="*/ 7162801 w 7954490"/>
              <a:gd name="connsiteY67" fmla="*/ 324066 h 351156"/>
              <a:gd name="connsiteX68" fmla="*/ 7377545 w 7954490"/>
              <a:gd name="connsiteY68" fmla="*/ 227788 h 351156"/>
              <a:gd name="connsiteX69" fmla="*/ 7703127 w 7954490"/>
              <a:gd name="connsiteY69" fmla="*/ 61533 h 351156"/>
              <a:gd name="connsiteX70" fmla="*/ 7954490 w 7954490"/>
              <a:gd name="connsiteY70" fmla="*/ 11516 h 351156"/>
              <a:gd name="connsiteX0" fmla="*/ 0 w 7954490"/>
              <a:gd name="connsiteY0" fmla="*/ 19969 h 351156"/>
              <a:gd name="connsiteX1" fmla="*/ 55418 w 7954490"/>
              <a:gd name="connsiteY1" fmla="*/ 331697 h 351156"/>
              <a:gd name="connsiteX2" fmla="*/ 152400 w 7954490"/>
              <a:gd name="connsiteY2" fmla="*/ 19969 h 351156"/>
              <a:gd name="connsiteX3" fmla="*/ 221673 w 7954490"/>
              <a:gd name="connsiteY3" fmla="*/ 331697 h 351156"/>
              <a:gd name="connsiteX4" fmla="*/ 311727 w 7954490"/>
              <a:gd name="connsiteY4" fmla="*/ 33824 h 351156"/>
              <a:gd name="connsiteX5" fmla="*/ 387927 w 7954490"/>
              <a:gd name="connsiteY5" fmla="*/ 324769 h 351156"/>
              <a:gd name="connsiteX6" fmla="*/ 471055 w 7954490"/>
              <a:gd name="connsiteY6" fmla="*/ 33824 h 351156"/>
              <a:gd name="connsiteX7" fmla="*/ 547255 w 7954490"/>
              <a:gd name="connsiteY7" fmla="*/ 331697 h 351156"/>
              <a:gd name="connsiteX8" fmla="*/ 637309 w 7954490"/>
              <a:gd name="connsiteY8" fmla="*/ 33824 h 351156"/>
              <a:gd name="connsiteX9" fmla="*/ 706582 w 7954490"/>
              <a:gd name="connsiteY9" fmla="*/ 331697 h 351156"/>
              <a:gd name="connsiteX10" fmla="*/ 789709 w 7954490"/>
              <a:gd name="connsiteY10" fmla="*/ 33824 h 351156"/>
              <a:gd name="connsiteX11" fmla="*/ 907473 w 7954490"/>
              <a:gd name="connsiteY11" fmla="*/ 326414 h 351156"/>
              <a:gd name="connsiteX12" fmla="*/ 974668 w 7954490"/>
              <a:gd name="connsiteY12" fmla="*/ 255974 h 351156"/>
              <a:gd name="connsiteX13" fmla="*/ 1046018 w 7954490"/>
              <a:gd name="connsiteY13" fmla="*/ 40751 h 351156"/>
              <a:gd name="connsiteX14" fmla="*/ 1094509 w 7954490"/>
              <a:gd name="connsiteY14" fmla="*/ 103097 h 351156"/>
              <a:gd name="connsiteX15" fmla="*/ 1163782 w 7954490"/>
              <a:gd name="connsiteY15" fmla="*/ 337216 h 351156"/>
              <a:gd name="connsiteX16" fmla="*/ 1219200 w 7954490"/>
              <a:gd name="connsiteY16" fmla="*/ 290133 h 351156"/>
              <a:gd name="connsiteX17" fmla="*/ 1276449 w 7954490"/>
              <a:gd name="connsiteY17" fmla="*/ 81492 h 351156"/>
              <a:gd name="connsiteX18" fmla="*/ 1323109 w 7954490"/>
              <a:gd name="connsiteY18" fmla="*/ 26897 h 351156"/>
              <a:gd name="connsiteX19" fmla="*/ 1399309 w 7954490"/>
              <a:gd name="connsiteY19" fmla="*/ 200078 h 351156"/>
              <a:gd name="connsiteX20" fmla="*/ 1463733 w 7954490"/>
              <a:gd name="connsiteY20" fmla="*/ 346374 h 351156"/>
              <a:gd name="connsiteX21" fmla="*/ 1517073 w 7954490"/>
              <a:gd name="connsiteY21" fmla="*/ 262424 h 351156"/>
              <a:gd name="connsiteX22" fmla="*/ 1565564 w 7954490"/>
              <a:gd name="connsiteY22" fmla="*/ 75388 h 351156"/>
              <a:gd name="connsiteX23" fmla="*/ 1620982 w 7954490"/>
              <a:gd name="connsiteY23" fmla="*/ 33824 h 351156"/>
              <a:gd name="connsiteX24" fmla="*/ 1676400 w 7954490"/>
              <a:gd name="connsiteY24" fmla="*/ 151588 h 351156"/>
              <a:gd name="connsiteX25" fmla="*/ 1731818 w 7954490"/>
              <a:gd name="connsiteY25" fmla="*/ 317842 h 351156"/>
              <a:gd name="connsiteX26" fmla="*/ 1783574 w 7954490"/>
              <a:gd name="connsiteY26" fmla="*/ 333688 h 351156"/>
              <a:gd name="connsiteX27" fmla="*/ 1835727 w 7954490"/>
              <a:gd name="connsiteY27" fmla="*/ 158515 h 351156"/>
              <a:gd name="connsiteX28" fmla="*/ 1891145 w 7954490"/>
              <a:gd name="connsiteY28" fmla="*/ 40751 h 351156"/>
              <a:gd name="connsiteX29" fmla="*/ 1953491 w 7954490"/>
              <a:gd name="connsiteY29" fmla="*/ 40751 h 351156"/>
              <a:gd name="connsiteX30" fmla="*/ 2007128 w 7954490"/>
              <a:gd name="connsiteY30" fmla="*/ 227788 h 351156"/>
              <a:gd name="connsiteX31" fmla="*/ 2071257 w 7954490"/>
              <a:gd name="connsiteY31" fmla="*/ 343083 h 351156"/>
              <a:gd name="connsiteX32" fmla="*/ 2135282 w 7954490"/>
              <a:gd name="connsiteY32" fmla="*/ 245754 h 351156"/>
              <a:gd name="connsiteX33" fmla="*/ 2191940 w 7954490"/>
              <a:gd name="connsiteY33" fmla="*/ 137613 h 351156"/>
              <a:gd name="connsiteX34" fmla="*/ 2276996 w 7954490"/>
              <a:gd name="connsiteY34" fmla="*/ 33824 h 351156"/>
              <a:gd name="connsiteX35" fmla="*/ 2362992 w 7954490"/>
              <a:gd name="connsiteY35" fmla="*/ 151468 h 351156"/>
              <a:gd name="connsiteX36" fmla="*/ 2449784 w 7954490"/>
              <a:gd name="connsiteY36" fmla="*/ 321716 h 351156"/>
              <a:gd name="connsiteX37" fmla="*/ 2526871 w 7954490"/>
              <a:gd name="connsiteY37" fmla="*/ 328764 h 351156"/>
              <a:gd name="connsiteX38" fmla="*/ 2583873 w 7954490"/>
              <a:gd name="connsiteY38" fmla="*/ 234715 h 351156"/>
              <a:gd name="connsiteX39" fmla="*/ 2639291 w 7954490"/>
              <a:gd name="connsiteY39" fmla="*/ 89242 h 351156"/>
              <a:gd name="connsiteX40" fmla="*/ 2727267 w 7954490"/>
              <a:gd name="connsiteY40" fmla="*/ 46033 h 351156"/>
              <a:gd name="connsiteX41" fmla="*/ 2815342 w 7954490"/>
              <a:gd name="connsiteY41" fmla="*/ 162390 h 351156"/>
              <a:gd name="connsiteX42" fmla="*/ 2879667 w 7954490"/>
              <a:gd name="connsiteY42" fmla="*/ 269004 h 351156"/>
              <a:gd name="connsiteX43" fmla="*/ 2969820 w 7954490"/>
              <a:gd name="connsiteY43" fmla="*/ 343442 h 351156"/>
              <a:gd name="connsiteX44" fmla="*/ 3063933 w 7954490"/>
              <a:gd name="connsiteY44" fmla="*/ 259610 h 351156"/>
              <a:gd name="connsiteX45" fmla="*/ 3136175 w 7954490"/>
              <a:gd name="connsiteY45" fmla="*/ 128577 h 351156"/>
              <a:gd name="connsiteX46" fmla="*/ 3179662 w 7954490"/>
              <a:gd name="connsiteY46" fmla="*/ 67339 h 351156"/>
              <a:gd name="connsiteX47" fmla="*/ 3275117 w 7954490"/>
              <a:gd name="connsiteY47" fmla="*/ 29949 h 351156"/>
              <a:gd name="connsiteX48" fmla="*/ 3359926 w 7954490"/>
              <a:gd name="connsiteY48" fmla="*/ 107556 h 351156"/>
              <a:gd name="connsiteX49" fmla="*/ 3451860 w 7954490"/>
              <a:gd name="connsiteY49" fmla="*/ 249392 h 351156"/>
              <a:gd name="connsiteX50" fmla="*/ 3579966 w 7954490"/>
              <a:gd name="connsiteY50" fmla="*/ 339446 h 351156"/>
              <a:gd name="connsiteX51" fmla="*/ 3731029 w 7954490"/>
              <a:gd name="connsiteY51" fmla="*/ 328059 h 351156"/>
              <a:gd name="connsiteX52" fmla="*/ 3907379 w 7954490"/>
              <a:gd name="connsiteY52" fmla="*/ 190802 h 351156"/>
              <a:gd name="connsiteX53" fmla="*/ 4128655 w 7954490"/>
              <a:gd name="connsiteY53" fmla="*/ 26897 h 351156"/>
              <a:gd name="connsiteX54" fmla="*/ 4336473 w 7954490"/>
              <a:gd name="connsiteY54" fmla="*/ 6115 h 351156"/>
              <a:gd name="connsiteX55" fmla="*/ 4558145 w 7954490"/>
              <a:gd name="connsiteY55" fmla="*/ 89242 h 351156"/>
              <a:gd name="connsiteX56" fmla="*/ 4759036 w 7954490"/>
              <a:gd name="connsiteY56" fmla="*/ 227788 h 351156"/>
              <a:gd name="connsiteX57" fmla="*/ 4941916 w 7954490"/>
              <a:gd name="connsiteY57" fmla="*/ 333342 h 351156"/>
              <a:gd name="connsiteX58" fmla="*/ 5153891 w 7954490"/>
              <a:gd name="connsiteY58" fmla="*/ 345551 h 351156"/>
              <a:gd name="connsiteX59" fmla="*/ 5368636 w 7954490"/>
              <a:gd name="connsiteY59" fmla="*/ 290133 h 351156"/>
              <a:gd name="connsiteX60" fmla="*/ 5569527 w 7954490"/>
              <a:gd name="connsiteY60" fmla="*/ 193151 h 351156"/>
              <a:gd name="connsiteX61" fmla="*/ 5746124 w 7954490"/>
              <a:gd name="connsiteY61" fmla="*/ 106733 h 351156"/>
              <a:gd name="connsiteX62" fmla="*/ 6005945 w 7954490"/>
              <a:gd name="connsiteY62" fmla="*/ 40751 h 351156"/>
              <a:gd name="connsiteX63" fmla="*/ 6234545 w 7954490"/>
              <a:gd name="connsiteY63" fmla="*/ 61533 h 351156"/>
              <a:gd name="connsiteX64" fmla="*/ 6470073 w 7954490"/>
              <a:gd name="connsiteY64" fmla="*/ 179297 h 351156"/>
              <a:gd name="connsiteX65" fmla="*/ 6650182 w 7954490"/>
              <a:gd name="connsiteY65" fmla="*/ 276278 h 351156"/>
              <a:gd name="connsiteX66" fmla="*/ 6899960 w 7954490"/>
              <a:gd name="connsiteY66" fmla="*/ 348723 h 351156"/>
              <a:gd name="connsiteX67" fmla="*/ 7162801 w 7954490"/>
              <a:gd name="connsiteY67" fmla="*/ 324066 h 351156"/>
              <a:gd name="connsiteX68" fmla="*/ 7377545 w 7954490"/>
              <a:gd name="connsiteY68" fmla="*/ 227788 h 351156"/>
              <a:gd name="connsiteX69" fmla="*/ 7703127 w 7954490"/>
              <a:gd name="connsiteY69" fmla="*/ 61533 h 351156"/>
              <a:gd name="connsiteX70" fmla="*/ 7954490 w 7954490"/>
              <a:gd name="connsiteY70" fmla="*/ 11516 h 351156"/>
              <a:gd name="connsiteX0" fmla="*/ 0 w 7954490"/>
              <a:gd name="connsiteY0" fmla="*/ 19969 h 351156"/>
              <a:gd name="connsiteX1" fmla="*/ 55418 w 7954490"/>
              <a:gd name="connsiteY1" fmla="*/ 331697 h 351156"/>
              <a:gd name="connsiteX2" fmla="*/ 152400 w 7954490"/>
              <a:gd name="connsiteY2" fmla="*/ 19969 h 351156"/>
              <a:gd name="connsiteX3" fmla="*/ 221673 w 7954490"/>
              <a:gd name="connsiteY3" fmla="*/ 331697 h 351156"/>
              <a:gd name="connsiteX4" fmla="*/ 311727 w 7954490"/>
              <a:gd name="connsiteY4" fmla="*/ 33824 h 351156"/>
              <a:gd name="connsiteX5" fmla="*/ 387927 w 7954490"/>
              <a:gd name="connsiteY5" fmla="*/ 324769 h 351156"/>
              <a:gd name="connsiteX6" fmla="*/ 471055 w 7954490"/>
              <a:gd name="connsiteY6" fmla="*/ 33824 h 351156"/>
              <a:gd name="connsiteX7" fmla="*/ 547255 w 7954490"/>
              <a:gd name="connsiteY7" fmla="*/ 331697 h 351156"/>
              <a:gd name="connsiteX8" fmla="*/ 637309 w 7954490"/>
              <a:gd name="connsiteY8" fmla="*/ 33824 h 351156"/>
              <a:gd name="connsiteX9" fmla="*/ 706582 w 7954490"/>
              <a:gd name="connsiteY9" fmla="*/ 331697 h 351156"/>
              <a:gd name="connsiteX10" fmla="*/ 789709 w 7954490"/>
              <a:gd name="connsiteY10" fmla="*/ 33824 h 351156"/>
              <a:gd name="connsiteX11" fmla="*/ 907473 w 7954490"/>
              <a:gd name="connsiteY11" fmla="*/ 326414 h 351156"/>
              <a:gd name="connsiteX12" fmla="*/ 974668 w 7954490"/>
              <a:gd name="connsiteY12" fmla="*/ 255974 h 351156"/>
              <a:gd name="connsiteX13" fmla="*/ 1046018 w 7954490"/>
              <a:gd name="connsiteY13" fmla="*/ 40751 h 351156"/>
              <a:gd name="connsiteX14" fmla="*/ 1094509 w 7954490"/>
              <a:gd name="connsiteY14" fmla="*/ 103097 h 351156"/>
              <a:gd name="connsiteX15" fmla="*/ 1163782 w 7954490"/>
              <a:gd name="connsiteY15" fmla="*/ 337216 h 351156"/>
              <a:gd name="connsiteX16" fmla="*/ 1219200 w 7954490"/>
              <a:gd name="connsiteY16" fmla="*/ 290133 h 351156"/>
              <a:gd name="connsiteX17" fmla="*/ 1276449 w 7954490"/>
              <a:gd name="connsiteY17" fmla="*/ 81492 h 351156"/>
              <a:gd name="connsiteX18" fmla="*/ 1323109 w 7954490"/>
              <a:gd name="connsiteY18" fmla="*/ 26897 h 351156"/>
              <a:gd name="connsiteX19" fmla="*/ 1399309 w 7954490"/>
              <a:gd name="connsiteY19" fmla="*/ 200078 h 351156"/>
              <a:gd name="connsiteX20" fmla="*/ 1463733 w 7954490"/>
              <a:gd name="connsiteY20" fmla="*/ 346374 h 351156"/>
              <a:gd name="connsiteX21" fmla="*/ 1517073 w 7954490"/>
              <a:gd name="connsiteY21" fmla="*/ 262424 h 351156"/>
              <a:gd name="connsiteX22" fmla="*/ 1565564 w 7954490"/>
              <a:gd name="connsiteY22" fmla="*/ 75388 h 351156"/>
              <a:gd name="connsiteX23" fmla="*/ 1620982 w 7954490"/>
              <a:gd name="connsiteY23" fmla="*/ 33824 h 351156"/>
              <a:gd name="connsiteX24" fmla="*/ 1676400 w 7954490"/>
              <a:gd name="connsiteY24" fmla="*/ 151588 h 351156"/>
              <a:gd name="connsiteX25" fmla="*/ 1731818 w 7954490"/>
              <a:gd name="connsiteY25" fmla="*/ 317842 h 351156"/>
              <a:gd name="connsiteX26" fmla="*/ 1783574 w 7954490"/>
              <a:gd name="connsiteY26" fmla="*/ 333688 h 351156"/>
              <a:gd name="connsiteX27" fmla="*/ 1835727 w 7954490"/>
              <a:gd name="connsiteY27" fmla="*/ 158515 h 351156"/>
              <a:gd name="connsiteX28" fmla="*/ 1880160 w 7954490"/>
              <a:gd name="connsiteY28" fmla="*/ 43803 h 351156"/>
              <a:gd name="connsiteX29" fmla="*/ 1953491 w 7954490"/>
              <a:gd name="connsiteY29" fmla="*/ 40751 h 351156"/>
              <a:gd name="connsiteX30" fmla="*/ 2007128 w 7954490"/>
              <a:gd name="connsiteY30" fmla="*/ 227788 h 351156"/>
              <a:gd name="connsiteX31" fmla="*/ 2071257 w 7954490"/>
              <a:gd name="connsiteY31" fmla="*/ 343083 h 351156"/>
              <a:gd name="connsiteX32" fmla="*/ 2135282 w 7954490"/>
              <a:gd name="connsiteY32" fmla="*/ 245754 h 351156"/>
              <a:gd name="connsiteX33" fmla="*/ 2191940 w 7954490"/>
              <a:gd name="connsiteY33" fmla="*/ 137613 h 351156"/>
              <a:gd name="connsiteX34" fmla="*/ 2276996 w 7954490"/>
              <a:gd name="connsiteY34" fmla="*/ 33824 h 351156"/>
              <a:gd name="connsiteX35" fmla="*/ 2362992 w 7954490"/>
              <a:gd name="connsiteY35" fmla="*/ 151468 h 351156"/>
              <a:gd name="connsiteX36" fmla="*/ 2449784 w 7954490"/>
              <a:gd name="connsiteY36" fmla="*/ 321716 h 351156"/>
              <a:gd name="connsiteX37" fmla="*/ 2526871 w 7954490"/>
              <a:gd name="connsiteY37" fmla="*/ 328764 h 351156"/>
              <a:gd name="connsiteX38" fmla="*/ 2583873 w 7954490"/>
              <a:gd name="connsiteY38" fmla="*/ 234715 h 351156"/>
              <a:gd name="connsiteX39" fmla="*/ 2639291 w 7954490"/>
              <a:gd name="connsiteY39" fmla="*/ 89242 h 351156"/>
              <a:gd name="connsiteX40" fmla="*/ 2727267 w 7954490"/>
              <a:gd name="connsiteY40" fmla="*/ 46033 h 351156"/>
              <a:gd name="connsiteX41" fmla="*/ 2815342 w 7954490"/>
              <a:gd name="connsiteY41" fmla="*/ 162390 h 351156"/>
              <a:gd name="connsiteX42" fmla="*/ 2879667 w 7954490"/>
              <a:gd name="connsiteY42" fmla="*/ 269004 h 351156"/>
              <a:gd name="connsiteX43" fmla="*/ 2969820 w 7954490"/>
              <a:gd name="connsiteY43" fmla="*/ 343442 h 351156"/>
              <a:gd name="connsiteX44" fmla="*/ 3063933 w 7954490"/>
              <a:gd name="connsiteY44" fmla="*/ 259610 h 351156"/>
              <a:gd name="connsiteX45" fmla="*/ 3136175 w 7954490"/>
              <a:gd name="connsiteY45" fmla="*/ 128577 h 351156"/>
              <a:gd name="connsiteX46" fmla="*/ 3179662 w 7954490"/>
              <a:gd name="connsiteY46" fmla="*/ 67339 h 351156"/>
              <a:gd name="connsiteX47" fmla="*/ 3275117 w 7954490"/>
              <a:gd name="connsiteY47" fmla="*/ 29949 h 351156"/>
              <a:gd name="connsiteX48" fmla="*/ 3359926 w 7954490"/>
              <a:gd name="connsiteY48" fmla="*/ 107556 h 351156"/>
              <a:gd name="connsiteX49" fmla="*/ 3451860 w 7954490"/>
              <a:gd name="connsiteY49" fmla="*/ 249392 h 351156"/>
              <a:gd name="connsiteX50" fmla="*/ 3579966 w 7954490"/>
              <a:gd name="connsiteY50" fmla="*/ 339446 h 351156"/>
              <a:gd name="connsiteX51" fmla="*/ 3731029 w 7954490"/>
              <a:gd name="connsiteY51" fmla="*/ 328059 h 351156"/>
              <a:gd name="connsiteX52" fmla="*/ 3907379 w 7954490"/>
              <a:gd name="connsiteY52" fmla="*/ 190802 h 351156"/>
              <a:gd name="connsiteX53" fmla="*/ 4128655 w 7954490"/>
              <a:gd name="connsiteY53" fmla="*/ 26897 h 351156"/>
              <a:gd name="connsiteX54" fmla="*/ 4336473 w 7954490"/>
              <a:gd name="connsiteY54" fmla="*/ 6115 h 351156"/>
              <a:gd name="connsiteX55" fmla="*/ 4558145 w 7954490"/>
              <a:gd name="connsiteY55" fmla="*/ 89242 h 351156"/>
              <a:gd name="connsiteX56" fmla="*/ 4759036 w 7954490"/>
              <a:gd name="connsiteY56" fmla="*/ 227788 h 351156"/>
              <a:gd name="connsiteX57" fmla="*/ 4941916 w 7954490"/>
              <a:gd name="connsiteY57" fmla="*/ 333342 h 351156"/>
              <a:gd name="connsiteX58" fmla="*/ 5153891 w 7954490"/>
              <a:gd name="connsiteY58" fmla="*/ 345551 h 351156"/>
              <a:gd name="connsiteX59" fmla="*/ 5368636 w 7954490"/>
              <a:gd name="connsiteY59" fmla="*/ 290133 h 351156"/>
              <a:gd name="connsiteX60" fmla="*/ 5569527 w 7954490"/>
              <a:gd name="connsiteY60" fmla="*/ 193151 h 351156"/>
              <a:gd name="connsiteX61" fmla="*/ 5746124 w 7954490"/>
              <a:gd name="connsiteY61" fmla="*/ 106733 h 351156"/>
              <a:gd name="connsiteX62" fmla="*/ 6005945 w 7954490"/>
              <a:gd name="connsiteY62" fmla="*/ 40751 h 351156"/>
              <a:gd name="connsiteX63" fmla="*/ 6234545 w 7954490"/>
              <a:gd name="connsiteY63" fmla="*/ 61533 h 351156"/>
              <a:gd name="connsiteX64" fmla="*/ 6470073 w 7954490"/>
              <a:gd name="connsiteY64" fmla="*/ 179297 h 351156"/>
              <a:gd name="connsiteX65" fmla="*/ 6650182 w 7954490"/>
              <a:gd name="connsiteY65" fmla="*/ 276278 h 351156"/>
              <a:gd name="connsiteX66" fmla="*/ 6899960 w 7954490"/>
              <a:gd name="connsiteY66" fmla="*/ 348723 h 351156"/>
              <a:gd name="connsiteX67" fmla="*/ 7162801 w 7954490"/>
              <a:gd name="connsiteY67" fmla="*/ 324066 h 351156"/>
              <a:gd name="connsiteX68" fmla="*/ 7377545 w 7954490"/>
              <a:gd name="connsiteY68" fmla="*/ 227788 h 351156"/>
              <a:gd name="connsiteX69" fmla="*/ 7703127 w 7954490"/>
              <a:gd name="connsiteY69" fmla="*/ 61533 h 351156"/>
              <a:gd name="connsiteX70" fmla="*/ 7954490 w 7954490"/>
              <a:gd name="connsiteY70" fmla="*/ 11516 h 351156"/>
              <a:gd name="connsiteX0" fmla="*/ 0 w 7954490"/>
              <a:gd name="connsiteY0" fmla="*/ 19969 h 351156"/>
              <a:gd name="connsiteX1" fmla="*/ 55418 w 7954490"/>
              <a:gd name="connsiteY1" fmla="*/ 331697 h 351156"/>
              <a:gd name="connsiteX2" fmla="*/ 152400 w 7954490"/>
              <a:gd name="connsiteY2" fmla="*/ 19969 h 351156"/>
              <a:gd name="connsiteX3" fmla="*/ 221673 w 7954490"/>
              <a:gd name="connsiteY3" fmla="*/ 331697 h 351156"/>
              <a:gd name="connsiteX4" fmla="*/ 311727 w 7954490"/>
              <a:gd name="connsiteY4" fmla="*/ 33824 h 351156"/>
              <a:gd name="connsiteX5" fmla="*/ 387927 w 7954490"/>
              <a:gd name="connsiteY5" fmla="*/ 324769 h 351156"/>
              <a:gd name="connsiteX6" fmla="*/ 471055 w 7954490"/>
              <a:gd name="connsiteY6" fmla="*/ 33824 h 351156"/>
              <a:gd name="connsiteX7" fmla="*/ 547255 w 7954490"/>
              <a:gd name="connsiteY7" fmla="*/ 331697 h 351156"/>
              <a:gd name="connsiteX8" fmla="*/ 637309 w 7954490"/>
              <a:gd name="connsiteY8" fmla="*/ 33824 h 351156"/>
              <a:gd name="connsiteX9" fmla="*/ 708413 w 7954490"/>
              <a:gd name="connsiteY9" fmla="*/ 345433 h 351156"/>
              <a:gd name="connsiteX10" fmla="*/ 789709 w 7954490"/>
              <a:gd name="connsiteY10" fmla="*/ 33824 h 351156"/>
              <a:gd name="connsiteX11" fmla="*/ 907473 w 7954490"/>
              <a:gd name="connsiteY11" fmla="*/ 326414 h 351156"/>
              <a:gd name="connsiteX12" fmla="*/ 974668 w 7954490"/>
              <a:gd name="connsiteY12" fmla="*/ 255974 h 351156"/>
              <a:gd name="connsiteX13" fmla="*/ 1046018 w 7954490"/>
              <a:gd name="connsiteY13" fmla="*/ 40751 h 351156"/>
              <a:gd name="connsiteX14" fmla="*/ 1094509 w 7954490"/>
              <a:gd name="connsiteY14" fmla="*/ 103097 h 351156"/>
              <a:gd name="connsiteX15" fmla="*/ 1163782 w 7954490"/>
              <a:gd name="connsiteY15" fmla="*/ 337216 h 351156"/>
              <a:gd name="connsiteX16" fmla="*/ 1219200 w 7954490"/>
              <a:gd name="connsiteY16" fmla="*/ 290133 h 351156"/>
              <a:gd name="connsiteX17" fmla="*/ 1276449 w 7954490"/>
              <a:gd name="connsiteY17" fmla="*/ 81492 h 351156"/>
              <a:gd name="connsiteX18" fmla="*/ 1323109 w 7954490"/>
              <a:gd name="connsiteY18" fmla="*/ 26897 h 351156"/>
              <a:gd name="connsiteX19" fmla="*/ 1399309 w 7954490"/>
              <a:gd name="connsiteY19" fmla="*/ 200078 h 351156"/>
              <a:gd name="connsiteX20" fmla="*/ 1463733 w 7954490"/>
              <a:gd name="connsiteY20" fmla="*/ 346374 h 351156"/>
              <a:gd name="connsiteX21" fmla="*/ 1517073 w 7954490"/>
              <a:gd name="connsiteY21" fmla="*/ 262424 h 351156"/>
              <a:gd name="connsiteX22" fmla="*/ 1565564 w 7954490"/>
              <a:gd name="connsiteY22" fmla="*/ 75388 h 351156"/>
              <a:gd name="connsiteX23" fmla="*/ 1620982 w 7954490"/>
              <a:gd name="connsiteY23" fmla="*/ 33824 h 351156"/>
              <a:gd name="connsiteX24" fmla="*/ 1676400 w 7954490"/>
              <a:gd name="connsiteY24" fmla="*/ 151588 h 351156"/>
              <a:gd name="connsiteX25" fmla="*/ 1731818 w 7954490"/>
              <a:gd name="connsiteY25" fmla="*/ 317842 h 351156"/>
              <a:gd name="connsiteX26" fmla="*/ 1783574 w 7954490"/>
              <a:gd name="connsiteY26" fmla="*/ 333688 h 351156"/>
              <a:gd name="connsiteX27" fmla="*/ 1835727 w 7954490"/>
              <a:gd name="connsiteY27" fmla="*/ 158515 h 351156"/>
              <a:gd name="connsiteX28" fmla="*/ 1880160 w 7954490"/>
              <a:gd name="connsiteY28" fmla="*/ 43803 h 351156"/>
              <a:gd name="connsiteX29" fmla="*/ 1953491 w 7954490"/>
              <a:gd name="connsiteY29" fmla="*/ 40751 h 351156"/>
              <a:gd name="connsiteX30" fmla="*/ 2007128 w 7954490"/>
              <a:gd name="connsiteY30" fmla="*/ 227788 h 351156"/>
              <a:gd name="connsiteX31" fmla="*/ 2071257 w 7954490"/>
              <a:gd name="connsiteY31" fmla="*/ 343083 h 351156"/>
              <a:gd name="connsiteX32" fmla="*/ 2135282 w 7954490"/>
              <a:gd name="connsiteY32" fmla="*/ 245754 h 351156"/>
              <a:gd name="connsiteX33" fmla="*/ 2191940 w 7954490"/>
              <a:gd name="connsiteY33" fmla="*/ 137613 h 351156"/>
              <a:gd name="connsiteX34" fmla="*/ 2276996 w 7954490"/>
              <a:gd name="connsiteY34" fmla="*/ 33824 h 351156"/>
              <a:gd name="connsiteX35" fmla="*/ 2362992 w 7954490"/>
              <a:gd name="connsiteY35" fmla="*/ 151468 h 351156"/>
              <a:gd name="connsiteX36" fmla="*/ 2449784 w 7954490"/>
              <a:gd name="connsiteY36" fmla="*/ 321716 h 351156"/>
              <a:gd name="connsiteX37" fmla="*/ 2526871 w 7954490"/>
              <a:gd name="connsiteY37" fmla="*/ 328764 h 351156"/>
              <a:gd name="connsiteX38" fmla="*/ 2583873 w 7954490"/>
              <a:gd name="connsiteY38" fmla="*/ 234715 h 351156"/>
              <a:gd name="connsiteX39" fmla="*/ 2639291 w 7954490"/>
              <a:gd name="connsiteY39" fmla="*/ 89242 h 351156"/>
              <a:gd name="connsiteX40" fmla="*/ 2727267 w 7954490"/>
              <a:gd name="connsiteY40" fmla="*/ 46033 h 351156"/>
              <a:gd name="connsiteX41" fmla="*/ 2815342 w 7954490"/>
              <a:gd name="connsiteY41" fmla="*/ 162390 h 351156"/>
              <a:gd name="connsiteX42" fmla="*/ 2879667 w 7954490"/>
              <a:gd name="connsiteY42" fmla="*/ 269004 h 351156"/>
              <a:gd name="connsiteX43" fmla="*/ 2969820 w 7954490"/>
              <a:gd name="connsiteY43" fmla="*/ 343442 h 351156"/>
              <a:gd name="connsiteX44" fmla="*/ 3063933 w 7954490"/>
              <a:gd name="connsiteY44" fmla="*/ 259610 h 351156"/>
              <a:gd name="connsiteX45" fmla="*/ 3136175 w 7954490"/>
              <a:gd name="connsiteY45" fmla="*/ 128577 h 351156"/>
              <a:gd name="connsiteX46" fmla="*/ 3179662 w 7954490"/>
              <a:gd name="connsiteY46" fmla="*/ 67339 h 351156"/>
              <a:gd name="connsiteX47" fmla="*/ 3275117 w 7954490"/>
              <a:gd name="connsiteY47" fmla="*/ 29949 h 351156"/>
              <a:gd name="connsiteX48" fmla="*/ 3359926 w 7954490"/>
              <a:gd name="connsiteY48" fmla="*/ 107556 h 351156"/>
              <a:gd name="connsiteX49" fmla="*/ 3451860 w 7954490"/>
              <a:gd name="connsiteY49" fmla="*/ 249392 h 351156"/>
              <a:gd name="connsiteX50" fmla="*/ 3579966 w 7954490"/>
              <a:gd name="connsiteY50" fmla="*/ 339446 h 351156"/>
              <a:gd name="connsiteX51" fmla="*/ 3731029 w 7954490"/>
              <a:gd name="connsiteY51" fmla="*/ 328059 h 351156"/>
              <a:gd name="connsiteX52" fmla="*/ 3907379 w 7954490"/>
              <a:gd name="connsiteY52" fmla="*/ 190802 h 351156"/>
              <a:gd name="connsiteX53" fmla="*/ 4128655 w 7954490"/>
              <a:gd name="connsiteY53" fmla="*/ 26897 h 351156"/>
              <a:gd name="connsiteX54" fmla="*/ 4336473 w 7954490"/>
              <a:gd name="connsiteY54" fmla="*/ 6115 h 351156"/>
              <a:gd name="connsiteX55" fmla="*/ 4558145 w 7954490"/>
              <a:gd name="connsiteY55" fmla="*/ 89242 h 351156"/>
              <a:gd name="connsiteX56" fmla="*/ 4759036 w 7954490"/>
              <a:gd name="connsiteY56" fmla="*/ 227788 h 351156"/>
              <a:gd name="connsiteX57" fmla="*/ 4941916 w 7954490"/>
              <a:gd name="connsiteY57" fmla="*/ 333342 h 351156"/>
              <a:gd name="connsiteX58" fmla="*/ 5153891 w 7954490"/>
              <a:gd name="connsiteY58" fmla="*/ 345551 h 351156"/>
              <a:gd name="connsiteX59" fmla="*/ 5368636 w 7954490"/>
              <a:gd name="connsiteY59" fmla="*/ 290133 h 351156"/>
              <a:gd name="connsiteX60" fmla="*/ 5569527 w 7954490"/>
              <a:gd name="connsiteY60" fmla="*/ 193151 h 351156"/>
              <a:gd name="connsiteX61" fmla="*/ 5746124 w 7954490"/>
              <a:gd name="connsiteY61" fmla="*/ 106733 h 351156"/>
              <a:gd name="connsiteX62" fmla="*/ 6005945 w 7954490"/>
              <a:gd name="connsiteY62" fmla="*/ 40751 h 351156"/>
              <a:gd name="connsiteX63" fmla="*/ 6234545 w 7954490"/>
              <a:gd name="connsiteY63" fmla="*/ 61533 h 351156"/>
              <a:gd name="connsiteX64" fmla="*/ 6470073 w 7954490"/>
              <a:gd name="connsiteY64" fmla="*/ 179297 h 351156"/>
              <a:gd name="connsiteX65" fmla="*/ 6650182 w 7954490"/>
              <a:gd name="connsiteY65" fmla="*/ 276278 h 351156"/>
              <a:gd name="connsiteX66" fmla="*/ 6899960 w 7954490"/>
              <a:gd name="connsiteY66" fmla="*/ 348723 h 351156"/>
              <a:gd name="connsiteX67" fmla="*/ 7162801 w 7954490"/>
              <a:gd name="connsiteY67" fmla="*/ 324066 h 351156"/>
              <a:gd name="connsiteX68" fmla="*/ 7377545 w 7954490"/>
              <a:gd name="connsiteY68" fmla="*/ 227788 h 351156"/>
              <a:gd name="connsiteX69" fmla="*/ 7703127 w 7954490"/>
              <a:gd name="connsiteY69" fmla="*/ 61533 h 351156"/>
              <a:gd name="connsiteX70" fmla="*/ 7954490 w 7954490"/>
              <a:gd name="connsiteY70" fmla="*/ 11516 h 351156"/>
              <a:gd name="connsiteX0" fmla="*/ 0 w 7954490"/>
              <a:gd name="connsiteY0" fmla="*/ 19969 h 351156"/>
              <a:gd name="connsiteX1" fmla="*/ 55418 w 7954490"/>
              <a:gd name="connsiteY1" fmla="*/ 331697 h 351156"/>
              <a:gd name="connsiteX2" fmla="*/ 152400 w 7954490"/>
              <a:gd name="connsiteY2" fmla="*/ 19969 h 351156"/>
              <a:gd name="connsiteX3" fmla="*/ 221673 w 7954490"/>
              <a:gd name="connsiteY3" fmla="*/ 331697 h 351156"/>
              <a:gd name="connsiteX4" fmla="*/ 311727 w 7954490"/>
              <a:gd name="connsiteY4" fmla="*/ 33824 h 351156"/>
              <a:gd name="connsiteX5" fmla="*/ 387927 w 7954490"/>
              <a:gd name="connsiteY5" fmla="*/ 324769 h 351156"/>
              <a:gd name="connsiteX6" fmla="*/ 471055 w 7954490"/>
              <a:gd name="connsiteY6" fmla="*/ 33824 h 351156"/>
              <a:gd name="connsiteX7" fmla="*/ 543593 w 7954490"/>
              <a:gd name="connsiteY7" fmla="*/ 345433 h 351156"/>
              <a:gd name="connsiteX8" fmla="*/ 637309 w 7954490"/>
              <a:gd name="connsiteY8" fmla="*/ 33824 h 351156"/>
              <a:gd name="connsiteX9" fmla="*/ 708413 w 7954490"/>
              <a:gd name="connsiteY9" fmla="*/ 345433 h 351156"/>
              <a:gd name="connsiteX10" fmla="*/ 789709 w 7954490"/>
              <a:gd name="connsiteY10" fmla="*/ 33824 h 351156"/>
              <a:gd name="connsiteX11" fmla="*/ 907473 w 7954490"/>
              <a:gd name="connsiteY11" fmla="*/ 326414 h 351156"/>
              <a:gd name="connsiteX12" fmla="*/ 974668 w 7954490"/>
              <a:gd name="connsiteY12" fmla="*/ 255974 h 351156"/>
              <a:gd name="connsiteX13" fmla="*/ 1046018 w 7954490"/>
              <a:gd name="connsiteY13" fmla="*/ 40751 h 351156"/>
              <a:gd name="connsiteX14" fmla="*/ 1094509 w 7954490"/>
              <a:gd name="connsiteY14" fmla="*/ 103097 h 351156"/>
              <a:gd name="connsiteX15" fmla="*/ 1163782 w 7954490"/>
              <a:gd name="connsiteY15" fmla="*/ 337216 h 351156"/>
              <a:gd name="connsiteX16" fmla="*/ 1219200 w 7954490"/>
              <a:gd name="connsiteY16" fmla="*/ 290133 h 351156"/>
              <a:gd name="connsiteX17" fmla="*/ 1276449 w 7954490"/>
              <a:gd name="connsiteY17" fmla="*/ 81492 h 351156"/>
              <a:gd name="connsiteX18" fmla="*/ 1323109 w 7954490"/>
              <a:gd name="connsiteY18" fmla="*/ 26897 h 351156"/>
              <a:gd name="connsiteX19" fmla="*/ 1399309 w 7954490"/>
              <a:gd name="connsiteY19" fmla="*/ 200078 h 351156"/>
              <a:gd name="connsiteX20" fmla="*/ 1463733 w 7954490"/>
              <a:gd name="connsiteY20" fmla="*/ 346374 h 351156"/>
              <a:gd name="connsiteX21" fmla="*/ 1517073 w 7954490"/>
              <a:gd name="connsiteY21" fmla="*/ 262424 h 351156"/>
              <a:gd name="connsiteX22" fmla="*/ 1565564 w 7954490"/>
              <a:gd name="connsiteY22" fmla="*/ 75388 h 351156"/>
              <a:gd name="connsiteX23" fmla="*/ 1620982 w 7954490"/>
              <a:gd name="connsiteY23" fmla="*/ 33824 h 351156"/>
              <a:gd name="connsiteX24" fmla="*/ 1676400 w 7954490"/>
              <a:gd name="connsiteY24" fmla="*/ 151588 h 351156"/>
              <a:gd name="connsiteX25" fmla="*/ 1731818 w 7954490"/>
              <a:gd name="connsiteY25" fmla="*/ 317842 h 351156"/>
              <a:gd name="connsiteX26" fmla="*/ 1783574 w 7954490"/>
              <a:gd name="connsiteY26" fmla="*/ 333688 h 351156"/>
              <a:gd name="connsiteX27" fmla="*/ 1835727 w 7954490"/>
              <a:gd name="connsiteY27" fmla="*/ 158515 h 351156"/>
              <a:gd name="connsiteX28" fmla="*/ 1880160 w 7954490"/>
              <a:gd name="connsiteY28" fmla="*/ 43803 h 351156"/>
              <a:gd name="connsiteX29" fmla="*/ 1953491 w 7954490"/>
              <a:gd name="connsiteY29" fmla="*/ 40751 h 351156"/>
              <a:gd name="connsiteX30" fmla="*/ 2007128 w 7954490"/>
              <a:gd name="connsiteY30" fmla="*/ 227788 h 351156"/>
              <a:gd name="connsiteX31" fmla="*/ 2071257 w 7954490"/>
              <a:gd name="connsiteY31" fmla="*/ 343083 h 351156"/>
              <a:gd name="connsiteX32" fmla="*/ 2135282 w 7954490"/>
              <a:gd name="connsiteY32" fmla="*/ 245754 h 351156"/>
              <a:gd name="connsiteX33" fmla="*/ 2191940 w 7954490"/>
              <a:gd name="connsiteY33" fmla="*/ 137613 h 351156"/>
              <a:gd name="connsiteX34" fmla="*/ 2276996 w 7954490"/>
              <a:gd name="connsiteY34" fmla="*/ 33824 h 351156"/>
              <a:gd name="connsiteX35" fmla="*/ 2362992 w 7954490"/>
              <a:gd name="connsiteY35" fmla="*/ 151468 h 351156"/>
              <a:gd name="connsiteX36" fmla="*/ 2449784 w 7954490"/>
              <a:gd name="connsiteY36" fmla="*/ 321716 h 351156"/>
              <a:gd name="connsiteX37" fmla="*/ 2526871 w 7954490"/>
              <a:gd name="connsiteY37" fmla="*/ 328764 h 351156"/>
              <a:gd name="connsiteX38" fmla="*/ 2583873 w 7954490"/>
              <a:gd name="connsiteY38" fmla="*/ 234715 h 351156"/>
              <a:gd name="connsiteX39" fmla="*/ 2639291 w 7954490"/>
              <a:gd name="connsiteY39" fmla="*/ 89242 h 351156"/>
              <a:gd name="connsiteX40" fmla="*/ 2727267 w 7954490"/>
              <a:gd name="connsiteY40" fmla="*/ 46033 h 351156"/>
              <a:gd name="connsiteX41" fmla="*/ 2815342 w 7954490"/>
              <a:gd name="connsiteY41" fmla="*/ 162390 h 351156"/>
              <a:gd name="connsiteX42" fmla="*/ 2879667 w 7954490"/>
              <a:gd name="connsiteY42" fmla="*/ 269004 h 351156"/>
              <a:gd name="connsiteX43" fmla="*/ 2969820 w 7954490"/>
              <a:gd name="connsiteY43" fmla="*/ 343442 h 351156"/>
              <a:gd name="connsiteX44" fmla="*/ 3063933 w 7954490"/>
              <a:gd name="connsiteY44" fmla="*/ 259610 h 351156"/>
              <a:gd name="connsiteX45" fmla="*/ 3136175 w 7954490"/>
              <a:gd name="connsiteY45" fmla="*/ 128577 h 351156"/>
              <a:gd name="connsiteX46" fmla="*/ 3179662 w 7954490"/>
              <a:gd name="connsiteY46" fmla="*/ 67339 h 351156"/>
              <a:gd name="connsiteX47" fmla="*/ 3275117 w 7954490"/>
              <a:gd name="connsiteY47" fmla="*/ 29949 h 351156"/>
              <a:gd name="connsiteX48" fmla="*/ 3359926 w 7954490"/>
              <a:gd name="connsiteY48" fmla="*/ 107556 h 351156"/>
              <a:gd name="connsiteX49" fmla="*/ 3451860 w 7954490"/>
              <a:gd name="connsiteY49" fmla="*/ 249392 h 351156"/>
              <a:gd name="connsiteX50" fmla="*/ 3579966 w 7954490"/>
              <a:gd name="connsiteY50" fmla="*/ 339446 h 351156"/>
              <a:gd name="connsiteX51" fmla="*/ 3731029 w 7954490"/>
              <a:gd name="connsiteY51" fmla="*/ 328059 h 351156"/>
              <a:gd name="connsiteX52" fmla="*/ 3907379 w 7954490"/>
              <a:gd name="connsiteY52" fmla="*/ 190802 h 351156"/>
              <a:gd name="connsiteX53" fmla="*/ 4128655 w 7954490"/>
              <a:gd name="connsiteY53" fmla="*/ 26897 h 351156"/>
              <a:gd name="connsiteX54" fmla="*/ 4336473 w 7954490"/>
              <a:gd name="connsiteY54" fmla="*/ 6115 h 351156"/>
              <a:gd name="connsiteX55" fmla="*/ 4558145 w 7954490"/>
              <a:gd name="connsiteY55" fmla="*/ 89242 h 351156"/>
              <a:gd name="connsiteX56" fmla="*/ 4759036 w 7954490"/>
              <a:gd name="connsiteY56" fmla="*/ 227788 h 351156"/>
              <a:gd name="connsiteX57" fmla="*/ 4941916 w 7954490"/>
              <a:gd name="connsiteY57" fmla="*/ 333342 h 351156"/>
              <a:gd name="connsiteX58" fmla="*/ 5153891 w 7954490"/>
              <a:gd name="connsiteY58" fmla="*/ 345551 h 351156"/>
              <a:gd name="connsiteX59" fmla="*/ 5368636 w 7954490"/>
              <a:gd name="connsiteY59" fmla="*/ 290133 h 351156"/>
              <a:gd name="connsiteX60" fmla="*/ 5569527 w 7954490"/>
              <a:gd name="connsiteY60" fmla="*/ 193151 h 351156"/>
              <a:gd name="connsiteX61" fmla="*/ 5746124 w 7954490"/>
              <a:gd name="connsiteY61" fmla="*/ 106733 h 351156"/>
              <a:gd name="connsiteX62" fmla="*/ 6005945 w 7954490"/>
              <a:gd name="connsiteY62" fmla="*/ 40751 h 351156"/>
              <a:gd name="connsiteX63" fmla="*/ 6234545 w 7954490"/>
              <a:gd name="connsiteY63" fmla="*/ 61533 h 351156"/>
              <a:gd name="connsiteX64" fmla="*/ 6470073 w 7954490"/>
              <a:gd name="connsiteY64" fmla="*/ 179297 h 351156"/>
              <a:gd name="connsiteX65" fmla="*/ 6650182 w 7954490"/>
              <a:gd name="connsiteY65" fmla="*/ 276278 h 351156"/>
              <a:gd name="connsiteX66" fmla="*/ 6899960 w 7954490"/>
              <a:gd name="connsiteY66" fmla="*/ 348723 h 351156"/>
              <a:gd name="connsiteX67" fmla="*/ 7162801 w 7954490"/>
              <a:gd name="connsiteY67" fmla="*/ 324066 h 351156"/>
              <a:gd name="connsiteX68" fmla="*/ 7377545 w 7954490"/>
              <a:gd name="connsiteY68" fmla="*/ 227788 h 351156"/>
              <a:gd name="connsiteX69" fmla="*/ 7703127 w 7954490"/>
              <a:gd name="connsiteY69" fmla="*/ 61533 h 351156"/>
              <a:gd name="connsiteX70" fmla="*/ 7954490 w 7954490"/>
              <a:gd name="connsiteY70" fmla="*/ 11516 h 351156"/>
              <a:gd name="connsiteX0" fmla="*/ 0 w 7954490"/>
              <a:gd name="connsiteY0" fmla="*/ 19969 h 351156"/>
              <a:gd name="connsiteX1" fmla="*/ 55418 w 7954490"/>
              <a:gd name="connsiteY1" fmla="*/ 331697 h 351156"/>
              <a:gd name="connsiteX2" fmla="*/ 152400 w 7954490"/>
              <a:gd name="connsiteY2" fmla="*/ 19969 h 351156"/>
              <a:gd name="connsiteX3" fmla="*/ 221673 w 7954490"/>
              <a:gd name="connsiteY3" fmla="*/ 331697 h 351156"/>
              <a:gd name="connsiteX4" fmla="*/ 311727 w 7954490"/>
              <a:gd name="connsiteY4" fmla="*/ 33824 h 351156"/>
              <a:gd name="connsiteX5" fmla="*/ 387927 w 7954490"/>
              <a:gd name="connsiteY5" fmla="*/ 343083 h 351156"/>
              <a:gd name="connsiteX6" fmla="*/ 471055 w 7954490"/>
              <a:gd name="connsiteY6" fmla="*/ 33824 h 351156"/>
              <a:gd name="connsiteX7" fmla="*/ 543593 w 7954490"/>
              <a:gd name="connsiteY7" fmla="*/ 345433 h 351156"/>
              <a:gd name="connsiteX8" fmla="*/ 637309 w 7954490"/>
              <a:gd name="connsiteY8" fmla="*/ 33824 h 351156"/>
              <a:gd name="connsiteX9" fmla="*/ 708413 w 7954490"/>
              <a:gd name="connsiteY9" fmla="*/ 345433 h 351156"/>
              <a:gd name="connsiteX10" fmla="*/ 789709 w 7954490"/>
              <a:gd name="connsiteY10" fmla="*/ 33824 h 351156"/>
              <a:gd name="connsiteX11" fmla="*/ 907473 w 7954490"/>
              <a:gd name="connsiteY11" fmla="*/ 326414 h 351156"/>
              <a:gd name="connsiteX12" fmla="*/ 974668 w 7954490"/>
              <a:gd name="connsiteY12" fmla="*/ 255974 h 351156"/>
              <a:gd name="connsiteX13" fmla="*/ 1046018 w 7954490"/>
              <a:gd name="connsiteY13" fmla="*/ 40751 h 351156"/>
              <a:gd name="connsiteX14" fmla="*/ 1094509 w 7954490"/>
              <a:gd name="connsiteY14" fmla="*/ 103097 h 351156"/>
              <a:gd name="connsiteX15" fmla="*/ 1163782 w 7954490"/>
              <a:gd name="connsiteY15" fmla="*/ 337216 h 351156"/>
              <a:gd name="connsiteX16" fmla="*/ 1219200 w 7954490"/>
              <a:gd name="connsiteY16" fmla="*/ 290133 h 351156"/>
              <a:gd name="connsiteX17" fmla="*/ 1276449 w 7954490"/>
              <a:gd name="connsiteY17" fmla="*/ 81492 h 351156"/>
              <a:gd name="connsiteX18" fmla="*/ 1323109 w 7954490"/>
              <a:gd name="connsiteY18" fmla="*/ 26897 h 351156"/>
              <a:gd name="connsiteX19" fmla="*/ 1399309 w 7954490"/>
              <a:gd name="connsiteY19" fmla="*/ 200078 h 351156"/>
              <a:gd name="connsiteX20" fmla="*/ 1463733 w 7954490"/>
              <a:gd name="connsiteY20" fmla="*/ 346374 h 351156"/>
              <a:gd name="connsiteX21" fmla="*/ 1517073 w 7954490"/>
              <a:gd name="connsiteY21" fmla="*/ 262424 h 351156"/>
              <a:gd name="connsiteX22" fmla="*/ 1565564 w 7954490"/>
              <a:gd name="connsiteY22" fmla="*/ 75388 h 351156"/>
              <a:gd name="connsiteX23" fmla="*/ 1620982 w 7954490"/>
              <a:gd name="connsiteY23" fmla="*/ 33824 h 351156"/>
              <a:gd name="connsiteX24" fmla="*/ 1676400 w 7954490"/>
              <a:gd name="connsiteY24" fmla="*/ 151588 h 351156"/>
              <a:gd name="connsiteX25" fmla="*/ 1731818 w 7954490"/>
              <a:gd name="connsiteY25" fmla="*/ 317842 h 351156"/>
              <a:gd name="connsiteX26" fmla="*/ 1783574 w 7954490"/>
              <a:gd name="connsiteY26" fmla="*/ 333688 h 351156"/>
              <a:gd name="connsiteX27" fmla="*/ 1835727 w 7954490"/>
              <a:gd name="connsiteY27" fmla="*/ 158515 h 351156"/>
              <a:gd name="connsiteX28" fmla="*/ 1880160 w 7954490"/>
              <a:gd name="connsiteY28" fmla="*/ 43803 h 351156"/>
              <a:gd name="connsiteX29" fmla="*/ 1953491 w 7954490"/>
              <a:gd name="connsiteY29" fmla="*/ 40751 h 351156"/>
              <a:gd name="connsiteX30" fmla="*/ 2007128 w 7954490"/>
              <a:gd name="connsiteY30" fmla="*/ 227788 h 351156"/>
              <a:gd name="connsiteX31" fmla="*/ 2071257 w 7954490"/>
              <a:gd name="connsiteY31" fmla="*/ 343083 h 351156"/>
              <a:gd name="connsiteX32" fmla="*/ 2135282 w 7954490"/>
              <a:gd name="connsiteY32" fmla="*/ 245754 h 351156"/>
              <a:gd name="connsiteX33" fmla="*/ 2191940 w 7954490"/>
              <a:gd name="connsiteY33" fmla="*/ 137613 h 351156"/>
              <a:gd name="connsiteX34" fmla="*/ 2276996 w 7954490"/>
              <a:gd name="connsiteY34" fmla="*/ 33824 h 351156"/>
              <a:gd name="connsiteX35" fmla="*/ 2362992 w 7954490"/>
              <a:gd name="connsiteY35" fmla="*/ 151468 h 351156"/>
              <a:gd name="connsiteX36" fmla="*/ 2449784 w 7954490"/>
              <a:gd name="connsiteY36" fmla="*/ 321716 h 351156"/>
              <a:gd name="connsiteX37" fmla="*/ 2526871 w 7954490"/>
              <a:gd name="connsiteY37" fmla="*/ 328764 h 351156"/>
              <a:gd name="connsiteX38" fmla="*/ 2583873 w 7954490"/>
              <a:gd name="connsiteY38" fmla="*/ 234715 h 351156"/>
              <a:gd name="connsiteX39" fmla="*/ 2639291 w 7954490"/>
              <a:gd name="connsiteY39" fmla="*/ 89242 h 351156"/>
              <a:gd name="connsiteX40" fmla="*/ 2727267 w 7954490"/>
              <a:gd name="connsiteY40" fmla="*/ 46033 h 351156"/>
              <a:gd name="connsiteX41" fmla="*/ 2815342 w 7954490"/>
              <a:gd name="connsiteY41" fmla="*/ 162390 h 351156"/>
              <a:gd name="connsiteX42" fmla="*/ 2879667 w 7954490"/>
              <a:gd name="connsiteY42" fmla="*/ 269004 h 351156"/>
              <a:gd name="connsiteX43" fmla="*/ 2969820 w 7954490"/>
              <a:gd name="connsiteY43" fmla="*/ 343442 h 351156"/>
              <a:gd name="connsiteX44" fmla="*/ 3063933 w 7954490"/>
              <a:gd name="connsiteY44" fmla="*/ 259610 h 351156"/>
              <a:gd name="connsiteX45" fmla="*/ 3136175 w 7954490"/>
              <a:gd name="connsiteY45" fmla="*/ 128577 h 351156"/>
              <a:gd name="connsiteX46" fmla="*/ 3179662 w 7954490"/>
              <a:gd name="connsiteY46" fmla="*/ 67339 h 351156"/>
              <a:gd name="connsiteX47" fmla="*/ 3275117 w 7954490"/>
              <a:gd name="connsiteY47" fmla="*/ 29949 h 351156"/>
              <a:gd name="connsiteX48" fmla="*/ 3359926 w 7954490"/>
              <a:gd name="connsiteY48" fmla="*/ 107556 h 351156"/>
              <a:gd name="connsiteX49" fmla="*/ 3451860 w 7954490"/>
              <a:gd name="connsiteY49" fmla="*/ 249392 h 351156"/>
              <a:gd name="connsiteX50" fmla="*/ 3579966 w 7954490"/>
              <a:gd name="connsiteY50" fmla="*/ 339446 h 351156"/>
              <a:gd name="connsiteX51" fmla="*/ 3731029 w 7954490"/>
              <a:gd name="connsiteY51" fmla="*/ 328059 h 351156"/>
              <a:gd name="connsiteX52" fmla="*/ 3907379 w 7954490"/>
              <a:gd name="connsiteY52" fmla="*/ 190802 h 351156"/>
              <a:gd name="connsiteX53" fmla="*/ 4128655 w 7954490"/>
              <a:gd name="connsiteY53" fmla="*/ 26897 h 351156"/>
              <a:gd name="connsiteX54" fmla="*/ 4336473 w 7954490"/>
              <a:gd name="connsiteY54" fmla="*/ 6115 h 351156"/>
              <a:gd name="connsiteX55" fmla="*/ 4558145 w 7954490"/>
              <a:gd name="connsiteY55" fmla="*/ 89242 h 351156"/>
              <a:gd name="connsiteX56" fmla="*/ 4759036 w 7954490"/>
              <a:gd name="connsiteY56" fmla="*/ 227788 h 351156"/>
              <a:gd name="connsiteX57" fmla="*/ 4941916 w 7954490"/>
              <a:gd name="connsiteY57" fmla="*/ 333342 h 351156"/>
              <a:gd name="connsiteX58" fmla="*/ 5153891 w 7954490"/>
              <a:gd name="connsiteY58" fmla="*/ 345551 h 351156"/>
              <a:gd name="connsiteX59" fmla="*/ 5368636 w 7954490"/>
              <a:gd name="connsiteY59" fmla="*/ 290133 h 351156"/>
              <a:gd name="connsiteX60" fmla="*/ 5569527 w 7954490"/>
              <a:gd name="connsiteY60" fmla="*/ 193151 h 351156"/>
              <a:gd name="connsiteX61" fmla="*/ 5746124 w 7954490"/>
              <a:gd name="connsiteY61" fmla="*/ 106733 h 351156"/>
              <a:gd name="connsiteX62" fmla="*/ 6005945 w 7954490"/>
              <a:gd name="connsiteY62" fmla="*/ 40751 h 351156"/>
              <a:gd name="connsiteX63" fmla="*/ 6234545 w 7954490"/>
              <a:gd name="connsiteY63" fmla="*/ 61533 h 351156"/>
              <a:gd name="connsiteX64" fmla="*/ 6470073 w 7954490"/>
              <a:gd name="connsiteY64" fmla="*/ 179297 h 351156"/>
              <a:gd name="connsiteX65" fmla="*/ 6650182 w 7954490"/>
              <a:gd name="connsiteY65" fmla="*/ 276278 h 351156"/>
              <a:gd name="connsiteX66" fmla="*/ 6899960 w 7954490"/>
              <a:gd name="connsiteY66" fmla="*/ 348723 h 351156"/>
              <a:gd name="connsiteX67" fmla="*/ 7162801 w 7954490"/>
              <a:gd name="connsiteY67" fmla="*/ 324066 h 351156"/>
              <a:gd name="connsiteX68" fmla="*/ 7377545 w 7954490"/>
              <a:gd name="connsiteY68" fmla="*/ 227788 h 351156"/>
              <a:gd name="connsiteX69" fmla="*/ 7703127 w 7954490"/>
              <a:gd name="connsiteY69" fmla="*/ 61533 h 351156"/>
              <a:gd name="connsiteX70" fmla="*/ 7954490 w 7954490"/>
              <a:gd name="connsiteY70" fmla="*/ 11516 h 351156"/>
              <a:gd name="connsiteX0" fmla="*/ 0 w 7954490"/>
              <a:gd name="connsiteY0" fmla="*/ 19969 h 351156"/>
              <a:gd name="connsiteX1" fmla="*/ 55418 w 7954490"/>
              <a:gd name="connsiteY1" fmla="*/ 331697 h 351156"/>
              <a:gd name="connsiteX2" fmla="*/ 152400 w 7954490"/>
              <a:gd name="connsiteY2" fmla="*/ 19969 h 351156"/>
              <a:gd name="connsiteX3" fmla="*/ 223504 w 7954490"/>
              <a:gd name="connsiteY3" fmla="*/ 342380 h 351156"/>
              <a:gd name="connsiteX4" fmla="*/ 311727 w 7954490"/>
              <a:gd name="connsiteY4" fmla="*/ 33824 h 351156"/>
              <a:gd name="connsiteX5" fmla="*/ 387927 w 7954490"/>
              <a:gd name="connsiteY5" fmla="*/ 343083 h 351156"/>
              <a:gd name="connsiteX6" fmla="*/ 471055 w 7954490"/>
              <a:gd name="connsiteY6" fmla="*/ 33824 h 351156"/>
              <a:gd name="connsiteX7" fmla="*/ 543593 w 7954490"/>
              <a:gd name="connsiteY7" fmla="*/ 345433 h 351156"/>
              <a:gd name="connsiteX8" fmla="*/ 637309 w 7954490"/>
              <a:gd name="connsiteY8" fmla="*/ 33824 h 351156"/>
              <a:gd name="connsiteX9" fmla="*/ 708413 w 7954490"/>
              <a:gd name="connsiteY9" fmla="*/ 345433 h 351156"/>
              <a:gd name="connsiteX10" fmla="*/ 789709 w 7954490"/>
              <a:gd name="connsiteY10" fmla="*/ 33824 h 351156"/>
              <a:gd name="connsiteX11" fmla="*/ 907473 w 7954490"/>
              <a:gd name="connsiteY11" fmla="*/ 326414 h 351156"/>
              <a:gd name="connsiteX12" fmla="*/ 974668 w 7954490"/>
              <a:gd name="connsiteY12" fmla="*/ 255974 h 351156"/>
              <a:gd name="connsiteX13" fmla="*/ 1046018 w 7954490"/>
              <a:gd name="connsiteY13" fmla="*/ 40751 h 351156"/>
              <a:gd name="connsiteX14" fmla="*/ 1094509 w 7954490"/>
              <a:gd name="connsiteY14" fmla="*/ 103097 h 351156"/>
              <a:gd name="connsiteX15" fmla="*/ 1163782 w 7954490"/>
              <a:gd name="connsiteY15" fmla="*/ 337216 h 351156"/>
              <a:gd name="connsiteX16" fmla="*/ 1219200 w 7954490"/>
              <a:gd name="connsiteY16" fmla="*/ 290133 h 351156"/>
              <a:gd name="connsiteX17" fmla="*/ 1276449 w 7954490"/>
              <a:gd name="connsiteY17" fmla="*/ 81492 h 351156"/>
              <a:gd name="connsiteX18" fmla="*/ 1323109 w 7954490"/>
              <a:gd name="connsiteY18" fmla="*/ 26897 h 351156"/>
              <a:gd name="connsiteX19" fmla="*/ 1399309 w 7954490"/>
              <a:gd name="connsiteY19" fmla="*/ 200078 h 351156"/>
              <a:gd name="connsiteX20" fmla="*/ 1463733 w 7954490"/>
              <a:gd name="connsiteY20" fmla="*/ 346374 h 351156"/>
              <a:gd name="connsiteX21" fmla="*/ 1517073 w 7954490"/>
              <a:gd name="connsiteY21" fmla="*/ 262424 h 351156"/>
              <a:gd name="connsiteX22" fmla="*/ 1565564 w 7954490"/>
              <a:gd name="connsiteY22" fmla="*/ 75388 h 351156"/>
              <a:gd name="connsiteX23" fmla="*/ 1620982 w 7954490"/>
              <a:gd name="connsiteY23" fmla="*/ 33824 h 351156"/>
              <a:gd name="connsiteX24" fmla="*/ 1676400 w 7954490"/>
              <a:gd name="connsiteY24" fmla="*/ 151588 h 351156"/>
              <a:gd name="connsiteX25" fmla="*/ 1731818 w 7954490"/>
              <a:gd name="connsiteY25" fmla="*/ 317842 h 351156"/>
              <a:gd name="connsiteX26" fmla="*/ 1783574 w 7954490"/>
              <a:gd name="connsiteY26" fmla="*/ 333688 h 351156"/>
              <a:gd name="connsiteX27" fmla="*/ 1835727 w 7954490"/>
              <a:gd name="connsiteY27" fmla="*/ 158515 h 351156"/>
              <a:gd name="connsiteX28" fmla="*/ 1880160 w 7954490"/>
              <a:gd name="connsiteY28" fmla="*/ 43803 h 351156"/>
              <a:gd name="connsiteX29" fmla="*/ 1953491 w 7954490"/>
              <a:gd name="connsiteY29" fmla="*/ 40751 h 351156"/>
              <a:gd name="connsiteX30" fmla="*/ 2007128 w 7954490"/>
              <a:gd name="connsiteY30" fmla="*/ 227788 h 351156"/>
              <a:gd name="connsiteX31" fmla="*/ 2071257 w 7954490"/>
              <a:gd name="connsiteY31" fmla="*/ 343083 h 351156"/>
              <a:gd name="connsiteX32" fmla="*/ 2135282 w 7954490"/>
              <a:gd name="connsiteY32" fmla="*/ 245754 h 351156"/>
              <a:gd name="connsiteX33" fmla="*/ 2191940 w 7954490"/>
              <a:gd name="connsiteY33" fmla="*/ 137613 h 351156"/>
              <a:gd name="connsiteX34" fmla="*/ 2276996 w 7954490"/>
              <a:gd name="connsiteY34" fmla="*/ 33824 h 351156"/>
              <a:gd name="connsiteX35" fmla="*/ 2362992 w 7954490"/>
              <a:gd name="connsiteY35" fmla="*/ 151468 h 351156"/>
              <a:gd name="connsiteX36" fmla="*/ 2449784 w 7954490"/>
              <a:gd name="connsiteY36" fmla="*/ 321716 h 351156"/>
              <a:gd name="connsiteX37" fmla="*/ 2526871 w 7954490"/>
              <a:gd name="connsiteY37" fmla="*/ 328764 h 351156"/>
              <a:gd name="connsiteX38" fmla="*/ 2583873 w 7954490"/>
              <a:gd name="connsiteY38" fmla="*/ 234715 h 351156"/>
              <a:gd name="connsiteX39" fmla="*/ 2639291 w 7954490"/>
              <a:gd name="connsiteY39" fmla="*/ 89242 h 351156"/>
              <a:gd name="connsiteX40" fmla="*/ 2727267 w 7954490"/>
              <a:gd name="connsiteY40" fmla="*/ 46033 h 351156"/>
              <a:gd name="connsiteX41" fmla="*/ 2815342 w 7954490"/>
              <a:gd name="connsiteY41" fmla="*/ 162390 h 351156"/>
              <a:gd name="connsiteX42" fmla="*/ 2879667 w 7954490"/>
              <a:gd name="connsiteY42" fmla="*/ 269004 h 351156"/>
              <a:gd name="connsiteX43" fmla="*/ 2969820 w 7954490"/>
              <a:gd name="connsiteY43" fmla="*/ 343442 h 351156"/>
              <a:gd name="connsiteX44" fmla="*/ 3063933 w 7954490"/>
              <a:gd name="connsiteY44" fmla="*/ 259610 h 351156"/>
              <a:gd name="connsiteX45" fmla="*/ 3136175 w 7954490"/>
              <a:gd name="connsiteY45" fmla="*/ 128577 h 351156"/>
              <a:gd name="connsiteX46" fmla="*/ 3179662 w 7954490"/>
              <a:gd name="connsiteY46" fmla="*/ 67339 h 351156"/>
              <a:gd name="connsiteX47" fmla="*/ 3275117 w 7954490"/>
              <a:gd name="connsiteY47" fmla="*/ 29949 h 351156"/>
              <a:gd name="connsiteX48" fmla="*/ 3359926 w 7954490"/>
              <a:gd name="connsiteY48" fmla="*/ 107556 h 351156"/>
              <a:gd name="connsiteX49" fmla="*/ 3451860 w 7954490"/>
              <a:gd name="connsiteY49" fmla="*/ 249392 h 351156"/>
              <a:gd name="connsiteX50" fmla="*/ 3579966 w 7954490"/>
              <a:gd name="connsiteY50" fmla="*/ 339446 h 351156"/>
              <a:gd name="connsiteX51" fmla="*/ 3731029 w 7954490"/>
              <a:gd name="connsiteY51" fmla="*/ 328059 h 351156"/>
              <a:gd name="connsiteX52" fmla="*/ 3907379 w 7954490"/>
              <a:gd name="connsiteY52" fmla="*/ 190802 h 351156"/>
              <a:gd name="connsiteX53" fmla="*/ 4128655 w 7954490"/>
              <a:gd name="connsiteY53" fmla="*/ 26897 h 351156"/>
              <a:gd name="connsiteX54" fmla="*/ 4336473 w 7954490"/>
              <a:gd name="connsiteY54" fmla="*/ 6115 h 351156"/>
              <a:gd name="connsiteX55" fmla="*/ 4558145 w 7954490"/>
              <a:gd name="connsiteY55" fmla="*/ 89242 h 351156"/>
              <a:gd name="connsiteX56" fmla="*/ 4759036 w 7954490"/>
              <a:gd name="connsiteY56" fmla="*/ 227788 h 351156"/>
              <a:gd name="connsiteX57" fmla="*/ 4941916 w 7954490"/>
              <a:gd name="connsiteY57" fmla="*/ 333342 h 351156"/>
              <a:gd name="connsiteX58" fmla="*/ 5153891 w 7954490"/>
              <a:gd name="connsiteY58" fmla="*/ 345551 h 351156"/>
              <a:gd name="connsiteX59" fmla="*/ 5368636 w 7954490"/>
              <a:gd name="connsiteY59" fmla="*/ 290133 h 351156"/>
              <a:gd name="connsiteX60" fmla="*/ 5569527 w 7954490"/>
              <a:gd name="connsiteY60" fmla="*/ 193151 h 351156"/>
              <a:gd name="connsiteX61" fmla="*/ 5746124 w 7954490"/>
              <a:gd name="connsiteY61" fmla="*/ 106733 h 351156"/>
              <a:gd name="connsiteX62" fmla="*/ 6005945 w 7954490"/>
              <a:gd name="connsiteY62" fmla="*/ 40751 h 351156"/>
              <a:gd name="connsiteX63" fmla="*/ 6234545 w 7954490"/>
              <a:gd name="connsiteY63" fmla="*/ 61533 h 351156"/>
              <a:gd name="connsiteX64" fmla="*/ 6470073 w 7954490"/>
              <a:gd name="connsiteY64" fmla="*/ 179297 h 351156"/>
              <a:gd name="connsiteX65" fmla="*/ 6650182 w 7954490"/>
              <a:gd name="connsiteY65" fmla="*/ 276278 h 351156"/>
              <a:gd name="connsiteX66" fmla="*/ 6899960 w 7954490"/>
              <a:gd name="connsiteY66" fmla="*/ 348723 h 351156"/>
              <a:gd name="connsiteX67" fmla="*/ 7162801 w 7954490"/>
              <a:gd name="connsiteY67" fmla="*/ 324066 h 351156"/>
              <a:gd name="connsiteX68" fmla="*/ 7377545 w 7954490"/>
              <a:gd name="connsiteY68" fmla="*/ 227788 h 351156"/>
              <a:gd name="connsiteX69" fmla="*/ 7703127 w 7954490"/>
              <a:gd name="connsiteY69" fmla="*/ 61533 h 351156"/>
              <a:gd name="connsiteX70" fmla="*/ 7954490 w 7954490"/>
              <a:gd name="connsiteY70" fmla="*/ 11516 h 351156"/>
              <a:gd name="connsiteX0" fmla="*/ 0 w 7954490"/>
              <a:gd name="connsiteY0" fmla="*/ 19969 h 351156"/>
              <a:gd name="connsiteX1" fmla="*/ 55418 w 7954490"/>
              <a:gd name="connsiteY1" fmla="*/ 345433 h 351156"/>
              <a:gd name="connsiteX2" fmla="*/ 152400 w 7954490"/>
              <a:gd name="connsiteY2" fmla="*/ 19969 h 351156"/>
              <a:gd name="connsiteX3" fmla="*/ 223504 w 7954490"/>
              <a:gd name="connsiteY3" fmla="*/ 342380 h 351156"/>
              <a:gd name="connsiteX4" fmla="*/ 311727 w 7954490"/>
              <a:gd name="connsiteY4" fmla="*/ 33824 h 351156"/>
              <a:gd name="connsiteX5" fmla="*/ 387927 w 7954490"/>
              <a:gd name="connsiteY5" fmla="*/ 343083 h 351156"/>
              <a:gd name="connsiteX6" fmla="*/ 471055 w 7954490"/>
              <a:gd name="connsiteY6" fmla="*/ 33824 h 351156"/>
              <a:gd name="connsiteX7" fmla="*/ 543593 w 7954490"/>
              <a:gd name="connsiteY7" fmla="*/ 345433 h 351156"/>
              <a:gd name="connsiteX8" fmla="*/ 637309 w 7954490"/>
              <a:gd name="connsiteY8" fmla="*/ 33824 h 351156"/>
              <a:gd name="connsiteX9" fmla="*/ 708413 w 7954490"/>
              <a:gd name="connsiteY9" fmla="*/ 345433 h 351156"/>
              <a:gd name="connsiteX10" fmla="*/ 789709 w 7954490"/>
              <a:gd name="connsiteY10" fmla="*/ 33824 h 351156"/>
              <a:gd name="connsiteX11" fmla="*/ 907473 w 7954490"/>
              <a:gd name="connsiteY11" fmla="*/ 326414 h 351156"/>
              <a:gd name="connsiteX12" fmla="*/ 974668 w 7954490"/>
              <a:gd name="connsiteY12" fmla="*/ 255974 h 351156"/>
              <a:gd name="connsiteX13" fmla="*/ 1046018 w 7954490"/>
              <a:gd name="connsiteY13" fmla="*/ 40751 h 351156"/>
              <a:gd name="connsiteX14" fmla="*/ 1094509 w 7954490"/>
              <a:gd name="connsiteY14" fmla="*/ 103097 h 351156"/>
              <a:gd name="connsiteX15" fmla="*/ 1163782 w 7954490"/>
              <a:gd name="connsiteY15" fmla="*/ 337216 h 351156"/>
              <a:gd name="connsiteX16" fmla="*/ 1219200 w 7954490"/>
              <a:gd name="connsiteY16" fmla="*/ 290133 h 351156"/>
              <a:gd name="connsiteX17" fmla="*/ 1276449 w 7954490"/>
              <a:gd name="connsiteY17" fmla="*/ 81492 h 351156"/>
              <a:gd name="connsiteX18" fmla="*/ 1323109 w 7954490"/>
              <a:gd name="connsiteY18" fmla="*/ 26897 h 351156"/>
              <a:gd name="connsiteX19" fmla="*/ 1399309 w 7954490"/>
              <a:gd name="connsiteY19" fmla="*/ 200078 h 351156"/>
              <a:gd name="connsiteX20" fmla="*/ 1463733 w 7954490"/>
              <a:gd name="connsiteY20" fmla="*/ 346374 h 351156"/>
              <a:gd name="connsiteX21" fmla="*/ 1517073 w 7954490"/>
              <a:gd name="connsiteY21" fmla="*/ 262424 h 351156"/>
              <a:gd name="connsiteX22" fmla="*/ 1565564 w 7954490"/>
              <a:gd name="connsiteY22" fmla="*/ 75388 h 351156"/>
              <a:gd name="connsiteX23" fmla="*/ 1620982 w 7954490"/>
              <a:gd name="connsiteY23" fmla="*/ 33824 h 351156"/>
              <a:gd name="connsiteX24" fmla="*/ 1676400 w 7954490"/>
              <a:gd name="connsiteY24" fmla="*/ 151588 h 351156"/>
              <a:gd name="connsiteX25" fmla="*/ 1731818 w 7954490"/>
              <a:gd name="connsiteY25" fmla="*/ 317842 h 351156"/>
              <a:gd name="connsiteX26" fmla="*/ 1783574 w 7954490"/>
              <a:gd name="connsiteY26" fmla="*/ 333688 h 351156"/>
              <a:gd name="connsiteX27" fmla="*/ 1835727 w 7954490"/>
              <a:gd name="connsiteY27" fmla="*/ 158515 h 351156"/>
              <a:gd name="connsiteX28" fmla="*/ 1880160 w 7954490"/>
              <a:gd name="connsiteY28" fmla="*/ 43803 h 351156"/>
              <a:gd name="connsiteX29" fmla="*/ 1953491 w 7954490"/>
              <a:gd name="connsiteY29" fmla="*/ 40751 h 351156"/>
              <a:gd name="connsiteX30" fmla="*/ 2007128 w 7954490"/>
              <a:gd name="connsiteY30" fmla="*/ 227788 h 351156"/>
              <a:gd name="connsiteX31" fmla="*/ 2071257 w 7954490"/>
              <a:gd name="connsiteY31" fmla="*/ 343083 h 351156"/>
              <a:gd name="connsiteX32" fmla="*/ 2135282 w 7954490"/>
              <a:gd name="connsiteY32" fmla="*/ 245754 h 351156"/>
              <a:gd name="connsiteX33" fmla="*/ 2191940 w 7954490"/>
              <a:gd name="connsiteY33" fmla="*/ 137613 h 351156"/>
              <a:gd name="connsiteX34" fmla="*/ 2276996 w 7954490"/>
              <a:gd name="connsiteY34" fmla="*/ 33824 h 351156"/>
              <a:gd name="connsiteX35" fmla="*/ 2362992 w 7954490"/>
              <a:gd name="connsiteY35" fmla="*/ 151468 h 351156"/>
              <a:gd name="connsiteX36" fmla="*/ 2449784 w 7954490"/>
              <a:gd name="connsiteY36" fmla="*/ 321716 h 351156"/>
              <a:gd name="connsiteX37" fmla="*/ 2526871 w 7954490"/>
              <a:gd name="connsiteY37" fmla="*/ 328764 h 351156"/>
              <a:gd name="connsiteX38" fmla="*/ 2583873 w 7954490"/>
              <a:gd name="connsiteY38" fmla="*/ 234715 h 351156"/>
              <a:gd name="connsiteX39" fmla="*/ 2639291 w 7954490"/>
              <a:gd name="connsiteY39" fmla="*/ 89242 h 351156"/>
              <a:gd name="connsiteX40" fmla="*/ 2727267 w 7954490"/>
              <a:gd name="connsiteY40" fmla="*/ 46033 h 351156"/>
              <a:gd name="connsiteX41" fmla="*/ 2815342 w 7954490"/>
              <a:gd name="connsiteY41" fmla="*/ 162390 h 351156"/>
              <a:gd name="connsiteX42" fmla="*/ 2879667 w 7954490"/>
              <a:gd name="connsiteY42" fmla="*/ 269004 h 351156"/>
              <a:gd name="connsiteX43" fmla="*/ 2969820 w 7954490"/>
              <a:gd name="connsiteY43" fmla="*/ 343442 h 351156"/>
              <a:gd name="connsiteX44" fmla="*/ 3063933 w 7954490"/>
              <a:gd name="connsiteY44" fmla="*/ 259610 h 351156"/>
              <a:gd name="connsiteX45" fmla="*/ 3136175 w 7954490"/>
              <a:gd name="connsiteY45" fmla="*/ 128577 h 351156"/>
              <a:gd name="connsiteX46" fmla="*/ 3179662 w 7954490"/>
              <a:gd name="connsiteY46" fmla="*/ 67339 h 351156"/>
              <a:gd name="connsiteX47" fmla="*/ 3275117 w 7954490"/>
              <a:gd name="connsiteY47" fmla="*/ 29949 h 351156"/>
              <a:gd name="connsiteX48" fmla="*/ 3359926 w 7954490"/>
              <a:gd name="connsiteY48" fmla="*/ 107556 h 351156"/>
              <a:gd name="connsiteX49" fmla="*/ 3451860 w 7954490"/>
              <a:gd name="connsiteY49" fmla="*/ 249392 h 351156"/>
              <a:gd name="connsiteX50" fmla="*/ 3579966 w 7954490"/>
              <a:gd name="connsiteY50" fmla="*/ 339446 h 351156"/>
              <a:gd name="connsiteX51" fmla="*/ 3731029 w 7954490"/>
              <a:gd name="connsiteY51" fmla="*/ 328059 h 351156"/>
              <a:gd name="connsiteX52" fmla="*/ 3907379 w 7954490"/>
              <a:gd name="connsiteY52" fmla="*/ 190802 h 351156"/>
              <a:gd name="connsiteX53" fmla="*/ 4128655 w 7954490"/>
              <a:gd name="connsiteY53" fmla="*/ 26897 h 351156"/>
              <a:gd name="connsiteX54" fmla="*/ 4336473 w 7954490"/>
              <a:gd name="connsiteY54" fmla="*/ 6115 h 351156"/>
              <a:gd name="connsiteX55" fmla="*/ 4558145 w 7954490"/>
              <a:gd name="connsiteY55" fmla="*/ 89242 h 351156"/>
              <a:gd name="connsiteX56" fmla="*/ 4759036 w 7954490"/>
              <a:gd name="connsiteY56" fmla="*/ 227788 h 351156"/>
              <a:gd name="connsiteX57" fmla="*/ 4941916 w 7954490"/>
              <a:gd name="connsiteY57" fmla="*/ 333342 h 351156"/>
              <a:gd name="connsiteX58" fmla="*/ 5153891 w 7954490"/>
              <a:gd name="connsiteY58" fmla="*/ 345551 h 351156"/>
              <a:gd name="connsiteX59" fmla="*/ 5368636 w 7954490"/>
              <a:gd name="connsiteY59" fmla="*/ 290133 h 351156"/>
              <a:gd name="connsiteX60" fmla="*/ 5569527 w 7954490"/>
              <a:gd name="connsiteY60" fmla="*/ 193151 h 351156"/>
              <a:gd name="connsiteX61" fmla="*/ 5746124 w 7954490"/>
              <a:gd name="connsiteY61" fmla="*/ 106733 h 351156"/>
              <a:gd name="connsiteX62" fmla="*/ 6005945 w 7954490"/>
              <a:gd name="connsiteY62" fmla="*/ 40751 h 351156"/>
              <a:gd name="connsiteX63" fmla="*/ 6234545 w 7954490"/>
              <a:gd name="connsiteY63" fmla="*/ 61533 h 351156"/>
              <a:gd name="connsiteX64" fmla="*/ 6470073 w 7954490"/>
              <a:gd name="connsiteY64" fmla="*/ 179297 h 351156"/>
              <a:gd name="connsiteX65" fmla="*/ 6650182 w 7954490"/>
              <a:gd name="connsiteY65" fmla="*/ 276278 h 351156"/>
              <a:gd name="connsiteX66" fmla="*/ 6899960 w 7954490"/>
              <a:gd name="connsiteY66" fmla="*/ 348723 h 351156"/>
              <a:gd name="connsiteX67" fmla="*/ 7162801 w 7954490"/>
              <a:gd name="connsiteY67" fmla="*/ 324066 h 351156"/>
              <a:gd name="connsiteX68" fmla="*/ 7377545 w 7954490"/>
              <a:gd name="connsiteY68" fmla="*/ 227788 h 351156"/>
              <a:gd name="connsiteX69" fmla="*/ 7703127 w 7954490"/>
              <a:gd name="connsiteY69" fmla="*/ 61533 h 351156"/>
              <a:gd name="connsiteX70" fmla="*/ 7954490 w 7954490"/>
              <a:gd name="connsiteY70" fmla="*/ 11516 h 351156"/>
              <a:gd name="connsiteX0" fmla="*/ 0 w 7954490"/>
              <a:gd name="connsiteY0" fmla="*/ 19969 h 351156"/>
              <a:gd name="connsiteX1" fmla="*/ 55418 w 7954490"/>
              <a:gd name="connsiteY1" fmla="*/ 345433 h 351156"/>
              <a:gd name="connsiteX2" fmla="*/ 152400 w 7954490"/>
              <a:gd name="connsiteY2" fmla="*/ 19969 h 351156"/>
              <a:gd name="connsiteX3" fmla="*/ 223504 w 7954490"/>
              <a:gd name="connsiteY3" fmla="*/ 342380 h 351156"/>
              <a:gd name="connsiteX4" fmla="*/ 311727 w 7954490"/>
              <a:gd name="connsiteY4" fmla="*/ 33824 h 351156"/>
              <a:gd name="connsiteX5" fmla="*/ 387927 w 7954490"/>
              <a:gd name="connsiteY5" fmla="*/ 343083 h 351156"/>
              <a:gd name="connsiteX6" fmla="*/ 471055 w 7954490"/>
              <a:gd name="connsiteY6" fmla="*/ 33824 h 351156"/>
              <a:gd name="connsiteX7" fmla="*/ 543593 w 7954490"/>
              <a:gd name="connsiteY7" fmla="*/ 345433 h 351156"/>
              <a:gd name="connsiteX8" fmla="*/ 637309 w 7954490"/>
              <a:gd name="connsiteY8" fmla="*/ 33824 h 351156"/>
              <a:gd name="connsiteX9" fmla="*/ 708413 w 7954490"/>
              <a:gd name="connsiteY9" fmla="*/ 345433 h 351156"/>
              <a:gd name="connsiteX10" fmla="*/ 789709 w 7954490"/>
              <a:gd name="connsiteY10" fmla="*/ 33824 h 351156"/>
              <a:gd name="connsiteX11" fmla="*/ 907473 w 7954490"/>
              <a:gd name="connsiteY11" fmla="*/ 330992 h 351156"/>
              <a:gd name="connsiteX12" fmla="*/ 974668 w 7954490"/>
              <a:gd name="connsiteY12" fmla="*/ 255974 h 351156"/>
              <a:gd name="connsiteX13" fmla="*/ 1046018 w 7954490"/>
              <a:gd name="connsiteY13" fmla="*/ 40751 h 351156"/>
              <a:gd name="connsiteX14" fmla="*/ 1094509 w 7954490"/>
              <a:gd name="connsiteY14" fmla="*/ 103097 h 351156"/>
              <a:gd name="connsiteX15" fmla="*/ 1163782 w 7954490"/>
              <a:gd name="connsiteY15" fmla="*/ 337216 h 351156"/>
              <a:gd name="connsiteX16" fmla="*/ 1219200 w 7954490"/>
              <a:gd name="connsiteY16" fmla="*/ 290133 h 351156"/>
              <a:gd name="connsiteX17" fmla="*/ 1276449 w 7954490"/>
              <a:gd name="connsiteY17" fmla="*/ 81492 h 351156"/>
              <a:gd name="connsiteX18" fmla="*/ 1323109 w 7954490"/>
              <a:gd name="connsiteY18" fmla="*/ 26897 h 351156"/>
              <a:gd name="connsiteX19" fmla="*/ 1399309 w 7954490"/>
              <a:gd name="connsiteY19" fmla="*/ 200078 h 351156"/>
              <a:gd name="connsiteX20" fmla="*/ 1463733 w 7954490"/>
              <a:gd name="connsiteY20" fmla="*/ 346374 h 351156"/>
              <a:gd name="connsiteX21" fmla="*/ 1517073 w 7954490"/>
              <a:gd name="connsiteY21" fmla="*/ 262424 h 351156"/>
              <a:gd name="connsiteX22" fmla="*/ 1565564 w 7954490"/>
              <a:gd name="connsiteY22" fmla="*/ 75388 h 351156"/>
              <a:gd name="connsiteX23" fmla="*/ 1620982 w 7954490"/>
              <a:gd name="connsiteY23" fmla="*/ 33824 h 351156"/>
              <a:gd name="connsiteX24" fmla="*/ 1676400 w 7954490"/>
              <a:gd name="connsiteY24" fmla="*/ 151588 h 351156"/>
              <a:gd name="connsiteX25" fmla="*/ 1731818 w 7954490"/>
              <a:gd name="connsiteY25" fmla="*/ 317842 h 351156"/>
              <a:gd name="connsiteX26" fmla="*/ 1783574 w 7954490"/>
              <a:gd name="connsiteY26" fmla="*/ 333688 h 351156"/>
              <a:gd name="connsiteX27" fmla="*/ 1835727 w 7954490"/>
              <a:gd name="connsiteY27" fmla="*/ 158515 h 351156"/>
              <a:gd name="connsiteX28" fmla="*/ 1880160 w 7954490"/>
              <a:gd name="connsiteY28" fmla="*/ 43803 h 351156"/>
              <a:gd name="connsiteX29" fmla="*/ 1953491 w 7954490"/>
              <a:gd name="connsiteY29" fmla="*/ 40751 h 351156"/>
              <a:gd name="connsiteX30" fmla="*/ 2007128 w 7954490"/>
              <a:gd name="connsiteY30" fmla="*/ 227788 h 351156"/>
              <a:gd name="connsiteX31" fmla="*/ 2071257 w 7954490"/>
              <a:gd name="connsiteY31" fmla="*/ 343083 h 351156"/>
              <a:gd name="connsiteX32" fmla="*/ 2135282 w 7954490"/>
              <a:gd name="connsiteY32" fmla="*/ 245754 h 351156"/>
              <a:gd name="connsiteX33" fmla="*/ 2191940 w 7954490"/>
              <a:gd name="connsiteY33" fmla="*/ 137613 h 351156"/>
              <a:gd name="connsiteX34" fmla="*/ 2276996 w 7954490"/>
              <a:gd name="connsiteY34" fmla="*/ 33824 h 351156"/>
              <a:gd name="connsiteX35" fmla="*/ 2362992 w 7954490"/>
              <a:gd name="connsiteY35" fmla="*/ 151468 h 351156"/>
              <a:gd name="connsiteX36" fmla="*/ 2449784 w 7954490"/>
              <a:gd name="connsiteY36" fmla="*/ 321716 h 351156"/>
              <a:gd name="connsiteX37" fmla="*/ 2526871 w 7954490"/>
              <a:gd name="connsiteY37" fmla="*/ 328764 h 351156"/>
              <a:gd name="connsiteX38" fmla="*/ 2583873 w 7954490"/>
              <a:gd name="connsiteY38" fmla="*/ 234715 h 351156"/>
              <a:gd name="connsiteX39" fmla="*/ 2639291 w 7954490"/>
              <a:gd name="connsiteY39" fmla="*/ 89242 h 351156"/>
              <a:gd name="connsiteX40" fmla="*/ 2727267 w 7954490"/>
              <a:gd name="connsiteY40" fmla="*/ 46033 h 351156"/>
              <a:gd name="connsiteX41" fmla="*/ 2815342 w 7954490"/>
              <a:gd name="connsiteY41" fmla="*/ 162390 h 351156"/>
              <a:gd name="connsiteX42" fmla="*/ 2879667 w 7954490"/>
              <a:gd name="connsiteY42" fmla="*/ 269004 h 351156"/>
              <a:gd name="connsiteX43" fmla="*/ 2969820 w 7954490"/>
              <a:gd name="connsiteY43" fmla="*/ 343442 h 351156"/>
              <a:gd name="connsiteX44" fmla="*/ 3063933 w 7954490"/>
              <a:gd name="connsiteY44" fmla="*/ 259610 h 351156"/>
              <a:gd name="connsiteX45" fmla="*/ 3136175 w 7954490"/>
              <a:gd name="connsiteY45" fmla="*/ 128577 h 351156"/>
              <a:gd name="connsiteX46" fmla="*/ 3179662 w 7954490"/>
              <a:gd name="connsiteY46" fmla="*/ 67339 h 351156"/>
              <a:gd name="connsiteX47" fmla="*/ 3275117 w 7954490"/>
              <a:gd name="connsiteY47" fmla="*/ 29949 h 351156"/>
              <a:gd name="connsiteX48" fmla="*/ 3359926 w 7954490"/>
              <a:gd name="connsiteY48" fmla="*/ 107556 h 351156"/>
              <a:gd name="connsiteX49" fmla="*/ 3451860 w 7954490"/>
              <a:gd name="connsiteY49" fmla="*/ 249392 h 351156"/>
              <a:gd name="connsiteX50" fmla="*/ 3579966 w 7954490"/>
              <a:gd name="connsiteY50" fmla="*/ 339446 h 351156"/>
              <a:gd name="connsiteX51" fmla="*/ 3731029 w 7954490"/>
              <a:gd name="connsiteY51" fmla="*/ 328059 h 351156"/>
              <a:gd name="connsiteX52" fmla="*/ 3907379 w 7954490"/>
              <a:gd name="connsiteY52" fmla="*/ 190802 h 351156"/>
              <a:gd name="connsiteX53" fmla="*/ 4128655 w 7954490"/>
              <a:gd name="connsiteY53" fmla="*/ 26897 h 351156"/>
              <a:gd name="connsiteX54" fmla="*/ 4336473 w 7954490"/>
              <a:gd name="connsiteY54" fmla="*/ 6115 h 351156"/>
              <a:gd name="connsiteX55" fmla="*/ 4558145 w 7954490"/>
              <a:gd name="connsiteY55" fmla="*/ 89242 h 351156"/>
              <a:gd name="connsiteX56" fmla="*/ 4759036 w 7954490"/>
              <a:gd name="connsiteY56" fmla="*/ 227788 h 351156"/>
              <a:gd name="connsiteX57" fmla="*/ 4941916 w 7954490"/>
              <a:gd name="connsiteY57" fmla="*/ 333342 h 351156"/>
              <a:gd name="connsiteX58" fmla="*/ 5153891 w 7954490"/>
              <a:gd name="connsiteY58" fmla="*/ 345551 h 351156"/>
              <a:gd name="connsiteX59" fmla="*/ 5368636 w 7954490"/>
              <a:gd name="connsiteY59" fmla="*/ 290133 h 351156"/>
              <a:gd name="connsiteX60" fmla="*/ 5569527 w 7954490"/>
              <a:gd name="connsiteY60" fmla="*/ 193151 h 351156"/>
              <a:gd name="connsiteX61" fmla="*/ 5746124 w 7954490"/>
              <a:gd name="connsiteY61" fmla="*/ 106733 h 351156"/>
              <a:gd name="connsiteX62" fmla="*/ 6005945 w 7954490"/>
              <a:gd name="connsiteY62" fmla="*/ 40751 h 351156"/>
              <a:gd name="connsiteX63" fmla="*/ 6234545 w 7954490"/>
              <a:gd name="connsiteY63" fmla="*/ 61533 h 351156"/>
              <a:gd name="connsiteX64" fmla="*/ 6470073 w 7954490"/>
              <a:gd name="connsiteY64" fmla="*/ 179297 h 351156"/>
              <a:gd name="connsiteX65" fmla="*/ 6650182 w 7954490"/>
              <a:gd name="connsiteY65" fmla="*/ 276278 h 351156"/>
              <a:gd name="connsiteX66" fmla="*/ 6899960 w 7954490"/>
              <a:gd name="connsiteY66" fmla="*/ 348723 h 351156"/>
              <a:gd name="connsiteX67" fmla="*/ 7162801 w 7954490"/>
              <a:gd name="connsiteY67" fmla="*/ 324066 h 351156"/>
              <a:gd name="connsiteX68" fmla="*/ 7377545 w 7954490"/>
              <a:gd name="connsiteY68" fmla="*/ 227788 h 351156"/>
              <a:gd name="connsiteX69" fmla="*/ 7703127 w 7954490"/>
              <a:gd name="connsiteY69" fmla="*/ 61533 h 351156"/>
              <a:gd name="connsiteX70" fmla="*/ 7954490 w 7954490"/>
              <a:gd name="connsiteY70" fmla="*/ 11516 h 351156"/>
              <a:gd name="connsiteX0" fmla="*/ 0 w 7954490"/>
              <a:gd name="connsiteY0" fmla="*/ 19969 h 351156"/>
              <a:gd name="connsiteX1" fmla="*/ 55418 w 7954490"/>
              <a:gd name="connsiteY1" fmla="*/ 345433 h 351156"/>
              <a:gd name="connsiteX2" fmla="*/ 152400 w 7954490"/>
              <a:gd name="connsiteY2" fmla="*/ 19969 h 351156"/>
              <a:gd name="connsiteX3" fmla="*/ 223504 w 7954490"/>
              <a:gd name="connsiteY3" fmla="*/ 342380 h 351156"/>
              <a:gd name="connsiteX4" fmla="*/ 311727 w 7954490"/>
              <a:gd name="connsiteY4" fmla="*/ 33824 h 351156"/>
              <a:gd name="connsiteX5" fmla="*/ 387927 w 7954490"/>
              <a:gd name="connsiteY5" fmla="*/ 343083 h 351156"/>
              <a:gd name="connsiteX6" fmla="*/ 471055 w 7954490"/>
              <a:gd name="connsiteY6" fmla="*/ 33824 h 351156"/>
              <a:gd name="connsiteX7" fmla="*/ 543593 w 7954490"/>
              <a:gd name="connsiteY7" fmla="*/ 345433 h 351156"/>
              <a:gd name="connsiteX8" fmla="*/ 637309 w 7954490"/>
              <a:gd name="connsiteY8" fmla="*/ 33824 h 351156"/>
              <a:gd name="connsiteX9" fmla="*/ 708413 w 7954490"/>
              <a:gd name="connsiteY9" fmla="*/ 345433 h 351156"/>
              <a:gd name="connsiteX10" fmla="*/ 789709 w 7954490"/>
              <a:gd name="connsiteY10" fmla="*/ 33824 h 351156"/>
              <a:gd name="connsiteX11" fmla="*/ 907473 w 7954490"/>
              <a:gd name="connsiteY11" fmla="*/ 330992 h 351156"/>
              <a:gd name="connsiteX12" fmla="*/ 974668 w 7954490"/>
              <a:gd name="connsiteY12" fmla="*/ 255974 h 351156"/>
              <a:gd name="connsiteX13" fmla="*/ 1046018 w 7954490"/>
              <a:gd name="connsiteY13" fmla="*/ 40751 h 351156"/>
              <a:gd name="connsiteX14" fmla="*/ 1094509 w 7954490"/>
              <a:gd name="connsiteY14" fmla="*/ 103097 h 351156"/>
              <a:gd name="connsiteX15" fmla="*/ 1163782 w 7954490"/>
              <a:gd name="connsiteY15" fmla="*/ 337216 h 351156"/>
              <a:gd name="connsiteX16" fmla="*/ 1219200 w 7954490"/>
              <a:gd name="connsiteY16" fmla="*/ 290133 h 351156"/>
              <a:gd name="connsiteX17" fmla="*/ 1276449 w 7954490"/>
              <a:gd name="connsiteY17" fmla="*/ 81492 h 351156"/>
              <a:gd name="connsiteX18" fmla="*/ 1323109 w 7954490"/>
              <a:gd name="connsiteY18" fmla="*/ 26897 h 351156"/>
              <a:gd name="connsiteX19" fmla="*/ 1399309 w 7954490"/>
              <a:gd name="connsiteY19" fmla="*/ 200078 h 351156"/>
              <a:gd name="connsiteX20" fmla="*/ 1463733 w 7954490"/>
              <a:gd name="connsiteY20" fmla="*/ 346374 h 351156"/>
              <a:gd name="connsiteX21" fmla="*/ 1517073 w 7954490"/>
              <a:gd name="connsiteY21" fmla="*/ 262424 h 351156"/>
              <a:gd name="connsiteX22" fmla="*/ 1565564 w 7954490"/>
              <a:gd name="connsiteY22" fmla="*/ 75388 h 351156"/>
              <a:gd name="connsiteX23" fmla="*/ 1620982 w 7954490"/>
              <a:gd name="connsiteY23" fmla="*/ 33824 h 351156"/>
              <a:gd name="connsiteX24" fmla="*/ 1676400 w 7954490"/>
              <a:gd name="connsiteY24" fmla="*/ 151588 h 351156"/>
              <a:gd name="connsiteX25" fmla="*/ 1731818 w 7954490"/>
              <a:gd name="connsiteY25" fmla="*/ 317842 h 351156"/>
              <a:gd name="connsiteX26" fmla="*/ 1783574 w 7954490"/>
              <a:gd name="connsiteY26" fmla="*/ 333688 h 351156"/>
              <a:gd name="connsiteX27" fmla="*/ 1835727 w 7954490"/>
              <a:gd name="connsiteY27" fmla="*/ 158515 h 351156"/>
              <a:gd name="connsiteX28" fmla="*/ 1880160 w 7954490"/>
              <a:gd name="connsiteY28" fmla="*/ 43803 h 351156"/>
              <a:gd name="connsiteX29" fmla="*/ 1953491 w 7954490"/>
              <a:gd name="connsiteY29" fmla="*/ 40751 h 351156"/>
              <a:gd name="connsiteX30" fmla="*/ 2007128 w 7954490"/>
              <a:gd name="connsiteY30" fmla="*/ 227788 h 351156"/>
              <a:gd name="connsiteX31" fmla="*/ 2071257 w 7954490"/>
              <a:gd name="connsiteY31" fmla="*/ 343083 h 351156"/>
              <a:gd name="connsiteX32" fmla="*/ 2135282 w 7954490"/>
              <a:gd name="connsiteY32" fmla="*/ 245754 h 351156"/>
              <a:gd name="connsiteX33" fmla="*/ 2191940 w 7954490"/>
              <a:gd name="connsiteY33" fmla="*/ 137613 h 351156"/>
              <a:gd name="connsiteX34" fmla="*/ 2276996 w 7954490"/>
              <a:gd name="connsiteY34" fmla="*/ 33824 h 351156"/>
              <a:gd name="connsiteX35" fmla="*/ 2362992 w 7954490"/>
              <a:gd name="connsiteY35" fmla="*/ 151468 h 351156"/>
              <a:gd name="connsiteX36" fmla="*/ 2449784 w 7954490"/>
              <a:gd name="connsiteY36" fmla="*/ 321716 h 351156"/>
              <a:gd name="connsiteX37" fmla="*/ 2526871 w 7954490"/>
              <a:gd name="connsiteY37" fmla="*/ 328764 h 351156"/>
              <a:gd name="connsiteX38" fmla="*/ 2583873 w 7954490"/>
              <a:gd name="connsiteY38" fmla="*/ 234715 h 351156"/>
              <a:gd name="connsiteX39" fmla="*/ 2639291 w 7954490"/>
              <a:gd name="connsiteY39" fmla="*/ 89242 h 351156"/>
              <a:gd name="connsiteX40" fmla="*/ 2736421 w 7954490"/>
              <a:gd name="connsiteY40" fmla="*/ 36876 h 351156"/>
              <a:gd name="connsiteX41" fmla="*/ 2815342 w 7954490"/>
              <a:gd name="connsiteY41" fmla="*/ 162390 h 351156"/>
              <a:gd name="connsiteX42" fmla="*/ 2879667 w 7954490"/>
              <a:gd name="connsiteY42" fmla="*/ 269004 h 351156"/>
              <a:gd name="connsiteX43" fmla="*/ 2969820 w 7954490"/>
              <a:gd name="connsiteY43" fmla="*/ 343442 h 351156"/>
              <a:gd name="connsiteX44" fmla="*/ 3063933 w 7954490"/>
              <a:gd name="connsiteY44" fmla="*/ 259610 h 351156"/>
              <a:gd name="connsiteX45" fmla="*/ 3136175 w 7954490"/>
              <a:gd name="connsiteY45" fmla="*/ 128577 h 351156"/>
              <a:gd name="connsiteX46" fmla="*/ 3179662 w 7954490"/>
              <a:gd name="connsiteY46" fmla="*/ 67339 h 351156"/>
              <a:gd name="connsiteX47" fmla="*/ 3275117 w 7954490"/>
              <a:gd name="connsiteY47" fmla="*/ 29949 h 351156"/>
              <a:gd name="connsiteX48" fmla="*/ 3359926 w 7954490"/>
              <a:gd name="connsiteY48" fmla="*/ 107556 h 351156"/>
              <a:gd name="connsiteX49" fmla="*/ 3451860 w 7954490"/>
              <a:gd name="connsiteY49" fmla="*/ 249392 h 351156"/>
              <a:gd name="connsiteX50" fmla="*/ 3579966 w 7954490"/>
              <a:gd name="connsiteY50" fmla="*/ 339446 h 351156"/>
              <a:gd name="connsiteX51" fmla="*/ 3731029 w 7954490"/>
              <a:gd name="connsiteY51" fmla="*/ 328059 h 351156"/>
              <a:gd name="connsiteX52" fmla="*/ 3907379 w 7954490"/>
              <a:gd name="connsiteY52" fmla="*/ 190802 h 351156"/>
              <a:gd name="connsiteX53" fmla="*/ 4128655 w 7954490"/>
              <a:gd name="connsiteY53" fmla="*/ 26897 h 351156"/>
              <a:gd name="connsiteX54" fmla="*/ 4336473 w 7954490"/>
              <a:gd name="connsiteY54" fmla="*/ 6115 h 351156"/>
              <a:gd name="connsiteX55" fmla="*/ 4558145 w 7954490"/>
              <a:gd name="connsiteY55" fmla="*/ 89242 h 351156"/>
              <a:gd name="connsiteX56" fmla="*/ 4759036 w 7954490"/>
              <a:gd name="connsiteY56" fmla="*/ 227788 h 351156"/>
              <a:gd name="connsiteX57" fmla="*/ 4941916 w 7954490"/>
              <a:gd name="connsiteY57" fmla="*/ 333342 h 351156"/>
              <a:gd name="connsiteX58" fmla="*/ 5153891 w 7954490"/>
              <a:gd name="connsiteY58" fmla="*/ 345551 h 351156"/>
              <a:gd name="connsiteX59" fmla="*/ 5368636 w 7954490"/>
              <a:gd name="connsiteY59" fmla="*/ 290133 h 351156"/>
              <a:gd name="connsiteX60" fmla="*/ 5569527 w 7954490"/>
              <a:gd name="connsiteY60" fmla="*/ 193151 h 351156"/>
              <a:gd name="connsiteX61" fmla="*/ 5746124 w 7954490"/>
              <a:gd name="connsiteY61" fmla="*/ 106733 h 351156"/>
              <a:gd name="connsiteX62" fmla="*/ 6005945 w 7954490"/>
              <a:gd name="connsiteY62" fmla="*/ 40751 h 351156"/>
              <a:gd name="connsiteX63" fmla="*/ 6234545 w 7954490"/>
              <a:gd name="connsiteY63" fmla="*/ 61533 h 351156"/>
              <a:gd name="connsiteX64" fmla="*/ 6470073 w 7954490"/>
              <a:gd name="connsiteY64" fmla="*/ 179297 h 351156"/>
              <a:gd name="connsiteX65" fmla="*/ 6650182 w 7954490"/>
              <a:gd name="connsiteY65" fmla="*/ 276278 h 351156"/>
              <a:gd name="connsiteX66" fmla="*/ 6899960 w 7954490"/>
              <a:gd name="connsiteY66" fmla="*/ 348723 h 351156"/>
              <a:gd name="connsiteX67" fmla="*/ 7162801 w 7954490"/>
              <a:gd name="connsiteY67" fmla="*/ 324066 h 351156"/>
              <a:gd name="connsiteX68" fmla="*/ 7377545 w 7954490"/>
              <a:gd name="connsiteY68" fmla="*/ 227788 h 351156"/>
              <a:gd name="connsiteX69" fmla="*/ 7703127 w 7954490"/>
              <a:gd name="connsiteY69" fmla="*/ 61533 h 351156"/>
              <a:gd name="connsiteX70" fmla="*/ 7954490 w 7954490"/>
              <a:gd name="connsiteY70" fmla="*/ 11516 h 351156"/>
              <a:gd name="connsiteX0" fmla="*/ 0 w 7954490"/>
              <a:gd name="connsiteY0" fmla="*/ 19969 h 351156"/>
              <a:gd name="connsiteX1" fmla="*/ 55418 w 7954490"/>
              <a:gd name="connsiteY1" fmla="*/ 345433 h 351156"/>
              <a:gd name="connsiteX2" fmla="*/ 152400 w 7954490"/>
              <a:gd name="connsiteY2" fmla="*/ 19969 h 351156"/>
              <a:gd name="connsiteX3" fmla="*/ 223504 w 7954490"/>
              <a:gd name="connsiteY3" fmla="*/ 342380 h 351156"/>
              <a:gd name="connsiteX4" fmla="*/ 311727 w 7954490"/>
              <a:gd name="connsiteY4" fmla="*/ 33824 h 351156"/>
              <a:gd name="connsiteX5" fmla="*/ 387927 w 7954490"/>
              <a:gd name="connsiteY5" fmla="*/ 343083 h 351156"/>
              <a:gd name="connsiteX6" fmla="*/ 471055 w 7954490"/>
              <a:gd name="connsiteY6" fmla="*/ 33824 h 351156"/>
              <a:gd name="connsiteX7" fmla="*/ 543593 w 7954490"/>
              <a:gd name="connsiteY7" fmla="*/ 345433 h 351156"/>
              <a:gd name="connsiteX8" fmla="*/ 637309 w 7954490"/>
              <a:gd name="connsiteY8" fmla="*/ 33824 h 351156"/>
              <a:gd name="connsiteX9" fmla="*/ 708413 w 7954490"/>
              <a:gd name="connsiteY9" fmla="*/ 345433 h 351156"/>
              <a:gd name="connsiteX10" fmla="*/ 789709 w 7954490"/>
              <a:gd name="connsiteY10" fmla="*/ 33824 h 351156"/>
              <a:gd name="connsiteX11" fmla="*/ 907473 w 7954490"/>
              <a:gd name="connsiteY11" fmla="*/ 330992 h 351156"/>
              <a:gd name="connsiteX12" fmla="*/ 974668 w 7954490"/>
              <a:gd name="connsiteY12" fmla="*/ 255974 h 351156"/>
              <a:gd name="connsiteX13" fmla="*/ 1046018 w 7954490"/>
              <a:gd name="connsiteY13" fmla="*/ 40751 h 351156"/>
              <a:gd name="connsiteX14" fmla="*/ 1094509 w 7954490"/>
              <a:gd name="connsiteY14" fmla="*/ 103097 h 351156"/>
              <a:gd name="connsiteX15" fmla="*/ 1163782 w 7954490"/>
              <a:gd name="connsiteY15" fmla="*/ 337216 h 351156"/>
              <a:gd name="connsiteX16" fmla="*/ 1219200 w 7954490"/>
              <a:gd name="connsiteY16" fmla="*/ 290133 h 351156"/>
              <a:gd name="connsiteX17" fmla="*/ 1276449 w 7954490"/>
              <a:gd name="connsiteY17" fmla="*/ 81492 h 351156"/>
              <a:gd name="connsiteX18" fmla="*/ 1323109 w 7954490"/>
              <a:gd name="connsiteY18" fmla="*/ 26897 h 351156"/>
              <a:gd name="connsiteX19" fmla="*/ 1399309 w 7954490"/>
              <a:gd name="connsiteY19" fmla="*/ 200078 h 351156"/>
              <a:gd name="connsiteX20" fmla="*/ 1463733 w 7954490"/>
              <a:gd name="connsiteY20" fmla="*/ 346374 h 351156"/>
              <a:gd name="connsiteX21" fmla="*/ 1517073 w 7954490"/>
              <a:gd name="connsiteY21" fmla="*/ 262424 h 351156"/>
              <a:gd name="connsiteX22" fmla="*/ 1565564 w 7954490"/>
              <a:gd name="connsiteY22" fmla="*/ 75388 h 351156"/>
              <a:gd name="connsiteX23" fmla="*/ 1620982 w 7954490"/>
              <a:gd name="connsiteY23" fmla="*/ 33824 h 351156"/>
              <a:gd name="connsiteX24" fmla="*/ 1676400 w 7954490"/>
              <a:gd name="connsiteY24" fmla="*/ 151588 h 351156"/>
              <a:gd name="connsiteX25" fmla="*/ 1731818 w 7954490"/>
              <a:gd name="connsiteY25" fmla="*/ 317842 h 351156"/>
              <a:gd name="connsiteX26" fmla="*/ 1783574 w 7954490"/>
              <a:gd name="connsiteY26" fmla="*/ 333688 h 351156"/>
              <a:gd name="connsiteX27" fmla="*/ 1835727 w 7954490"/>
              <a:gd name="connsiteY27" fmla="*/ 158515 h 351156"/>
              <a:gd name="connsiteX28" fmla="*/ 1880160 w 7954490"/>
              <a:gd name="connsiteY28" fmla="*/ 43803 h 351156"/>
              <a:gd name="connsiteX29" fmla="*/ 1953491 w 7954490"/>
              <a:gd name="connsiteY29" fmla="*/ 40751 h 351156"/>
              <a:gd name="connsiteX30" fmla="*/ 2007128 w 7954490"/>
              <a:gd name="connsiteY30" fmla="*/ 227788 h 351156"/>
              <a:gd name="connsiteX31" fmla="*/ 2071257 w 7954490"/>
              <a:gd name="connsiteY31" fmla="*/ 343083 h 351156"/>
              <a:gd name="connsiteX32" fmla="*/ 2135282 w 7954490"/>
              <a:gd name="connsiteY32" fmla="*/ 245754 h 351156"/>
              <a:gd name="connsiteX33" fmla="*/ 2191940 w 7954490"/>
              <a:gd name="connsiteY33" fmla="*/ 137613 h 351156"/>
              <a:gd name="connsiteX34" fmla="*/ 2276996 w 7954490"/>
              <a:gd name="connsiteY34" fmla="*/ 33824 h 351156"/>
              <a:gd name="connsiteX35" fmla="*/ 2362992 w 7954490"/>
              <a:gd name="connsiteY35" fmla="*/ 151468 h 351156"/>
              <a:gd name="connsiteX36" fmla="*/ 2449784 w 7954490"/>
              <a:gd name="connsiteY36" fmla="*/ 321716 h 351156"/>
              <a:gd name="connsiteX37" fmla="*/ 2526871 w 7954490"/>
              <a:gd name="connsiteY37" fmla="*/ 328764 h 351156"/>
              <a:gd name="connsiteX38" fmla="*/ 2583873 w 7954490"/>
              <a:gd name="connsiteY38" fmla="*/ 234715 h 351156"/>
              <a:gd name="connsiteX39" fmla="*/ 2630137 w 7954490"/>
              <a:gd name="connsiteY39" fmla="*/ 83137 h 351156"/>
              <a:gd name="connsiteX40" fmla="*/ 2736421 w 7954490"/>
              <a:gd name="connsiteY40" fmla="*/ 36876 h 351156"/>
              <a:gd name="connsiteX41" fmla="*/ 2815342 w 7954490"/>
              <a:gd name="connsiteY41" fmla="*/ 162390 h 351156"/>
              <a:gd name="connsiteX42" fmla="*/ 2879667 w 7954490"/>
              <a:gd name="connsiteY42" fmla="*/ 269004 h 351156"/>
              <a:gd name="connsiteX43" fmla="*/ 2969820 w 7954490"/>
              <a:gd name="connsiteY43" fmla="*/ 343442 h 351156"/>
              <a:gd name="connsiteX44" fmla="*/ 3063933 w 7954490"/>
              <a:gd name="connsiteY44" fmla="*/ 259610 h 351156"/>
              <a:gd name="connsiteX45" fmla="*/ 3136175 w 7954490"/>
              <a:gd name="connsiteY45" fmla="*/ 128577 h 351156"/>
              <a:gd name="connsiteX46" fmla="*/ 3179662 w 7954490"/>
              <a:gd name="connsiteY46" fmla="*/ 67339 h 351156"/>
              <a:gd name="connsiteX47" fmla="*/ 3275117 w 7954490"/>
              <a:gd name="connsiteY47" fmla="*/ 29949 h 351156"/>
              <a:gd name="connsiteX48" fmla="*/ 3359926 w 7954490"/>
              <a:gd name="connsiteY48" fmla="*/ 107556 h 351156"/>
              <a:gd name="connsiteX49" fmla="*/ 3451860 w 7954490"/>
              <a:gd name="connsiteY49" fmla="*/ 249392 h 351156"/>
              <a:gd name="connsiteX50" fmla="*/ 3579966 w 7954490"/>
              <a:gd name="connsiteY50" fmla="*/ 339446 h 351156"/>
              <a:gd name="connsiteX51" fmla="*/ 3731029 w 7954490"/>
              <a:gd name="connsiteY51" fmla="*/ 328059 h 351156"/>
              <a:gd name="connsiteX52" fmla="*/ 3907379 w 7954490"/>
              <a:gd name="connsiteY52" fmla="*/ 190802 h 351156"/>
              <a:gd name="connsiteX53" fmla="*/ 4128655 w 7954490"/>
              <a:gd name="connsiteY53" fmla="*/ 26897 h 351156"/>
              <a:gd name="connsiteX54" fmla="*/ 4336473 w 7954490"/>
              <a:gd name="connsiteY54" fmla="*/ 6115 h 351156"/>
              <a:gd name="connsiteX55" fmla="*/ 4558145 w 7954490"/>
              <a:gd name="connsiteY55" fmla="*/ 89242 h 351156"/>
              <a:gd name="connsiteX56" fmla="*/ 4759036 w 7954490"/>
              <a:gd name="connsiteY56" fmla="*/ 227788 h 351156"/>
              <a:gd name="connsiteX57" fmla="*/ 4941916 w 7954490"/>
              <a:gd name="connsiteY57" fmla="*/ 333342 h 351156"/>
              <a:gd name="connsiteX58" fmla="*/ 5153891 w 7954490"/>
              <a:gd name="connsiteY58" fmla="*/ 345551 h 351156"/>
              <a:gd name="connsiteX59" fmla="*/ 5368636 w 7954490"/>
              <a:gd name="connsiteY59" fmla="*/ 290133 h 351156"/>
              <a:gd name="connsiteX60" fmla="*/ 5569527 w 7954490"/>
              <a:gd name="connsiteY60" fmla="*/ 193151 h 351156"/>
              <a:gd name="connsiteX61" fmla="*/ 5746124 w 7954490"/>
              <a:gd name="connsiteY61" fmla="*/ 106733 h 351156"/>
              <a:gd name="connsiteX62" fmla="*/ 6005945 w 7954490"/>
              <a:gd name="connsiteY62" fmla="*/ 40751 h 351156"/>
              <a:gd name="connsiteX63" fmla="*/ 6234545 w 7954490"/>
              <a:gd name="connsiteY63" fmla="*/ 61533 h 351156"/>
              <a:gd name="connsiteX64" fmla="*/ 6470073 w 7954490"/>
              <a:gd name="connsiteY64" fmla="*/ 179297 h 351156"/>
              <a:gd name="connsiteX65" fmla="*/ 6650182 w 7954490"/>
              <a:gd name="connsiteY65" fmla="*/ 276278 h 351156"/>
              <a:gd name="connsiteX66" fmla="*/ 6899960 w 7954490"/>
              <a:gd name="connsiteY66" fmla="*/ 348723 h 351156"/>
              <a:gd name="connsiteX67" fmla="*/ 7162801 w 7954490"/>
              <a:gd name="connsiteY67" fmla="*/ 324066 h 351156"/>
              <a:gd name="connsiteX68" fmla="*/ 7377545 w 7954490"/>
              <a:gd name="connsiteY68" fmla="*/ 227788 h 351156"/>
              <a:gd name="connsiteX69" fmla="*/ 7703127 w 7954490"/>
              <a:gd name="connsiteY69" fmla="*/ 61533 h 351156"/>
              <a:gd name="connsiteX70" fmla="*/ 7954490 w 7954490"/>
              <a:gd name="connsiteY70" fmla="*/ 11516 h 351156"/>
              <a:gd name="connsiteX0" fmla="*/ 0 w 7954490"/>
              <a:gd name="connsiteY0" fmla="*/ 19969 h 351156"/>
              <a:gd name="connsiteX1" fmla="*/ 55418 w 7954490"/>
              <a:gd name="connsiteY1" fmla="*/ 345433 h 351156"/>
              <a:gd name="connsiteX2" fmla="*/ 152400 w 7954490"/>
              <a:gd name="connsiteY2" fmla="*/ 19969 h 351156"/>
              <a:gd name="connsiteX3" fmla="*/ 223504 w 7954490"/>
              <a:gd name="connsiteY3" fmla="*/ 342380 h 351156"/>
              <a:gd name="connsiteX4" fmla="*/ 311727 w 7954490"/>
              <a:gd name="connsiteY4" fmla="*/ 33824 h 351156"/>
              <a:gd name="connsiteX5" fmla="*/ 387927 w 7954490"/>
              <a:gd name="connsiteY5" fmla="*/ 343083 h 351156"/>
              <a:gd name="connsiteX6" fmla="*/ 471055 w 7954490"/>
              <a:gd name="connsiteY6" fmla="*/ 33824 h 351156"/>
              <a:gd name="connsiteX7" fmla="*/ 543593 w 7954490"/>
              <a:gd name="connsiteY7" fmla="*/ 345433 h 351156"/>
              <a:gd name="connsiteX8" fmla="*/ 637309 w 7954490"/>
              <a:gd name="connsiteY8" fmla="*/ 33824 h 351156"/>
              <a:gd name="connsiteX9" fmla="*/ 708413 w 7954490"/>
              <a:gd name="connsiteY9" fmla="*/ 345433 h 351156"/>
              <a:gd name="connsiteX10" fmla="*/ 789709 w 7954490"/>
              <a:gd name="connsiteY10" fmla="*/ 33824 h 351156"/>
              <a:gd name="connsiteX11" fmla="*/ 907473 w 7954490"/>
              <a:gd name="connsiteY11" fmla="*/ 330992 h 351156"/>
              <a:gd name="connsiteX12" fmla="*/ 974668 w 7954490"/>
              <a:gd name="connsiteY12" fmla="*/ 255974 h 351156"/>
              <a:gd name="connsiteX13" fmla="*/ 1046018 w 7954490"/>
              <a:gd name="connsiteY13" fmla="*/ 40751 h 351156"/>
              <a:gd name="connsiteX14" fmla="*/ 1094509 w 7954490"/>
              <a:gd name="connsiteY14" fmla="*/ 103097 h 351156"/>
              <a:gd name="connsiteX15" fmla="*/ 1163782 w 7954490"/>
              <a:gd name="connsiteY15" fmla="*/ 337216 h 351156"/>
              <a:gd name="connsiteX16" fmla="*/ 1219200 w 7954490"/>
              <a:gd name="connsiteY16" fmla="*/ 290133 h 351156"/>
              <a:gd name="connsiteX17" fmla="*/ 1276449 w 7954490"/>
              <a:gd name="connsiteY17" fmla="*/ 81492 h 351156"/>
              <a:gd name="connsiteX18" fmla="*/ 1323109 w 7954490"/>
              <a:gd name="connsiteY18" fmla="*/ 26897 h 351156"/>
              <a:gd name="connsiteX19" fmla="*/ 1399309 w 7954490"/>
              <a:gd name="connsiteY19" fmla="*/ 200078 h 351156"/>
              <a:gd name="connsiteX20" fmla="*/ 1463733 w 7954490"/>
              <a:gd name="connsiteY20" fmla="*/ 346374 h 351156"/>
              <a:gd name="connsiteX21" fmla="*/ 1517073 w 7954490"/>
              <a:gd name="connsiteY21" fmla="*/ 262424 h 351156"/>
              <a:gd name="connsiteX22" fmla="*/ 1565564 w 7954490"/>
              <a:gd name="connsiteY22" fmla="*/ 75388 h 351156"/>
              <a:gd name="connsiteX23" fmla="*/ 1620982 w 7954490"/>
              <a:gd name="connsiteY23" fmla="*/ 33824 h 351156"/>
              <a:gd name="connsiteX24" fmla="*/ 1676400 w 7954490"/>
              <a:gd name="connsiteY24" fmla="*/ 151588 h 351156"/>
              <a:gd name="connsiteX25" fmla="*/ 1731818 w 7954490"/>
              <a:gd name="connsiteY25" fmla="*/ 317842 h 351156"/>
              <a:gd name="connsiteX26" fmla="*/ 1783574 w 7954490"/>
              <a:gd name="connsiteY26" fmla="*/ 333688 h 351156"/>
              <a:gd name="connsiteX27" fmla="*/ 1835727 w 7954490"/>
              <a:gd name="connsiteY27" fmla="*/ 158515 h 351156"/>
              <a:gd name="connsiteX28" fmla="*/ 1880160 w 7954490"/>
              <a:gd name="connsiteY28" fmla="*/ 43803 h 351156"/>
              <a:gd name="connsiteX29" fmla="*/ 1953491 w 7954490"/>
              <a:gd name="connsiteY29" fmla="*/ 40751 h 351156"/>
              <a:gd name="connsiteX30" fmla="*/ 2007128 w 7954490"/>
              <a:gd name="connsiteY30" fmla="*/ 227788 h 351156"/>
              <a:gd name="connsiteX31" fmla="*/ 2071257 w 7954490"/>
              <a:gd name="connsiteY31" fmla="*/ 343083 h 351156"/>
              <a:gd name="connsiteX32" fmla="*/ 2135282 w 7954490"/>
              <a:gd name="connsiteY32" fmla="*/ 245754 h 351156"/>
              <a:gd name="connsiteX33" fmla="*/ 2191940 w 7954490"/>
              <a:gd name="connsiteY33" fmla="*/ 137613 h 351156"/>
              <a:gd name="connsiteX34" fmla="*/ 2276996 w 7954490"/>
              <a:gd name="connsiteY34" fmla="*/ 33824 h 351156"/>
              <a:gd name="connsiteX35" fmla="*/ 2362992 w 7954490"/>
              <a:gd name="connsiteY35" fmla="*/ 151468 h 351156"/>
              <a:gd name="connsiteX36" fmla="*/ 2449784 w 7954490"/>
              <a:gd name="connsiteY36" fmla="*/ 321716 h 351156"/>
              <a:gd name="connsiteX37" fmla="*/ 2526871 w 7954490"/>
              <a:gd name="connsiteY37" fmla="*/ 328764 h 351156"/>
              <a:gd name="connsiteX38" fmla="*/ 2583873 w 7954490"/>
              <a:gd name="connsiteY38" fmla="*/ 234715 h 351156"/>
              <a:gd name="connsiteX39" fmla="*/ 2630137 w 7954490"/>
              <a:gd name="connsiteY39" fmla="*/ 83137 h 351156"/>
              <a:gd name="connsiteX40" fmla="*/ 2738252 w 7954490"/>
              <a:gd name="connsiteY40" fmla="*/ 47559 h 351156"/>
              <a:gd name="connsiteX41" fmla="*/ 2815342 w 7954490"/>
              <a:gd name="connsiteY41" fmla="*/ 162390 h 351156"/>
              <a:gd name="connsiteX42" fmla="*/ 2879667 w 7954490"/>
              <a:gd name="connsiteY42" fmla="*/ 269004 h 351156"/>
              <a:gd name="connsiteX43" fmla="*/ 2969820 w 7954490"/>
              <a:gd name="connsiteY43" fmla="*/ 343442 h 351156"/>
              <a:gd name="connsiteX44" fmla="*/ 3063933 w 7954490"/>
              <a:gd name="connsiteY44" fmla="*/ 259610 h 351156"/>
              <a:gd name="connsiteX45" fmla="*/ 3136175 w 7954490"/>
              <a:gd name="connsiteY45" fmla="*/ 128577 h 351156"/>
              <a:gd name="connsiteX46" fmla="*/ 3179662 w 7954490"/>
              <a:gd name="connsiteY46" fmla="*/ 67339 h 351156"/>
              <a:gd name="connsiteX47" fmla="*/ 3275117 w 7954490"/>
              <a:gd name="connsiteY47" fmla="*/ 29949 h 351156"/>
              <a:gd name="connsiteX48" fmla="*/ 3359926 w 7954490"/>
              <a:gd name="connsiteY48" fmla="*/ 107556 h 351156"/>
              <a:gd name="connsiteX49" fmla="*/ 3451860 w 7954490"/>
              <a:gd name="connsiteY49" fmla="*/ 249392 h 351156"/>
              <a:gd name="connsiteX50" fmla="*/ 3579966 w 7954490"/>
              <a:gd name="connsiteY50" fmla="*/ 339446 h 351156"/>
              <a:gd name="connsiteX51" fmla="*/ 3731029 w 7954490"/>
              <a:gd name="connsiteY51" fmla="*/ 328059 h 351156"/>
              <a:gd name="connsiteX52" fmla="*/ 3907379 w 7954490"/>
              <a:gd name="connsiteY52" fmla="*/ 190802 h 351156"/>
              <a:gd name="connsiteX53" fmla="*/ 4128655 w 7954490"/>
              <a:gd name="connsiteY53" fmla="*/ 26897 h 351156"/>
              <a:gd name="connsiteX54" fmla="*/ 4336473 w 7954490"/>
              <a:gd name="connsiteY54" fmla="*/ 6115 h 351156"/>
              <a:gd name="connsiteX55" fmla="*/ 4558145 w 7954490"/>
              <a:gd name="connsiteY55" fmla="*/ 89242 h 351156"/>
              <a:gd name="connsiteX56" fmla="*/ 4759036 w 7954490"/>
              <a:gd name="connsiteY56" fmla="*/ 227788 h 351156"/>
              <a:gd name="connsiteX57" fmla="*/ 4941916 w 7954490"/>
              <a:gd name="connsiteY57" fmla="*/ 333342 h 351156"/>
              <a:gd name="connsiteX58" fmla="*/ 5153891 w 7954490"/>
              <a:gd name="connsiteY58" fmla="*/ 345551 h 351156"/>
              <a:gd name="connsiteX59" fmla="*/ 5368636 w 7954490"/>
              <a:gd name="connsiteY59" fmla="*/ 290133 h 351156"/>
              <a:gd name="connsiteX60" fmla="*/ 5569527 w 7954490"/>
              <a:gd name="connsiteY60" fmla="*/ 193151 h 351156"/>
              <a:gd name="connsiteX61" fmla="*/ 5746124 w 7954490"/>
              <a:gd name="connsiteY61" fmla="*/ 106733 h 351156"/>
              <a:gd name="connsiteX62" fmla="*/ 6005945 w 7954490"/>
              <a:gd name="connsiteY62" fmla="*/ 40751 h 351156"/>
              <a:gd name="connsiteX63" fmla="*/ 6234545 w 7954490"/>
              <a:gd name="connsiteY63" fmla="*/ 61533 h 351156"/>
              <a:gd name="connsiteX64" fmla="*/ 6470073 w 7954490"/>
              <a:gd name="connsiteY64" fmla="*/ 179297 h 351156"/>
              <a:gd name="connsiteX65" fmla="*/ 6650182 w 7954490"/>
              <a:gd name="connsiteY65" fmla="*/ 276278 h 351156"/>
              <a:gd name="connsiteX66" fmla="*/ 6899960 w 7954490"/>
              <a:gd name="connsiteY66" fmla="*/ 348723 h 351156"/>
              <a:gd name="connsiteX67" fmla="*/ 7162801 w 7954490"/>
              <a:gd name="connsiteY67" fmla="*/ 324066 h 351156"/>
              <a:gd name="connsiteX68" fmla="*/ 7377545 w 7954490"/>
              <a:gd name="connsiteY68" fmla="*/ 227788 h 351156"/>
              <a:gd name="connsiteX69" fmla="*/ 7703127 w 7954490"/>
              <a:gd name="connsiteY69" fmla="*/ 61533 h 351156"/>
              <a:gd name="connsiteX70" fmla="*/ 7954490 w 7954490"/>
              <a:gd name="connsiteY70" fmla="*/ 11516 h 351156"/>
              <a:gd name="connsiteX0" fmla="*/ 0 w 7954490"/>
              <a:gd name="connsiteY0" fmla="*/ 19969 h 351156"/>
              <a:gd name="connsiteX1" fmla="*/ 55418 w 7954490"/>
              <a:gd name="connsiteY1" fmla="*/ 345433 h 351156"/>
              <a:gd name="connsiteX2" fmla="*/ 152400 w 7954490"/>
              <a:gd name="connsiteY2" fmla="*/ 19969 h 351156"/>
              <a:gd name="connsiteX3" fmla="*/ 223504 w 7954490"/>
              <a:gd name="connsiteY3" fmla="*/ 342380 h 351156"/>
              <a:gd name="connsiteX4" fmla="*/ 311727 w 7954490"/>
              <a:gd name="connsiteY4" fmla="*/ 33824 h 351156"/>
              <a:gd name="connsiteX5" fmla="*/ 387927 w 7954490"/>
              <a:gd name="connsiteY5" fmla="*/ 343083 h 351156"/>
              <a:gd name="connsiteX6" fmla="*/ 471055 w 7954490"/>
              <a:gd name="connsiteY6" fmla="*/ 33824 h 351156"/>
              <a:gd name="connsiteX7" fmla="*/ 543593 w 7954490"/>
              <a:gd name="connsiteY7" fmla="*/ 345433 h 351156"/>
              <a:gd name="connsiteX8" fmla="*/ 637309 w 7954490"/>
              <a:gd name="connsiteY8" fmla="*/ 33824 h 351156"/>
              <a:gd name="connsiteX9" fmla="*/ 708413 w 7954490"/>
              <a:gd name="connsiteY9" fmla="*/ 345433 h 351156"/>
              <a:gd name="connsiteX10" fmla="*/ 789709 w 7954490"/>
              <a:gd name="connsiteY10" fmla="*/ 33824 h 351156"/>
              <a:gd name="connsiteX11" fmla="*/ 907473 w 7954490"/>
              <a:gd name="connsiteY11" fmla="*/ 330992 h 351156"/>
              <a:gd name="connsiteX12" fmla="*/ 974668 w 7954490"/>
              <a:gd name="connsiteY12" fmla="*/ 255974 h 351156"/>
              <a:gd name="connsiteX13" fmla="*/ 1046018 w 7954490"/>
              <a:gd name="connsiteY13" fmla="*/ 40751 h 351156"/>
              <a:gd name="connsiteX14" fmla="*/ 1094509 w 7954490"/>
              <a:gd name="connsiteY14" fmla="*/ 103097 h 351156"/>
              <a:gd name="connsiteX15" fmla="*/ 1163782 w 7954490"/>
              <a:gd name="connsiteY15" fmla="*/ 337216 h 351156"/>
              <a:gd name="connsiteX16" fmla="*/ 1219200 w 7954490"/>
              <a:gd name="connsiteY16" fmla="*/ 290133 h 351156"/>
              <a:gd name="connsiteX17" fmla="*/ 1276449 w 7954490"/>
              <a:gd name="connsiteY17" fmla="*/ 81492 h 351156"/>
              <a:gd name="connsiteX18" fmla="*/ 1323109 w 7954490"/>
              <a:gd name="connsiteY18" fmla="*/ 26897 h 351156"/>
              <a:gd name="connsiteX19" fmla="*/ 1399309 w 7954490"/>
              <a:gd name="connsiteY19" fmla="*/ 200078 h 351156"/>
              <a:gd name="connsiteX20" fmla="*/ 1463733 w 7954490"/>
              <a:gd name="connsiteY20" fmla="*/ 346374 h 351156"/>
              <a:gd name="connsiteX21" fmla="*/ 1517073 w 7954490"/>
              <a:gd name="connsiteY21" fmla="*/ 262424 h 351156"/>
              <a:gd name="connsiteX22" fmla="*/ 1565564 w 7954490"/>
              <a:gd name="connsiteY22" fmla="*/ 75388 h 351156"/>
              <a:gd name="connsiteX23" fmla="*/ 1620982 w 7954490"/>
              <a:gd name="connsiteY23" fmla="*/ 33824 h 351156"/>
              <a:gd name="connsiteX24" fmla="*/ 1676400 w 7954490"/>
              <a:gd name="connsiteY24" fmla="*/ 151588 h 351156"/>
              <a:gd name="connsiteX25" fmla="*/ 1731818 w 7954490"/>
              <a:gd name="connsiteY25" fmla="*/ 317842 h 351156"/>
              <a:gd name="connsiteX26" fmla="*/ 1783574 w 7954490"/>
              <a:gd name="connsiteY26" fmla="*/ 333688 h 351156"/>
              <a:gd name="connsiteX27" fmla="*/ 1835727 w 7954490"/>
              <a:gd name="connsiteY27" fmla="*/ 158515 h 351156"/>
              <a:gd name="connsiteX28" fmla="*/ 1880160 w 7954490"/>
              <a:gd name="connsiteY28" fmla="*/ 43803 h 351156"/>
              <a:gd name="connsiteX29" fmla="*/ 1953491 w 7954490"/>
              <a:gd name="connsiteY29" fmla="*/ 40751 h 351156"/>
              <a:gd name="connsiteX30" fmla="*/ 2007128 w 7954490"/>
              <a:gd name="connsiteY30" fmla="*/ 227788 h 351156"/>
              <a:gd name="connsiteX31" fmla="*/ 2071257 w 7954490"/>
              <a:gd name="connsiteY31" fmla="*/ 343083 h 351156"/>
              <a:gd name="connsiteX32" fmla="*/ 2135282 w 7954490"/>
              <a:gd name="connsiteY32" fmla="*/ 245754 h 351156"/>
              <a:gd name="connsiteX33" fmla="*/ 2191940 w 7954490"/>
              <a:gd name="connsiteY33" fmla="*/ 137613 h 351156"/>
              <a:gd name="connsiteX34" fmla="*/ 2276996 w 7954490"/>
              <a:gd name="connsiteY34" fmla="*/ 33824 h 351156"/>
              <a:gd name="connsiteX35" fmla="*/ 2362992 w 7954490"/>
              <a:gd name="connsiteY35" fmla="*/ 151468 h 351156"/>
              <a:gd name="connsiteX36" fmla="*/ 2449784 w 7954490"/>
              <a:gd name="connsiteY36" fmla="*/ 321716 h 351156"/>
              <a:gd name="connsiteX37" fmla="*/ 2526871 w 7954490"/>
              <a:gd name="connsiteY37" fmla="*/ 328764 h 351156"/>
              <a:gd name="connsiteX38" fmla="*/ 2583873 w 7954490"/>
              <a:gd name="connsiteY38" fmla="*/ 234715 h 351156"/>
              <a:gd name="connsiteX39" fmla="*/ 2630137 w 7954490"/>
              <a:gd name="connsiteY39" fmla="*/ 83137 h 351156"/>
              <a:gd name="connsiteX40" fmla="*/ 2676382 w 7954490"/>
              <a:gd name="connsiteY40" fmla="*/ 40915 h 351156"/>
              <a:gd name="connsiteX41" fmla="*/ 2738252 w 7954490"/>
              <a:gd name="connsiteY41" fmla="*/ 47559 h 351156"/>
              <a:gd name="connsiteX42" fmla="*/ 2815342 w 7954490"/>
              <a:gd name="connsiteY42" fmla="*/ 162390 h 351156"/>
              <a:gd name="connsiteX43" fmla="*/ 2879667 w 7954490"/>
              <a:gd name="connsiteY43" fmla="*/ 269004 h 351156"/>
              <a:gd name="connsiteX44" fmla="*/ 2969820 w 7954490"/>
              <a:gd name="connsiteY44" fmla="*/ 343442 h 351156"/>
              <a:gd name="connsiteX45" fmla="*/ 3063933 w 7954490"/>
              <a:gd name="connsiteY45" fmla="*/ 259610 h 351156"/>
              <a:gd name="connsiteX46" fmla="*/ 3136175 w 7954490"/>
              <a:gd name="connsiteY46" fmla="*/ 128577 h 351156"/>
              <a:gd name="connsiteX47" fmla="*/ 3179662 w 7954490"/>
              <a:gd name="connsiteY47" fmla="*/ 67339 h 351156"/>
              <a:gd name="connsiteX48" fmla="*/ 3275117 w 7954490"/>
              <a:gd name="connsiteY48" fmla="*/ 29949 h 351156"/>
              <a:gd name="connsiteX49" fmla="*/ 3359926 w 7954490"/>
              <a:gd name="connsiteY49" fmla="*/ 107556 h 351156"/>
              <a:gd name="connsiteX50" fmla="*/ 3451860 w 7954490"/>
              <a:gd name="connsiteY50" fmla="*/ 249392 h 351156"/>
              <a:gd name="connsiteX51" fmla="*/ 3579966 w 7954490"/>
              <a:gd name="connsiteY51" fmla="*/ 339446 h 351156"/>
              <a:gd name="connsiteX52" fmla="*/ 3731029 w 7954490"/>
              <a:gd name="connsiteY52" fmla="*/ 328059 h 351156"/>
              <a:gd name="connsiteX53" fmla="*/ 3907379 w 7954490"/>
              <a:gd name="connsiteY53" fmla="*/ 190802 h 351156"/>
              <a:gd name="connsiteX54" fmla="*/ 4128655 w 7954490"/>
              <a:gd name="connsiteY54" fmla="*/ 26897 h 351156"/>
              <a:gd name="connsiteX55" fmla="*/ 4336473 w 7954490"/>
              <a:gd name="connsiteY55" fmla="*/ 6115 h 351156"/>
              <a:gd name="connsiteX56" fmla="*/ 4558145 w 7954490"/>
              <a:gd name="connsiteY56" fmla="*/ 89242 h 351156"/>
              <a:gd name="connsiteX57" fmla="*/ 4759036 w 7954490"/>
              <a:gd name="connsiteY57" fmla="*/ 227788 h 351156"/>
              <a:gd name="connsiteX58" fmla="*/ 4941916 w 7954490"/>
              <a:gd name="connsiteY58" fmla="*/ 333342 h 351156"/>
              <a:gd name="connsiteX59" fmla="*/ 5153891 w 7954490"/>
              <a:gd name="connsiteY59" fmla="*/ 345551 h 351156"/>
              <a:gd name="connsiteX60" fmla="*/ 5368636 w 7954490"/>
              <a:gd name="connsiteY60" fmla="*/ 290133 h 351156"/>
              <a:gd name="connsiteX61" fmla="*/ 5569527 w 7954490"/>
              <a:gd name="connsiteY61" fmla="*/ 193151 h 351156"/>
              <a:gd name="connsiteX62" fmla="*/ 5746124 w 7954490"/>
              <a:gd name="connsiteY62" fmla="*/ 106733 h 351156"/>
              <a:gd name="connsiteX63" fmla="*/ 6005945 w 7954490"/>
              <a:gd name="connsiteY63" fmla="*/ 40751 h 351156"/>
              <a:gd name="connsiteX64" fmla="*/ 6234545 w 7954490"/>
              <a:gd name="connsiteY64" fmla="*/ 61533 h 351156"/>
              <a:gd name="connsiteX65" fmla="*/ 6470073 w 7954490"/>
              <a:gd name="connsiteY65" fmla="*/ 179297 h 351156"/>
              <a:gd name="connsiteX66" fmla="*/ 6650182 w 7954490"/>
              <a:gd name="connsiteY66" fmla="*/ 276278 h 351156"/>
              <a:gd name="connsiteX67" fmla="*/ 6899960 w 7954490"/>
              <a:gd name="connsiteY67" fmla="*/ 348723 h 351156"/>
              <a:gd name="connsiteX68" fmla="*/ 7162801 w 7954490"/>
              <a:gd name="connsiteY68" fmla="*/ 324066 h 351156"/>
              <a:gd name="connsiteX69" fmla="*/ 7377545 w 7954490"/>
              <a:gd name="connsiteY69" fmla="*/ 227788 h 351156"/>
              <a:gd name="connsiteX70" fmla="*/ 7703127 w 7954490"/>
              <a:gd name="connsiteY70" fmla="*/ 61533 h 351156"/>
              <a:gd name="connsiteX71" fmla="*/ 7954490 w 7954490"/>
              <a:gd name="connsiteY71" fmla="*/ 11516 h 351156"/>
              <a:gd name="connsiteX0" fmla="*/ 0 w 7954490"/>
              <a:gd name="connsiteY0" fmla="*/ 19969 h 351156"/>
              <a:gd name="connsiteX1" fmla="*/ 55418 w 7954490"/>
              <a:gd name="connsiteY1" fmla="*/ 345433 h 351156"/>
              <a:gd name="connsiteX2" fmla="*/ 152400 w 7954490"/>
              <a:gd name="connsiteY2" fmla="*/ 19969 h 351156"/>
              <a:gd name="connsiteX3" fmla="*/ 223504 w 7954490"/>
              <a:gd name="connsiteY3" fmla="*/ 342380 h 351156"/>
              <a:gd name="connsiteX4" fmla="*/ 311727 w 7954490"/>
              <a:gd name="connsiteY4" fmla="*/ 33824 h 351156"/>
              <a:gd name="connsiteX5" fmla="*/ 387927 w 7954490"/>
              <a:gd name="connsiteY5" fmla="*/ 343083 h 351156"/>
              <a:gd name="connsiteX6" fmla="*/ 471055 w 7954490"/>
              <a:gd name="connsiteY6" fmla="*/ 33824 h 351156"/>
              <a:gd name="connsiteX7" fmla="*/ 543593 w 7954490"/>
              <a:gd name="connsiteY7" fmla="*/ 345433 h 351156"/>
              <a:gd name="connsiteX8" fmla="*/ 637309 w 7954490"/>
              <a:gd name="connsiteY8" fmla="*/ 33824 h 351156"/>
              <a:gd name="connsiteX9" fmla="*/ 708413 w 7954490"/>
              <a:gd name="connsiteY9" fmla="*/ 345433 h 351156"/>
              <a:gd name="connsiteX10" fmla="*/ 789709 w 7954490"/>
              <a:gd name="connsiteY10" fmla="*/ 33824 h 351156"/>
              <a:gd name="connsiteX11" fmla="*/ 907473 w 7954490"/>
              <a:gd name="connsiteY11" fmla="*/ 330992 h 351156"/>
              <a:gd name="connsiteX12" fmla="*/ 974668 w 7954490"/>
              <a:gd name="connsiteY12" fmla="*/ 255974 h 351156"/>
              <a:gd name="connsiteX13" fmla="*/ 1046018 w 7954490"/>
              <a:gd name="connsiteY13" fmla="*/ 40751 h 351156"/>
              <a:gd name="connsiteX14" fmla="*/ 1094509 w 7954490"/>
              <a:gd name="connsiteY14" fmla="*/ 103097 h 351156"/>
              <a:gd name="connsiteX15" fmla="*/ 1163782 w 7954490"/>
              <a:gd name="connsiteY15" fmla="*/ 337216 h 351156"/>
              <a:gd name="connsiteX16" fmla="*/ 1219200 w 7954490"/>
              <a:gd name="connsiteY16" fmla="*/ 290133 h 351156"/>
              <a:gd name="connsiteX17" fmla="*/ 1276449 w 7954490"/>
              <a:gd name="connsiteY17" fmla="*/ 81492 h 351156"/>
              <a:gd name="connsiteX18" fmla="*/ 1323109 w 7954490"/>
              <a:gd name="connsiteY18" fmla="*/ 26897 h 351156"/>
              <a:gd name="connsiteX19" fmla="*/ 1399309 w 7954490"/>
              <a:gd name="connsiteY19" fmla="*/ 200078 h 351156"/>
              <a:gd name="connsiteX20" fmla="*/ 1463733 w 7954490"/>
              <a:gd name="connsiteY20" fmla="*/ 346374 h 351156"/>
              <a:gd name="connsiteX21" fmla="*/ 1517073 w 7954490"/>
              <a:gd name="connsiteY21" fmla="*/ 262424 h 351156"/>
              <a:gd name="connsiteX22" fmla="*/ 1565564 w 7954490"/>
              <a:gd name="connsiteY22" fmla="*/ 75388 h 351156"/>
              <a:gd name="connsiteX23" fmla="*/ 1620982 w 7954490"/>
              <a:gd name="connsiteY23" fmla="*/ 33824 h 351156"/>
              <a:gd name="connsiteX24" fmla="*/ 1676400 w 7954490"/>
              <a:gd name="connsiteY24" fmla="*/ 151588 h 351156"/>
              <a:gd name="connsiteX25" fmla="*/ 1731818 w 7954490"/>
              <a:gd name="connsiteY25" fmla="*/ 317842 h 351156"/>
              <a:gd name="connsiteX26" fmla="*/ 1783574 w 7954490"/>
              <a:gd name="connsiteY26" fmla="*/ 333688 h 351156"/>
              <a:gd name="connsiteX27" fmla="*/ 1835727 w 7954490"/>
              <a:gd name="connsiteY27" fmla="*/ 158515 h 351156"/>
              <a:gd name="connsiteX28" fmla="*/ 1880160 w 7954490"/>
              <a:gd name="connsiteY28" fmla="*/ 43803 h 351156"/>
              <a:gd name="connsiteX29" fmla="*/ 1953491 w 7954490"/>
              <a:gd name="connsiteY29" fmla="*/ 40751 h 351156"/>
              <a:gd name="connsiteX30" fmla="*/ 2007128 w 7954490"/>
              <a:gd name="connsiteY30" fmla="*/ 227788 h 351156"/>
              <a:gd name="connsiteX31" fmla="*/ 2071257 w 7954490"/>
              <a:gd name="connsiteY31" fmla="*/ 343083 h 351156"/>
              <a:gd name="connsiteX32" fmla="*/ 2135282 w 7954490"/>
              <a:gd name="connsiteY32" fmla="*/ 245754 h 351156"/>
              <a:gd name="connsiteX33" fmla="*/ 2191940 w 7954490"/>
              <a:gd name="connsiteY33" fmla="*/ 137613 h 351156"/>
              <a:gd name="connsiteX34" fmla="*/ 2276996 w 7954490"/>
              <a:gd name="connsiteY34" fmla="*/ 33824 h 351156"/>
              <a:gd name="connsiteX35" fmla="*/ 2362992 w 7954490"/>
              <a:gd name="connsiteY35" fmla="*/ 151468 h 351156"/>
              <a:gd name="connsiteX36" fmla="*/ 2449784 w 7954490"/>
              <a:gd name="connsiteY36" fmla="*/ 321716 h 351156"/>
              <a:gd name="connsiteX37" fmla="*/ 2526871 w 7954490"/>
              <a:gd name="connsiteY37" fmla="*/ 328764 h 351156"/>
              <a:gd name="connsiteX38" fmla="*/ 2583873 w 7954490"/>
              <a:gd name="connsiteY38" fmla="*/ 234715 h 351156"/>
              <a:gd name="connsiteX39" fmla="*/ 2630137 w 7954490"/>
              <a:gd name="connsiteY39" fmla="*/ 83137 h 351156"/>
              <a:gd name="connsiteX40" fmla="*/ 2692860 w 7954490"/>
              <a:gd name="connsiteY40" fmla="*/ 36337 h 351156"/>
              <a:gd name="connsiteX41" fmla="*/ 2738252 w 7954490"/>
              <a:gd name="connsiteY41" fmla="*/ 47559 h 351156"/>
              <a:gd name="connsiteX42" fmla="*/ 2815342 w 7954490"/>
              <a:gd name="connsiteY42" fmla="*/ 162390 h 351156"/>
              <a:gd name="connsiteX43" fmla="*/ 2879667 w 7954490"/>
              <a:gd name="connsiteY43" fmla="*/ 269004 h 351156"/>
              <a:gd name="connsiteX44" fmla="*/ 2969820 w 7954490"/>
              <a:gd name="connsiteY44" fmla="*/ 343442 h 351156"/>
              <a:gd name="connsiteX45" fmla="*/ 3063933 w 7954490"/>
              <a:gd name="connsiteY45" fmla="*/ 259610 h 351156"/>
              <a:gd name="connsiteX46" fmla="*/ 3136175 w 7954490"/>
              <a:gd name="connsiteY46" fmla="*/ 128577 h 351156"/>
              <a:gd name="connsiteX47" fmla="*/ 3179662 w 7954490"/>
              <a:gd name="connsiteY47" fmla="*/ 67339 h 351156"/>
              <a:gd name="connsiteX48" fmla="*/ 3275117 w 7954490"/>
              <a:gd name="connsiteY48" fmla="*/ 29949 h 351156"/>
              <a:gd name="connsiteX49" fmla="*/ 3359926 w 7954490"/>
              <a:gd name="connsiteY49" fmla="*/ 107556 h 351156"/>
              <a:gd name="connsiteX50" fmla="*/ 3451860 w 7954490"/>
              <a:gd name="connsiteY50" fmla="*/ 249392 h 351156"/>
              <a:gd name="connsiteX51" fmla="*/ 3579966 w 7954490"/>
              <a:gd name="connsiteY51" fmla="*/ 339446 h 351156"/>
              <a:gd name="connsiteX52" fmla="*/ 3731029 w 7954490"/>
              <a:gd name="connsiteY52" fmla="*/ 328059 h 351156"/>
              <a:gd name="connsiteX53" fmla="*/ 3907379 w 7954490"/>
              <a:gd name="connsiteY53" fmla="*/ 190802 h 351156"/>
              <a:gd name="connsiteX54" fmla="*/ 4128655 w 7954490"/>
              <a:gd name="connsiteY54" fmla="*/ 26897 h 351156"/>
              <a:gd name="connsiteX55" fmla="*/ 4336473 w 7954490"/>
              <a:gd name="connsiteY55" fmla="*/ 6115 h 351156"/>
              <a:gd name="connsiteX56" fmla="*/ 4558145 w 7954490"/>
              <a:gd name="connsiteY56" fmla="*/ 89242 h 351156"/>
              <a:gd name="connsiteX57" fmla="*/ 4759036 w 7954490"/>
              <a:gd name="connsiteY57" fmla="*/ 227788 h 351156"/>
              <a:gd name="connsiteX58" fmla="*/ 4941916 w 7954490"/>
              <a:gd name="connsiteY58" fmla="*/ 333342 h 351156"/>
              <a:gd name="connsiteX59" fmla="*/ 5153891 w 7954490"/>
              <a:gd name="connsiteY59" fmla="*/ 345551 h 351156"/>
              <a:gd name="connsiteX60" fmla="*/ 5368636 w 7954490"/>
              <a:gd name="connsiteY60" fmla="*/ 290133 h 351156"/>
              <a:gd name="connsiteX61" fmla="*/ 5569527 w 7954490"/>
              <a:gd name="connsiteY61" fmla="*/ 193151 h 351156"/>
              <a:gd name="connsiteX62" fmla="*/ 5746124 w 7954490"/>
              <a:gd name="connsiteY62" fmla="*/ 106733 h 351156"/>
              <a:gd name="connsiteX63" fmla="*/ 6005945 w 7954490"/>
              <a:gd name="connsiteY63" fmla="*/ 40751 h 351156"/>
              <a:gd name="connsiteX64" fmla="*/ 6234545 w 7954490"/>
              <a:gd name="connsiteY64" fmla="*/ 61533 h 351156"/>
              <a:gd name="connsiteX65" fmla="*/ 6470073 w 7954490"/>
              <a:gd name="connsiteY65" fmla="*/ 179297 h 351156"/>
              <a:gd name="connsiteX66" fmla="*/ 6650182 w 7954490"/>
              <a:gd name="connsiteY66" fmla="*/ 276278 h 351156"/>
              <a:gd name="connsiteX67" fmla="*/ 6899960 w 7954490"/>
              <a:gd name="connsiteY67" fmla="*/ 348723 h 351156"/>
              <a:gd name="connsiteX68" fmla="*/ 7162801 w 7954490"/>
              <a:gd name="connsiteY68" fmla="*/ 324066 h 351156"/>
              <a:gd name="connsiteX69" fmla="*/ 7377545 w 7954490"/>
              <a:gd name="connsiteY69" fmla="*/ 227788 h 351156"/>
              <a:gd name="connsiteX70" fmla="*/ 7703127 w 7954490"/>
              <a:gd name="connsiteY70" fmla="*/ 61533 h 351156"/>
              <a:gd name="connsiteX71" fmla="*/ 7954490 w 7954490"/>
              <a:gd name="connsiteY71" fmla="*/ 11516 h 351156"/>
              <a:gd name="connsiteX0" fmla="*/ 0 w 7954490"/>
              <a:gd name="connsiteY0" fmla="*/ 19969 h 351156"/>
              <a:gd name="connsiteX1" fmla="*/ 55418 w 7954490"/>
              <a:gd name="connsiteY1" fmla="*/ 345433 h 351156"/>
              <a:gd name="connsiteX2" fmla="*/ 152400 w 7954490"/>
              <a:gd name="connsiteY2" fmla="*/ 19969 h 351156"/>
              <a:gd name="connsiteX3" fmla="*/ 223504 w 7954490"/>
              <a:gd name="connsiteY3" fmla="*/ 342380 h 351156"/>
              <a:gd name="connsiteX4" fmla="*/ 311727 w 7954490"/>
              <a:gd name="connsiteY4" fmla="*/ 33824 h 351156"/>
              <a:gd name="connsiteX5" fmla="*/ 387927 w 7954490"/>
              <a:gd name="connsiteY5" fmla="*/ 343083 h 351156"/>
              <a:gd name="connsiteX6" fmla="*/ 471055 w 7954490"/>
              <a:gd name="connsiteY6" fmla="*/ 33824 h 351156"/>
              <a:gd name="connsiteX7" fmla="*/ 543593 w 7954490"/>
              <a:gd name="connsiteY7" fmla="*/ 345433 h 351156"/>
              <a:gd name="connsiteX8" fmla="*/ 637309 w 7954490"/>
              <a:gd name="connsiteY8" fmla="*/ 33824 h 351156"/>
              <a:gd name="connsiteX9" fmla="*/ 708413 w 7954490"/>
              <a:gd name="connsiteY9" fmla="*/ 345433 h 351156"/>
              <a:gd name="connsiteX10" fmla="*/ 789709 w 7954490"/>
              <a:gd name="connsiteY10" fmla="*/ 33824 h 351156"/>
              <a:gd name="connsiteX11" fmla="*/ 907473 w 7954490"/>
              <a:gd name="connsiteY11" fmla="*/ 330992 h 351156"/>
              <a:gd name="connsiteX12" fmla="*/ 974668 w 7954490"/>
              <a:gd name="connsiteY12" fmla="*/ 255974 h 351156"/>
              <a:gd name="connsiteX13" fmla="*/ 1046018 w 7954490"/>
              <a:gd name="connsiteY13" fmla="*/ 40751 h 351156"/>
              <a:gd name="connsiteX14" fmla="*/ 1094509 w 7954490"/>
              <a:gd name="connsiteY14" fmla="*/ 103097 h 351156"/>
              <a:gd name="connsiteX15" fmla="*/ 1163782 w 7954490"/>
              <a:gd name="connsiteY15" fmla="*/ 337216 h 351156"/>
              <a:gd name="connsiteX16" fmla="*/ 1219200 w 7954490"/>
              <a:gd name="connsiteY16" fmla="*/ 290133 h 351156"/>
              <a:gd name="connsiteX17" fmla="*/ 1276449 w 7954490"/>
              <a:gd name="connsiteY17" fmla="*/ 81492 h 351156"/>
              <a:gd name="connsiteX18" fmla="*/ 1323109 w 7954490"/>
              <a:gd name="connsiteY18" fmla="*/ 26897 h 351156"/>
              <a:gd name="connsiteX19" fmla="*/ 1399309 w 7954490"/>
              <a:gd name="connsiteY19" fmla="*/ 200078 h 351156"/>
              <a:gd name="connsiteX20" fmla="*/ 1463733 w 7954490"/>
              <a:gd name="connsiteY20" fmla="*/ 346374 h 351156"/>
              <a:gd name="connsiteX21" fmla="*/ 1517073 w 7954490"/>
              <a:gd name="connsiteY21" fmla="*/ 262424 h 351156"/>
              <a:gd name="connsiteX22" fmla="*/ 1565564 w 7954490"/>
              <a:gd name="connsiteY22" fmla="*/ 75388 h 351156"/>
              <a:gd name="connsiteX23" fmla="*/ 1620982 w 7954490"/>
              <a:gd name="connsiteY23" fmla="*/ 33824 h 351156"/>
              <a:gd name="connsiteX24" fmla="*/ 1676400 w 7954490"/>
              <a:gd name="connsiteY24" fmla="*/ 151588 h 351156"/>
              <a:gd name="connsiteX25" fmla="*/ 1731818 w 7954490"/>
              <a:gd name="connsiteY25" fmla="*/ 317842 h 351156"/>
              <a:gd name="connsiteX26" fmla="*/ 1783574 w 7954490"/>
              <a:gd name="connsiteY26" fmla="*/ 333688 h 351156"/>
              <a:gd name="connsiteX27" fmla="*/ 1835727 w 7954490"/>
              <a:gd name="connsiteY27" fmla="*/ 158515 h 351156"/>
              <a:gd name="connsiteX28" fmla="*/ 1880160 w 7954490"/>
              <a:gd name="connsiteY28" fmla="*/ 43803 h 351156"/>
              <a:gd name="connsiteX29" fmla="*/ 1953491 w 7954490"/>
              <a:gd name="connsiteY29" fmla="*/ 40751 h 351156"/>
              <a:gd name="connsiteX30" fmla="*/ 2007128 w 7954490"/>
              <a:gd name="connsiteY30" fmla="*/ 227788 h 351156"/>
              <a:gd name="connsiteX31" fmla="*/ 2071257 w 7954490"/>
              <a:gd name="connsiteY31" fmla="*/ 343083 h 351156"/>
              <a:gd name="connsiteX32" fmla="*/ 2135282 w 7954490"/>
              <a:gd name="connsiteY32" fmla="*/ 245754 h 351156"/>
              <a:gd name="connsiteX33" fmla="*/ 2191940 w 7954490"/>
              <a:gd name="connsiteY33" fmla="*/ 137613 h 351156"/>
              <a:gd name="connsiteX34" fmla="*/ 2276996 w 7954490"/>
              <a:gd name="connsiteY34" fmla="*/ 33824 h 351156"/>
              <a:gd name="connsiteX35" fmla="*/ 2362992 w 7954490"/>
              <a:gd name="connsiteY35" fmla="*/ 151468 h 351156"/>
              <a:gd name="connsiteX36" fmla="*/ 2449784 w 7954490"/>
              <a:gd name="connsiteY36" fmla="*/ 321716 h 351156"/>
              <a:gd name="connsiteX37" fmla="*/ 2526871 w 7954490"/>
              <a:gd name="connsiteY37" fmla="*/ 328764 h 351156"/>
              <a:gd name="connsiteX38" fmla="*/ 2583873 w 7954490"/>
              <a:gd name="connsiteY38" fmla="*/ 234715 h 351156"/>
              <a:gd name="connsiteX39" fmla="*/ 2630137 w 7954490"/>
              <a:gd name="connsiteY39" fmla="*/ 83137 h 351156"/>
              <a:gd name="connsiteX40" fmla="*/ 2683706 w 7954490"/>
              <a:gd name="connsiteY40" fmla="*/ 34811 h 351156"/>
              <a:gd name="connsiteX41" fmla="*/ 2738252 w 7954490"/>
              <a:gd name="connsiteY41" fmla="*/ 47559 h 351156"/>
              <a:gd name="connsiteX42" fmla="*/ 2815342 w 7954490"/>
              <a:gd name="connsiteY42" fmla="*/ 162390 h 351156"/>
              <a:gd name="connsiteX43" fmla="*/ 2879667 w 7954490"/>
              <a:gd name="connsiteY43" fmla="*/ 269004 h 351156"/>
              <a:gd name="connsiteX44" fmla="*/ 2969820 w 7954490"/>
              <a:gd name="connsiteY44" fmla="*/ 343442 h 351156"/>
              <a:gd name="connsiteX45" fmla="*/ 3063933 w 7954490"/>
              <a:gd name="connsiteY45" fmla="*/ 259610 h 351156"/>
              <a:gd name="connsiteX46" fmla="*/ 3136175 w 7954490"/>
              <a:gd name="connsiteY46" fmla="*/ 128577 h 351156"/>
              <a:gd name="connsiteX47" fmla="*/ 3179662 w 7954490"/>
              <a:gd name="connsiteY47" fmla="*/ 67339 h 351156"/>
              <a:gd name="connsiteX48" fmla="*/ 3275117 w 7954490"/>
              <a:gd name="connsiteY48" fmla="*/ 29949 h 351156"/>
              <a:gd name="connsiteX49" fmla="*/ 3359926 w 7954490"/>
              <a:gd name="connsiteY49" fmla="*/ 107556 h 351156"/>
              <a:gd name="connsiteX50" fmla="*/ 3451860 w 7954490"/>
              <a:gd name="connsiteY50" fmla="*/ 249392 h 351156"/>
              <a:gd name="connsiteX51" fmla="*/ 3579966 w 7954490"/>
              <a:gd name="connsiteY51" fmla="*/ 339446 h 351156"/>
              <a:gd name="connsiteX52" fmla="*/ 3731029 w 7954490"/>
              <a:gd name="connsiteY52" fmla="*/ 328059 h 351156"/>
              <a:gd name="connsiteX53" fmla="*/ 3907379 w 7954490"/>
              <a:gd name="connsiteY53" fmla="*/ 190802 h 351156"/>
              <a:gd name="connsiteX54" fmla="*/ 4128655 w 7954490"/>
              <a:gd name="connsiteY54" fmla="*/ 26897 h 351156"/>
              <a:gd name="connsiteX55" fmla="*/ 4336473 w 7954490"/>
              <a:gd name="connsiteY55" fmla="*/ 6115 h 351156"/>
              <a:gd name="connsiteX56" fmla="*/ 4558145 w 7954490"/>
              <a:gd name="connsiteY56" fmla="*/ 89242 h 351156"/>
              <a:gd name="connsiteX57" fmla="*/ 4759036 w 7954490"/>
              <a:gd name="connsiteY57" fmla="*/ 227788 h 351156"/>
              <a:gd name="connsiteX58" fmla="*/ 4941916 w 7954490"/>
              <a:gd name="connsiteY58" fmla="*/ 333342 h 351156"/>
              <a:gd name="connsiteX59" fmla="*/ 5153891 w 7954490"/>
              <a:gd name="connsiteY59" fmla="*/ 345551 h 351156"/>
              <a:gd name="connsiteX60" fmla="*/ 5368636 w 7954490"/>
              <a:gd name="connsiteY60" fmla="*/ 290133 h 351156"/>
              <a:gd name="connsiteX61" fmla="*/ 5569527 w 7954490"/>
              <a:gd name="connsiteY61" fmla="*/ 193151 h 351156"/>
              <a:gd name="connsiteX62" fmla="*/ 5746124 w 7954490"/>
              <a:gd name="connsiteY62" fmla="*/ 106733 h 351156"/>
              <a:gd name="connsiteX63" fmla="*/ 6005945 w 7954490"/>
              <a:gd name="connsiteY63" fmla="*/ 40751 h 351156"/>
              <a:gd name="connsiteX64" fmla="*/ 6234545 w 7954490"/>
              <a:gd name="connsiteY64" fmla="*/ 61533 h 351156"/>
              <a:gd name="connsiteX65" fmla="*/ 6470073 w 7954490"/>
              <a:gd name="connsiteY65" fmla="*/ 179297 h 351156"/>
              <a:gd name="connsiteX66" fmla="*/ 6650182 w 7954490"/>
              <a:gd name="connsiteY66" fmla="*/ 276278 h 351156"/>
              <a:gd name="connsiteX67" fmla="*/ 6899960 w 7954490"/>
              <a:gd name="connsiteY67" fmla="*/ 348723 h 351156"/>
              <a:gd name="connsiteX68" fmla="*/ 7162801 w 7954490"/>
              <a:gd name="connsiteY68" fmla="*/ 324066 h 351156"/>
              <a:gd name="connsiteX69" fmla="*/ 7377545 w 7954490"/>
              <a:gd name="connsiteY69" fmla="*/ 227788 h 351156"/>
              <a:gd name="connsiteX70" fmla="*/ 7703127 w 7954490"/>
              <a:gd name="connsiteY70" fmla="*/ 61533 h 351156"/>
              <a:gd name="connsiteX71" fmla="*/ 7954490 w 7954490"/>
              <a:gd name="connsiteY71" fmla="*/ 11516 h 351156"/>
              <a:gd name="connsiteX0" fmla="*/ 0 w 7954490"/>
              <a:gd name="connsiteY0" fmla="*/ 19969 h 351156"/>
              <a:gd name="connsiteX1" fmla="*/ 55418 w 7954490"/>
              <a:gd name="connsiteY1" fmla="*/ 345433 h 351156"/>
              <a:gd name="connsiteX2" fmla="*/ 152400 w 7954490"/>
              <a:gd name="connsiteY2" fmla="*/ 19969 h 351156"/>
              <a:gd name="connsiteX3" fmla="*/ 223504 w 7954490"/>
              <a:gd name="connsiteY3" fmla="*/ 342380 h 351156"/>
              <a:gd name="connsiteX4" fmla="*/ 311727 w 7954490"/>
              <a:gd name="connsiteY4" fmla="*/ 33824 h 351156"/>
              <a:gd name="connsiteX5" fmla="*/ 387927 w 7954490"/>
              <a:gd name="connsiteY5" fmla="*/ 343083 h 351156"/>
              <a:gd name="connsiteX6" fmla="*/ 471055 w 7954490"/>
              <a:gd name="connsiteY6" fmla="*/ 33824 h 351156"/>
              <a:gd name="connsiteX7" fmla="*/ 543593 w 7954490"/>
              <a:gd name="connsiteY7" fmla="*/ 345433 h 351156"/>
              <a:gd name="connsiteX8" fmla="*/ 637309 w 7954490"/>
              <a:gd name="connsiteY8" fmla="*/ 33824 h 351156"/>
              <a:gd name="connsiteX9" fmla="*/ 708413 w 7954490"/>
              <a:gd name="connsiteY9" fmla="*/ 345433 h 351156"/>
              <a:gd name="connsiteX10" fmla="*/ 789709 w 7954490"/>
              <a:gd name="connsiteY10" fmla="*/ 33824 h 351156"/>
              <a:gd name="connsiteX11" fmla="*/ 907473 w 7954490"/>
              <a:gd name="connsiteY11" fmla="*/ 330992 h 351156"/>
              <a:gd name="connsiteX12" fmla="*/ 974668 w 7954490"/>
              <a:gd name="connsiteY12" fmla="*/ 255974 h 351156"/>
              <a:gd name="connsiteX13" fmla="*/ 1046018 w 7954490"/>
              <a:gd name="connsiteY13" fmla="*/ 40751 h 351156"/>
              <a:gd name="connsiteX14" fmla="*/ 1094509 w 7954490"/>
              <a:gd name="connsiteY14" fmla="*/ 103097 h 351156"/>
              <a:gd name="connsiteX15" fmla="*/ 1163782 w 7954490"/>
              <a:gd name="connsiteY15" fmla="*/ 337216 h 351156"/>
              <a:gd name="connsiteX16" fmla="*/ 1219200 w 7954490"/>
              <a:gd name="connsiteY16" fmla="*/ 290133 h 351156"/>
              <a:gd name="connsiteX17" fmla="*/ 1276449 w 7954490"/>
              <a:gd name="connsiteY17" fmla="*/ 81492 h 351156"/>
              <a:gd name="connsiteX18" fmla="*/ 1323109 w 7954490"/>
              <a:gd name="connsiteY18" fmla="*/ 26897 h 351156"/>
              <a:gd name="connsiteX19" fmla="*/ 1399309 w 7954490"/>
              <a:gd name="connsiteY19" fmla="*/ 200078 h 351156"/>
              <a:gd name="connsiteX20" fmla="*/ 1463733 w 7954490"/>
              <a:gd name="connsiteY20" fmla="*/ 346374 h 351156"/>
              <a:gd name="connsiteX21" fmla="*/ 1517073 w 7954490"/>
              <a:gd name="connsiteY21" fmla="*/ 262424 h 351156"/>
              <a:gd name="connsiteX22" fmla="*/ 1565564 w 7954490"/>
              <a:gd name="connsiteY22" fmla="*/ 75388 h 351156"/>
              <a:gd name="connsiteX23" fmla="*/ 1620982 w 7954490"/>
              <a:gd name="connsiteY23" fmla="*/ 33824 h 351156"/>
              <a:gd name="connsiteX24" fmla="*/ 1676400 w 7954490"/>
              <a:gd name="connsiteY24" fmla="*/ 151588 h 351156"/>
              <a:gd name="connsiteX25" fmla="*/ 1731818 w 7954490"/>
              <a:gd name="connsiteY25" fmla="*/ 317842 h 351156"/>
              <a:gd name="connsiteX26" fmla="*/ 1783574 w 7954490"/>
              <a:gd name="connsiteY26" fmla="*/ 333688 h 351156"/>
              <a:gd name="connsiteX27" fmla="*/ 1835727 w 7954490"/>
              <a:gd name="connsiteY27" fmla="*/ 158515 h 351156"/>
              <a:gd name="connsiteX28" fmla="*/ 1880160 w 7954490"/>
              <a:gd name="connsiteY28" fmla="*/ 43803 h 351156"/>
              <a:gd name="connsiteX29" fmla="*/ 1953491 w 7954490"/>
              <a:gd name="connsiteY29" fmla="*/ 40751 h 351156"/>
              <a:gd name="connsiteX30" fmla="*/ 2007128 w 7954490"/>
              <a:gd name="connsiteY30" fmla="*/ 227788 h 351156"/>
              <a:gd name="connsiteX31" fmla="*/ 2071257 w 7954490"/>
              <a:gd name="connsiteY31" fmla="*/ 343083 h 351156"/>
              <a:gd name="connsiteX32" fmla="*/ 2135282 w 7954490"/>
              <a:gd name="connsiteY32" fmla="*/ 245754 h 351156"/>
              <a:gd name="connsiteX33" fmla="*/ 2191940 w 7954490"/>
              <a:gd name="connsiteY33" fmla="*/ 137613 h 351156"/>
              <a:gd name="connsiteX34" fmla="*/ 2276996 w 7954490"/>
              <a:gd name="connsiteY34" fmla="*/ 33824 h 351156"/>
              <a:gd name="connsiteX35" fmla="*/ 2362992 w 7954490"/>
              <a:gd name="connsiteY35" fmla="*/ 151468 h 351156"/>
              <a:gd name="connsiteX36" fmla="*/ 2449784 w 7954490"/>
              <a:gd name="connsiteY36" fmla="*/ 321716 h 351156"/>
              <a:gd name="connsiteX37" fmla="*/ 2526871 w 7954490"/>
              <a:gd name="connsiteY37" fmla="*/ 328764 h 351156"/>
              <a:gd name="connsiteX38" fmla="*/ 2583873 w 7954490"/>
              <a:gd name="connsiteY38" fmla="*/ 234715 h 351156"/>
              <a:gd name="connsiteX39" fmla="*/ 2630137 w 7954490"/>
              <a:gd name="connsiteY39" fmla="*/ 83137 h 351156"/>
              <a:gd name="connsiteX40" fmla="*/ 2691030 w 7954490"/>
              <a:gd name="connsiteY40" fmla="*/ 34811 h 351156"/>
              <a:gd name="connsiteX41" fmla="*/ 2738252 w 7954490"/>
              <a:gd name="connsiteY41" fmla="*/ 47559 h 351156"/>
              <a:gd name="connsiteX42" fmla="*/ 2815342 w 7954490"/>
              <a:gd name="connsiteY42" fmla="*/ 162390 h 351156"/>
              <a:gd name="connsiteX43" fmla="*/ 2879667 w 7954490"/>
              <a:gd name="connsiteY43" fmla="*/ 269004 h 351156"/>
              <a:gd name="connsiteX44" fmla="*/ 2969820 w 7954490"/>
              <a:gd name="connsiteY44" fmla="*/ 343442 h 351156"/>
              <a:gd name="connsiteX45" fmla="*/ 3063933 w 7954490"/>
              <a:gd name="connsiteY45" fmla="*/ 259610 h 351156"/>
              <a:gd name="connsiteX46" fmla="*/ 3136175 w 7954490"/>
              <a:gd name="connsiteY46" fmla="*/ 128577 h 351156"/>
              <a:gd name="connsiteX47" fmla="*/ 3179662 w 7954490"/>
              <a:gd name="connsiteY47" fmla="*/ 67339 h 351156"/>
              <a:gd name="connsiteX48" fmla="*/ 3275117 w 7954490"/>
              <a:gd name="connsiteY48" fmla="*/ 29949 h 351156"/>
              <a:gd name="connsiteX49" fmla="*/ 3359926 w 7954490"/>
              <a:gd name="connsiteY49" fmla="*/ 107556 h 351156"/>
              <a:gd name="connsiteX50" fmla="*/ 3451860 w 7954490"/>
              <a:gd name="connsiteY50" fmla="*/ 249392 h 351156"/>
              <a:gd name="connsiteX51" fmla="*/ 3579966 w 7954490"/>
              <a:gd name="connsiteY51" fmla="*/ 339446 h 351156"/>
              <a:gd name="connsiteX52" fmla="*/ 3731029 w 7954490"/>
              <a:gd name="connsiteY52" fmla="*/ 328059 h 351156"/>
              <a:gd name="connsiteX53" fmla="*/ 3907379 w 7954490"/>
              <a:gd name="connsiteY53" fmla="*/ 190802 h 351156"/>
              <a:gd name="connsiteX54" fmla="*/ 4128655 w 7954490"/>
              <a:gd name="connsiteY54" fmla="*/ 26897 h 351156"/>
              <a:gd name="connsiteX55" fmla="*/ 4336473 w 7954490"/>
              <a:gd name="connsiteY55" fmla="*/ 6115 h 351156"/>
              <a:gd name="connsiteX56" fmla="*/ 4558145 w 7954490"/>
              <a:gd name="connsiteY56" fmla="*/ 89242 h 351156"/>
              <a:gd name="connsiteX57" fmla="*/ 4759036 w 7954490"/>
              <a:gd name="connsiteY57" fmla="*/ 227788 h 351156"/>
              <a:gd name="connsiteX58" fmla="*/ 4941916 w 7954490"/>
              <a:gd name="connsiteY58" fmla="*/ 333342 h 351156"/>
              <a:gd name="connsiteX59" fmla="*/ 5153891 w 7954490"/>
              <a:gd name="connsiteY59" fmla="*/ 345551 h 351156"/>
              <a:gd name="connsiteX60" fmla="*/ 5368636 w 7954490"/>
              <a:gd name="connsiteY60" fmla="*/ 290133 h 351156"/>
              <a:gd name="connsiteX61" fmla="*/ 5569527 w 7954490"/>
              <a:gd name="connsiteY61" fmla="*/ 193151 h 351156"/>
              <a:gd name="connsiteX62" fmla="*/ 5746124 w 7954490"/>
              <a:gd name="connsiteY62" fmla="*/ 106733 h 351156"/>
              <a:gd name="connsiteX63" fmla="*/ 6005945 w 7954490"/>
              <a:gd name="connsiteY63" fmla="*/ 40751 h 351156"/>
              <a:gd name="connsiteX64" fmla="*/ 6234545 w 7954490"/>
              <a:gd name="connsiteY64" fmla="*/ 61533 h 351156"/>
              <a:gd name="connsiteX65" fmla="*/ 6470073 w 7954490"/>
              <a:gd name="connsiteY65" fmla="*/ 179297 h 351156"/>
              <a:gd name="connsiteX66" fmla="*/ 6650182 w 7954490"/>
              <a:gd name="connsiteY66" fmla="*/ 276278 h 351156"/>
              <a:gd name="connsiteX67" fmla="*/ 6899960 w 7954490"/>
              <a:gd name="connsiteY67" fmla="*/ 348723 h 351156"/>
              <a:gd name="connsiteX68" fmla="*/ 7162801 w 7954490"/>
              <a:gd name="connsiteY68" fmla="*/ 324066 h 351156"/>
              <a:gd name="connsiteX69" fmla="*/ 7377545 w 7954490"/>
              <a:gd name="connsiteY69" fmla="*/ 227788 h 351156"/>
              <a:gd name="connsiteX70" fmla="*/ 7703127 w 7954490"/>
              <a:gd name="connsiteY70" fmla="*/ 61533 h 351156"/>
              <a:gd name="connsiteX71" fmla="*/ 7954490 w 7954490"/>
              <a:gd name="connsiteY71" fmla="*/ 11516 h 351156"/>
              <a:gd name="connsiteX0" fmla="*/ 0 w 7954490"/>
              <a:gd name="connsiteY0" fmla="*/ 19969 h 351156"/>
              <a:gd name="connsiteX1" fmla="*/ 55418 w 7954490"/>
              <a:gd name="connsiteY1" fmla="*/ 345433 h 351156"/>
              <a:gd name="connsiteX2" fmla="*/ 152400 w 7954490"/>
              <a:gd name="connsiteY2" fmla="*/ 19969 h 351156"/>
              <a:gd name="connsiteX3" fmla="*/ 223504 w 7954490"/>
              <a:gd name="connsiteY3" fmla="*/ 342380 h 351156"/>
              <a:gd name="connsiteX4" fmla="*/ 311727 w 7954490"/>
              <a:gd name="connsiteY4" fmla="*/ 33824 h 351156"/>
              <a:gd name="connsiteX5" fmla="*/ 387927 w 7954490"/>
              <a:gd name="connsiteY5" fmla="*/ 343083 h 351156"/>
              <a:gd name="connsiteX6" fmla="*/ 471055 w 7954490"/>
              <a:gd name="connsiteY6" fmla="*/ 33824 h 351156"/>
              <a:gd name="connsiteX7" fmla="*/ 543593 w 7954490"/>
              <a:gd name="connsiteY7" fmla="*/ 345433 h 351156"/>
              <a:gd name="connsiteX8" fmla="*/ 637309 w 7954490"/>
              <a:gd name="connsiteY8" fmla="*/ 33824 h 351156"/>
              <a:gd name="connsiteX9" fmla="*/ 708413 w 7954490"/>
              <a:gd name="connsiteY9" fmla="*/ 345433 h 351156"/>
              <a:gd name="connsiteX10" fmla="*/ 789709 w 7954490"/>
              <a:gd name="connsiteY10" fmla="*/ 33824 h 351156"/>
              <a:gd name="connsiteX11" fmla="*/ 907473 w 7954490"/>
              <a:gd name="connsiteY11" fmla="*/ 330992 h 351156"/>
              <a:gd name="connsiteX12" fmla="*/ 974668 w 7954490"/>
              <a:gd name="connsiteY12" fmla="*/ 255974 h 351156"/>
              <a:gd name="connsiteX13" fmla="*/ 1046018 w 7954490"/>
              <a:gd name="connsiteY13" fmla="*/ 40751 h 351156"/>
              <a:gd name="connsiteX14" fmla="*/ 1094509 w 7954490"/>
              <a:gd name="connsiteY14" fmla="*/ 103097 h 351156"/>
              <a:gd name="connsiteX15" fmla="*/ 1163782 w 7954490"/>
              <a:gd name="connsiteY15" fmla="*/ 337216 h 351156"/>
              <a:gd name="connsiteX16" fmla="*/ 1219200 w 7954490"/>
              <a:gd name="connsiteY16" fmla="*/ 290133 h 351156"/>
              <a:gd name="connsiteX17" fmla="*/ 1276449 w 7954490"/>
              <a:gd name="connsiteY17" fmla="*/ 81492 h 351156"/>
              <a:gd name="connsiteX18" fmla="*/ 1323109 w 7954490"/>
              <a:gd name="connsiteY18" fmla="*/ 26897 h 351156"/>
              <a:gd name="connsiteX19" fmla="*/ 1399309 w 7954490"/>
              <a:gd name="connsiteY19" fmla="*/ 200078 h 351156"/>
              <a:gd name="connsiteX20" fmla="*/ 1463733 w 7954490"/>
              <a:gd name="connsiteY20" fmla="*/ 346374 h 351156"/>
              <a:gd name="connsiteX21" fmla="*/ 1517073 w 7954490"/>
              <a:gd name="connsiteY21" fmla="*/ 262424 h 351156"/>
              <a:gd name="connsiteX22" fmla="*/ 1565564 w 7954490"/>
              <a:gd name="connsiteY22" fmla="*/ 75388 h 351156"/>
              <a:gd name="connsiteX23" fmla="*/ 1620982 w 7954490"/>
              <a:gd name="connsiteY23" fmla="*/ 33824 h 351156"/>
              <a:gd name="connsiteX24" fmla="*/ 1676400 w 7954490"/>
              <a:gd name="connsiteY24" fmla="*/ 151588 h 351156"/>
              <a:gd name="connsiteX25" fmla="*/ 1731818 w 7954490"/>
              <a:gd name="connsiteY25" fmla="*/ 317842 h 351156"/>
              <a:gd name="connsiteX26" fmla="*/ 1783574 w 7954490"/>
              <a:gd name="connsiteY26" fmla="*/ 333688 h 351156"/>
              <a:gd name="connsiteX27" fmla="*/ 1835727 w 7954490"/>
              <a:gd name="connsiteY27" fmla="*/ 158515 h 351156"/>
              <a:gd name="connsiteX28" fmla="*/ 1880160 w 7954490"/>
              <a:gd name="connsiteY28" fmla="*/ 43803 h 351156"/>
              <a:gd name="connsiteX29" fmla="*/ 1953491 w 7954490"/>
              <a:gd name="connsiteY29" fmla="*/ 40751 h 351156"/>
              <a:gd name="connsiteX30" fmla="*/ 2007128 w 7954490"/>
              <a:gd name="connsiteY30" fmla="*/ 227788 h 351156"/>
              <a:gd name="connsiteX31" fmla="*/ 2071257 w 7954490"/>
              <a:gd name="connsiteY31" fmla="*/ 343083 h 351156"/>
              <a:gd name="connsiteX32" fmla="*/ 2135282 w 7954490"/>
              <a:gd name="connsiteY32" fmla="*/ 245754 h 351156"/>
              <a:gd name="connsiteX33" fmla="*/ 2191940 w 7954490"/>
              <a:gd name="connsiteY33" fmla="*/ 137613 h 351156"/>
              <a:gd name="connsiteX34" fmla="*/ 2276996 w 7954490"/>
              <a:gd name="connsiteY34" fmla="*/ 33824 h 351156"/>
              <a:gd name="connsiteX35" fmla="*/ 2362992 w 7954490"/>
              <a:gd name="connsiteY35" fmla="*/ 151468 h 351156"/>
              <a:gd name="connsiteX36" fmla="*/ 2449784 w 7954490"/>
              <a:gd name="connsiteY36" fmla="*/ 321716 h 351156"/>
              <a:gd name="connsiteX37" fmla="*/ 2526871 w 7954490"/>
              <a:gd name="connsiteY37" fmla="*/ 328764 h 351156"/>
              <a:gd name="connsiteX38" fmla="*/ 2583873 w 7954490"/>
              <a:gd name="connsiteY38" fmla="*/ 234715 h 351156"/>
              <a:gd name="connsiteX39" fmla="*/ 2630137 w 7954490"/>
              <a:gd name="connsiteY39" fmla="*/ 83137 h 351156"/>
              <a:gd name="connsiteX40" fmla="*/ 2691030 w 7954490"/>
              <a:gd name="connsiteY40" fmla="*/ 34811 h 351156"/>
              <a:gd name="connsiteX41" fmla="*/ 2738252 w 7954490"/>
              <a:gd name="connsiteY41" fmla="*/ 47559 h 351156"/>
              <a:gd name="connsiteX42" fmla="*/ 2815342 w 7954490"/>
              <a:gd name="connsiteY42" fmla="*/ 162390 h 351156"/>
              <a:gd name="connsiteX43" fmla="*/ 2879667 w 7954490"/>
              <a:gd name="connsiteY43" fmla="*/ 269004 h 351156"/>
              <a:gd name="connsiteX44" fmla="*/ 2969820 w 7954490"/>
              <a:gd name="connsiteY44" fmla="*/ 343442 h 351156"/>
              <a:gd name="connsiteX45" fmla="*/ 3063933 w 7954490"/>
              <a:gd name="connsiteY45" fmla="*/ 259610 h 351156"/>
              <a:gd name="connsiteX46" fmla="*/ 3136175 w 7954490"/>
              <a:gd name="connsiteY46" fmla="*/ 128577 h 351156"/>
              <a:gd name="connsiteX47" fmla="*/ 3179662 w 7954490"/>
              <a:gd name="connsiteY47" fmla="*/ 67339 h 351156"/>
              <a:gd name="connsiteX48" fmla="*/ 3275117 w 7954490"/>
              <a:gd name="connsiteY48" fmla="*/ 29949 h 351156"/>
              <a:gd name="connsiteX49" fmla="*/ 3359926 w 7954490"/>
              <a:gd name="connsiteY49" fmla="*/ 107556 h 351156"/>
              <a:gd name="connsiteX50" fmla="*/ 3451860 w 7954490"/>
              <a:gd name="connsiteY50" fmla="*/ 249392 h 351156"/>
              <a:gd name="connsiteX51" fmla="*/ 3579966 w 7954490"/>
              <a:gd name="connsiteY51" fmla="*/ 339446 h 351156"/>
              <a:gd name="connsiteX52" fmla="*/ 3731029 w 7954490"/>
              <a:gd name="connsiteY52" fmla="*/ 328059 h 351156"/>
              <a:gd name="connsiteX53" fmla="*/ 3907379 w 7954490"/>
              <a:gd name="connsiteY53" fmla="*/ 190802 h 351156"/>
              <a:gd name="connsiteX54" fmla="*/ 4128655 w 7954490"/>
              <a:gd name="connsiteY54" fmla="*/ 26897 h 351156"/>
              <a:gd name="connsiteX55" fmla="*/ 4336473 w 7954490"/>
              <a:gd name="connsiteY55" fmla="*/ 6115 h 351156"/>
              <a:gd name="connsiteX56" fmla="*/ 4558145 w 7954490"/>
              <a:gd name="connsiteY56" fmla="*/ 89242 h 351156"/>
              <a:gd name="connsiteX57" fmla="*/ 4759036 w 7954490"/>
              <a:gd name="connsiteY57" fmla="*/ 227788 h 351156"/>
              <a:gd name="connsiteX58" fmla="*/ 4941916 w 7954490"/>
              <a:gd name="connsiteY58" fmla="*/ 333342 h 351156"/>
              <a:gd name="connsiteX59" fmla="*/ 5153891 w 7954490"/>
              <a:gd name="connsiteY59" fmla="*/ 345551 h 351156"/>
              <a:gd name="connsiteX60" fmla="*/ 5368636 w 7954490"/>
              <a:gd name="connsiteY60" fmla="*/ 290133 h 351156"/>
              <a:gd name="connsiteX61" fmla="*/ 5569527 w 7954490"/>
              <a:gd name="connsiteY61" fmla="*/ 193151 h 351156"/>
              <a:gd name="connsiteX62" fmla="*/ 5746124 w 7954490"/>
              <a:gd name="connsiteY62" fmla="*/ 106733 h 351156"/>
              <a:gd name="connsiteX63" fmla="*/ 6005945 w 7954490"/>
              <a:gd name="connsiteY63" fmla="*/ 40751 h 351156"/>
              <a:gd name="connsiteX64" fmla="*/ 6234545 w 7954490"/>
              <a:gd name="connsiteY64" fmla="*/ 61533 h 351156"/>
              <a:gd name="connsiteX65" fmla="*/ 6470073 w 7954490"/>
              <a:gd name="connsiteY65" fmla="*/ 179297 h 351156"/>
              <a:gd name="connsiteX66" fmla="*/ 6650182 w 7954490"/>
              <a:gd name="connsiteY66" fmla="*/ 276278 h 351156"/>
              <a:gd name="connsiteX67" fmla="*/ 6899960 w 7954490"/>
              <a:gd name="connsiteY67" fmla="*/ 348723 h 351156"/>
              <a:gd name="connsiteX68" fmla="*/ 7162801 w 7954490"/>
              <a:gd name="connsiteY68" fmla="*/ 324066 h 351156"/>
              <a:gd name="connsiteX69" fmla="*/ 7377545 w 7954490"/>
              <a:gd name="connsiteY69" fmla="*/ 227788 h 351156"/>
              <a:gd name="connsiteX70" fmla="*/ 7703127 w 7954490"/>
              <a:gd name="connsiteY70" fmla="*/ 61533 h 351156"/>
              <a:gd name="connsiteX71" fmla="*/ 7954490 w 7954490"/>
              <a:gd name="connsiteY71" fmla="*/ 11516 h 351156"/>
              <a:gd name="connsiteX0" fmla="*/ 0 w 7954490"/>
              <a:gd name="connsiteY0" fmla="*/ 19969 h 351156"/>
              <a:gd name="connsiteX1" fmla="*/ 55418 w 7954490"/>
              <a:gd name="connsiteY1" fmla="*/ 345433 h 351156"/>
              <a:gd name="connsiteX2" fmla="*/ 152400 w 7954490"/>
              <a:gd name="connsiteY2" fmla="*/ 19969 h 351156"/>
              <a:gd name="connsiteX3" fmla="*/ 223504 w 7954490"/>
              <a:gd name="connsiteY3" fmla="*/ 342380 h 351156"/>
              <a:gd name="connsiteX4" fmla="*/ 311727 w 7954490"/>
              <a:gd name="connsiteY4" fmla="*/ 33824 h 351156"/>
              <a:gd name="connsiteX5" fmla="*/ 387927 w 7954490"/>
              <a:gd name="connsiteY5" fmla="*/ 343083 h 351156"/>
              <a:gd name="connsiteX6" fmla="*/ 471055 w 7954490"/>
              <a:gd name="connsiteY6" fmla="*/ 33824 h 351156"/>
              <a:gd name="connsiteX7" fmla="*/ 543593 w 7954490"/>
              <a:gd name="connsiteY7" fmla="*/ 345433 h 351156"/>
              <a:gd name="connsiteX8" fmla="*/ 637309 w 7954490"/>
              <a:gd name="connsiteY8" fmla="*/ 33824 h 351156"/>
              <a:gd name="connsiteX9" fmla="*/ 708413 w 7954490"/>
              <a:gd name="connsiteY9" fmla="*/ 345433 h 351156"/>
              <a:gd name="connsiteX10" fmla="*/ 789709 w 7954490"/>
              <a:gd name="connsiteY10" fmla="*/ 33824 h 351156"/>
              <a:gd name="connsiteX11" fmla="*/ 907473 w 7954490"/>
              <a:gd name="connsiteY11" fmla="*/ 330992 h 351156"/>
              <a:gd name="connsiteX12" fmla="*/ 974668 w 7954490"/>
              <a:gd name="connsiteY12" fmla="*/ 255974 h 351156"/>
              <a:gd name="connsiteX13" fmla="*/ 1046018 w 7954490"/>
              <a:gd name="connsiteY13" fmla="*/ 40751 h 351156"/>
              <a:gd name="connsiteX14" fmla="*/ 1094509 w 7954490"/>
              <a:gd name="connsiteY14" fmla="*/ 103097 h 351156"/>
              <a:gd name="connsiteX15" fmla="*/ 1163782 w 7954490"/>
              <a:gd name="connsiteY15" fmla="*/ 337216 h 351156"/>
              <a:gd name="connsiteX16" fmla="*/ 1219200 w 7954490"/>
              <a:gd name="connsiteY16" fmla="*/ 290133 h 351156"/>
              <a:gd name="connsiteX17" fmla="*/ 1276449 w 7954490"/>
              <a:gd name="connsiteY17" fmla="*/ 81492 h 351156"/>
              <a:gd name="connsiteX18" fmla="*/ 1323109 w 7954490"/>
              <a:gd name="connsiteY18" fmla="*/ 26897 h 351156"/>
              <a:gd name="connsiteX19" fmla="*/ 1399309 w 7954490"/>
              <a:gd name="connsiteY19" fmla="*/ 200078 h 351156"/>
              <a:gd name="connsiteX20" fmla="*/ 1463733 w 7954490"/>
              <a:gd name="connsiteY20" fmla="*/ 346374 h 351156"/>
              <a:gd name="connsiteX21" fmla="*/ 1517073 w 7954490"/>
              <a:gd name="connsiteY21" fmla="*/ 262424 h 351156"/>
              <a:gd name="connsiteX22" fmla="*/ 1565564 w 7954490"/>
              <a:gd name="connsiteY22" fmla="*/ 75388 h 351156"/>
              <a:gd name="connsiteX23" fmla="*/ 1620982 w 7954490"/>
              <a:gd name="connsiteY23" fmla="*/ 33824 h 351156"/>
              <a:gd name="connsiteX24" fmla="*/ 1676400 w 7954490"/>
              <a:gd name="connsiteY24" fmla="*/ 151588 h 351156"/>
              <a:gd name="connsiteX25" fmla="*/ 1731818 w 7954490"/>
              <a:gd name="connsiteY25" fmla="*/ 317842 h 351156"/>
              <a:gd name="connsiteX26" fmla="*/ 1783574 w 7954490"/>
              <a:gd name="connsiteY26" fmla="*/ 333688 h 351156"/>
              <a:gd name="connsiteX27" fmla="*/ 1835727 w 7954490"/>
              <a:gd name="connsiteY27" fmla="*/ 158515 h 351156"/>
              <a:gd name="connsiteX28" fmla="*/ 1880160 w 7954490"/>
              <a:gd name="connsiteY28" fmla="*/ 43803 h 351156"/>
              <a:gd name="connsiteX29" fmla="*/ 1953491 w 7954490"/>
              <a:gd name="connsiteY29" fmla="*/ 40751 h 351156"/>
              <a:gd name="connsiteX30" fmla="*/ 2007128 w 7954490"/>
              <a:gd name="connsiteY30" fmla="*/ 227788 h 351156"/>
              <a:gd name="connsiteX31" fmla="*/ 2071257 w 7954490"/>
              <a:gd name="connsiteY31" fmla="*/ 343083 h 351156"/>
              <a:gd name="connsiteX32" fmla="*/ 2135282 w 7954490"/>
              <a:gd name="connsiteY32" fmla="*/ 245754 h 351156"/>
              <a:gd name="connsiteX33" fmla="*/ 2191940 w 7954490"/>
              <a:gd name="connsiteY33" fmla="*/ 137613 h 351156"/>
              <a:gd name="connsiteX34" fmla="*/ 2276996 w 7954490"/>
              <a:gd name="connsiteY34" fmla="*/ 33824 h 351156"/>
              <a:gd name="connsiteX35" fmla="*/ 2362992 w 7954490"/>
              <a:gd name="connsiteY35" fmla="*/ 151468 h 351156"/>
              <a:gd name="connsiteX36" fmla="*/ 2449784 w 7954490"/>
              <a:gd name="connsiteY36" fmla="*/ 321716 h 351156"/>
              <a:gd name="connsiteX37" fmla="*/ 2526871 w 7954490"/>
              <a:gd name="connsiteY37" fmla="*/ 328764 h 351156"/>
              <a:gd name="connsiteX38" fmla="*/ 2583873 w 7954490"/>
              <a:gd name="connsiteY38" fmla="*/ 234715 h 351156"/>
              <a:gd name="connsiteX39" fmla="*/ 2630137 w 7954490"/>
              <a:gd name="connsiteY39" fmla="*/ 83137 h 351156"/>
              <a:gd name="connsiteX40" fmla="*/ 2691030 w 7954490"/>
              <a:gd name="connsiteY40" fmla="*/ 34811 h 351156"/>
              <a:gd name="connsiteX41" fmla="*/ 2738252 w 7954490"/>
              <a:gd name="connsiteY41" fmla="*/ 47559 h 351156"/>
              <a:gd name="connsiteX42" fmla="*/ 2815342 w 7954490"/>
              <a:gd name="connsiteY42" fmla="*/ 162390 h 351156"/>
              <a:gd name="connsiteX43" fmla="*/ 2879667 w 7954490"/>
              <a:gd name="connsiteY43" fmla="*/ 269004 h 351156"/>
              <a:gd name="connsiteX44" fmla="*/ 2969820 w 7954490"/>
              <a:gd name="connsiteY44" fmla="*/ 343442 h 351156"/>
              <a:gd name="connsiteX45" fmla="*/ 3063933 w 7954490"/>
              <a:gd name="connsiteY45" fmla="*/ 259610 h 351156"/>
              <a:gd name="connsiteX46" fmla="*/ 3136175 w 7954490"/>
              <a:gd name="connsiteY46" fmla="*/ 128577 h 351156"/>
              <a:gd name="connsiteX47" fmla="*/ 3179662 w 7954490"/>
              <a:gd name="connsiteY47" fmla="*/ 67339 h 351156"/>
              <a:gd name="connsiteX48" fmla="*/ 3275117 w 7954490"/>
              <a:gd name="connsiteY48" fmla="*/ 29949 h 351156"/>
              <a:gd name="connsiteX49" fmla="*/ 3359926 w 7954490"/>
              <a:gd name="connsiteY49" fmla="*/ 107556 h 351156"/>
              <a:gd name="connsiteX50" fmla="*/ 3451860 w 7954490"/>
              <a:gd name="connsiteY50" fmla="*/ 249392 h 351156"/>
              <a:gd name="connsiteX51" fmla="*/ 3579966 w 7954490"/>
              <a:gd name="connsiteY51" fmla="*/ 339446 h 351156"/>
              <a:gd name="connsiteX52" fmla="*/ 3731029 w 7954490"/>
              <a:gd name="connsiteY52" fmla="*/ 328059 h 351156"/>
              <a:gd name="connsiteX53" fmla="*/ 3907379 w 7954490"/>
              <a:gd name="connsiteY53" fmla="*/ 190802 h 351156"/>
              <a:gd name="connsiteX54" fmla="*/ 4128655 w 7954490"/>
              <a:gd name="connsiteY54" fmla="*/ 26897 h 351156"/>
              <a:gd name="connsiteX55" fmla="*/ 4336473 w 7954490"/>
              <a:gd name="connsiteY55" fmla="*/ 6115 h 351156"/>
              <a:gd name="connsiteX56" fmla="*/ 4558145 w 7954490"/>
              <a:gd name="connsiteY56" fmla="*/ 89242 h 351156"/>
              <a:gd name="connsiteX57" fmla="*/ 4759036 w 7954490"/>
              <a:gd name="connsiteY57" fmla="*/ 227788 h 351156"/>
              <a:gd name="connsiteX58" fmla="*/ 4941916 w 7954490"/>
              <a:gd name="connsiteY58" fmla="*/ 333342 h 351156"/>
              <a:gd name="connsiteX59" fmla="*/ 5153891 w 7954490"/>
              <a:gd name="connsiteY59" fmla="*/ 345551 h 351156"/>
              <a:gd name="connsiteX60" fmla="*/ 5368636 w 7954490"/>
              <a:gd name="connsiteY60" fmla="*/ 290133 h 351156"/>
              <a:gd name="connsiteX61" fmla="*/ 5569527 w 7954490"/>
              <a:gd name="connsiteY61" fmla="*/ 193151 h 351156"/>
              <a:gd name="connsiteX62" fmla="*/ 5746124 w 7954490"/>
              <a:gd name="connsiteY62" fmla="*/ 106733 h 351156"/>
              <a:gd name="connsiteX63" fmla="*/ 6005945 w 7954490"/>
              <a:gd name="connsiteY63" fmla="*/ 40751 h 351156"/>
              <a:gd name="connsiteX64" fmla="*/ 6234545 w 7954490"/>
              <a:gd name="connsiteY64" fmla="*/ 61533 h 351156"/>
              <a:gd name="connsiteX65" fmla="*/ 6470073 w 7954490"/>
              <a:gd name="connsiteY65" fmla="*/ 179297 h 351156"/>
              <a:gd name="connsiteX66" fmla="*/ 6650182 w 7954490"/>
              <a:gd name="connsiteY66" fmla="*/ 276278 h 351156"/>
              <a:gd name="connsiteX67" fmla="*/ 6899960 w 7954490"/>
              <a:gd name="connsiteY67" fmla="*/ 348723 h 351156"/>
              <a:gd name="connsiteX68" fmla="*/ 7162801 w 7954490"/>
              <a:gd name="connsiteY68" fmla="*/ 324066 h 351156"/>
              <a:gd name="connsiteX69" fmla="*/ 7377545 w 7954490"/>
              <a:gd name="connsiteY69" fmla="*/ 227788 h 351156"/>
              <a:gd name="connsiteX70" fmla="*/ 7703127 w 7954490"/>
              <a:gd name="connsiteY70" fmla="*/ 61533 h 351156"/>
              <a:gd name="connsiteX71" fmla="*/ 7954490 w 7954490"/>
              <a:gd name="connsiteY71" fmla="*/ 11516 h 351156"/>
              <a:gd name="connsiteX0" fmla="*/ 0 w 7954490"/>
              <a:gd name="connsiteY0" fmla="*/ 19969 h 351156"/>
              <a:gd name="connsiteX1" fmla="*/ 55418 w 7954490"/>
              <a:gd name="connsiteY1" fmla="*/ 345433 h 351156"/>
              <a:gd name="connsiteX2" fmla="*/ 152400 w 7954490"/>
              <a:gd name="connsiteY2" fmla="*/ 19969 h 351156"/>
              <a:gd name="connsiteX3" fmla="*/ 223504 w 7954490"/>
              <a:gd name="connsiteY3" fmla="*/ 342380 h 351156"/>
              <a:gd name="connsiteX4" fmla="*/ 311727 w 7954490"/>
              <a:gd name="connsiteY4" fmla="*/ 33824 h 351156"/>
              <a:gd name="connsiteX5" fmla="*/ 387927 w 7954490"/>
              <a:gd name="connsiteY5" fmla="*/ 343083 h 351156"/>
              <a:gd name="connsiteX6" fmla="*/ 471055 w 7954490"/>
              <a:gd name="connsiteY6" fmla="*/ 33824 h 351156"/>
              <a:gd name="connsiteX7" fmla="*/ 543593 w 7954490"/>
              <a:gd name="connsiteY7" fmla="*/ 345433 h 351156"/>
              <a:gd name="connsiteX8" fmla="*/ 637309 w 7954490"/>
              <a:gd name="connsiteY8" fmla="*/ 33824 h 351156"/>
              <a:gd name="connsiteX9" fmla="*/ 708413 w 7954490"/>
              <a:gd name="connsiteY9" fmla="*/ 345433 h 351156"/>
              <a:gd name="connsiteX10" fmla="*/ 789709 w 7954490"/>
              <a:gd name="connsiteY10" fmla="*/ 33824 h 351156"/>
              <a:gd name="connsiteX11" fmla="*/ 907473 w 7954490"/>
              <a:gd name="connsiteY11" fmla="*/ 330992 h 351156"/>
              <a:gd name="connsiteX12" fmla="*/ 974668 w 7954490"/>
              <a:gd name="connsiteY12" fmla="*/ 255974 h 351156"/>
              <a:gd name="connsiteX13" fmla="*/ 1046018 w 7954490"/>
              <a:gd name="connsiteY13" fmla="*/ 40751 h 351156"/>
              <a:gd name="connsiteX14" fmla="*/ 1094509 w 7954490"/>
              <a:gd name="connsiteY14" fmla="*/ 103097 h 351156"/>
              <a:gd name="connsiteX15" fmla="*/ 1163782 w 7954490"/>
              <a:gd name="connsiteY15" fmla="*/ 337216 h 351156"/>
              <a:gd name="connsiteX16" fmla="*/ 1219200 w 7954490"/>
              <a:gd name="connsiteY16" fmla="*/ 290133 h 351156"/>
              <a:gd name="connsiteX17" fmla="*/ 1276449 w 7954490"/>
              <a:gd name="connsiteY17" fmla="*/ 81492 h 351156"/>
              <a:gd name="connsiteX18" fmla="*/ 1323109 w 7954490"/>
              <a:gd name="connsiteY18" fmla="*/ 26897 h 351156"/>
              <a:gd name="connsiteX19" fmla="*/ 1399309 w 7954490"/>
              <a:gd name="connsiteY19" fmla="*/ 200078 h 351156"/>
              <a:gd name="connsiteX20" fmla="*/ 1463733 w 7954490"/>
              <a:gd name="connsiteY20" fmla="*/ 346374 h 351156"/>
              <a:gd name="connsiteX21" fmla="*/ 1517073 w 7954490"/>
              <a:gd name="connsiteY21" fmla="*/ 262424 h 351156"/>
              <a:gd name="connsiteX22" fmla="*/ 1565564 w 7954490"/>
              <a:gd name="connsiteY22" fmla="*/ 75388 h 351156"/>
              <a:gd name="connsiteX23" fmla="*/ 1620982 w 7954490"/>
              <a:gd name="connsiteY23" fmla="*/ 33824 h 351156"/>
              <a:gd name="connsiteX24" fmla="*/ 1676400 w 7954490"/>
              <a:gd name="connsiteY24" fmla="*/ 151588 h 351156"/>
              <a:gd name="connsiteX25" fmla="*/ 1731818 w 7954490"/>
              <a:gd name="connsiteY25" fmla="*/ 317842 h 351156"/>
              <a:gd name="connsiteX26" fmla="*/ 1783574 w 7954490"/>
              <a:gd name="connsiteY26" fmla="*/ 333688 h 351156"/>
              <a:gd name="connsiteX27" fmla="*/ 1835727 w 7954490"/>
              <a:gd name="connsiteY27" fmla="*/ 158515 h 351156"/>
              <a:gd name="connsiteX28" fmla="*/ 1880160 w 7954490"/>
              <a:gd name="connsiteY28" fmla="*/ 43803 h 351156"/>
              <a:gd name="connsiteX29" fmla="*/ 1953491 w 7954490"/>
              <a:gd name="connsiteY29" fmla="*/ 40751 h 351156"/>
              <a:gd name="connsiteX30" fmla="*/ 2007128 w 7954490"/>
              <a:gd name="connsiteY30" fmla="*/ 227788 h 351156"/>
              <a:gd name="connsiteX31" fmla="*/ 2071257 w 7954490"/>
              <a:gd name="connsiteY31" fmla="*/ 343083 h 351156"/>
              <a:gd name="connsiteX32" fmla="*/ 2135282 w 7954490"/>
              <a:gd name="connsiteY32" fmla="*/ 245754 h 351156"/>
              <a:gd name="connsiteX33" fmla="*/ 2191940 w 7954490"/>
              <a:gd name="connsiteY33" fmla="*/ 137613 h 351156"/>
              <a:gd name="connsiteX34" fmla="*/ 2276996 w 7954490"/>
              <a:gd name="connsiteY34" fmla="*/ 33824 h 351156"/>
              <a:gd name="connsiteX35" fmla="*/ 2362992 w 7954490"/>
              <a:gd name="connsiteY35" fmla="*/ 151468 h 351156"/>
              <a:gd name="connsiteX36" fmla="*/ 2449784 w 7954490"/>
              <a:gd name="connsiteY36" fmla="*/ 321716 h 351156"/>
              <a:gd name="connsiteX37" fmla="*/ 2526871 w 7954490"/>
              <a:gd name="connsiteY37" fmla="*/ 328764 h 351156"/>
              <a:gd name="connsiteX38" fmla="*/ 2583873 w 7954490"/>
              <a:gd name="connsiteY38" fmla="*/ 234715 h 351156"/>
              <a:gd name="connsiteX39" fmla="*/ 2630137 w 7954490"/>
              <a:gd name="connsiteY39" fmla="*/ 83137 h 351156"/>
              <a:gd name="connsiteX40" fmla="*/ 2691030 w 7954490"/>
              <a:gd name="connsiteY40" fmla="*/ 34811 h 351156"/>
              <a:gd name="connsiteX41" fmla="*/ 2738252 w 7954490"/>
              <a:gd name="connsiteY41" fmla="*/ 47559 h 351156"/>
              <a:gd name="connsiteX42" fmla="*/ 2815342 w 7954490"/>
              <a:gd name="connsiteY42" fmla="*/ 162390 h 351156"/>
              <a:gd name="connsiteX43" fmla="*/ 2879667 w 7954490"/>
              <a:gd name="connsiteY43" fmla="*/ 269004 h 351156"/>
              <a:gd name="connsiteX44" fmla="*/ 2969820 w 7954490"/>
              <a:gd name="connsiteY44" fmla="*/ 343442 h 351156"/>
              <a:gd name="connsiteX45" fmla="*/ 3063933 w 7954490"/>
              <a:gd name="connsiteY45" fmla="*/ 259610 h 351156"/>
              <a:gd name="connsiteX46" fmla="*/ 3136175 w 7954490"/>
              <a:gd name="connsiteY46" fmla="*/ 128577 h 351156"/>
              <a:gd name="connsiteX47" fmla="*/ 3179662 w 7954490"/>
              <a:gd name="connsiteY47" fmla="*/ 67339 h 351156"/>
              <a:gd name="connsiteX48" fmla="*/ 3275117 w 7954490"/>
              <a:gd name="connsiteY48" fmla="*/ 29949 h 351156"/>
              <a:gd name="connsiteX49" fmla="*/ 3359926 w 7954490"/>
              <a:gd name="connsiteY49" fmla="*/ 107556 h 351156"/>
              <a:gd name="connsiteX50" fmla="*/ 3451860 w 7954490"/>
              <a:gd name="connsiteY50" fmla="*/ 249392 h 351156"/>
              <a:gd name="connsiteX51" fmla="*/ 3579966 w 7954490"/>
              <a:gd name="connsiteY51" fmla="*/ 339446 h 351156"/>
              <a:gd name="connsiteX52" fmla="*/ 3731029 w 7954490"/>
              <a:gd name="connsiteY52" fmla="*/ 328059 h 351156"/>
              <a:gd name="connsiteX53" fmla="*/ 3907379 w 7954490"/>
              <a:gd name="connsiteY53" fmla="*/ 190802 h 351156"/>
              <a:gd name="connsiteX54" fmla="*/ 4128655 w 7954490"/>
              <a:gd name="connsiteY54" fmla="*/ 26897 h 351156"/>
              <a:gd name="connsiteX55" fmla="*/ 4336473 w 7954490"/>
              <a:gd name="connsiteY55" fmla="*/ 6115 h 351156"/>
              <a:gd name="connsiteX56" fmla="*/ 4558145 w 7954490"/>
              <a:gd name="connsiteY56" fmla="*/ 89242 h 351156"/>
              <a:gd name="connsiteX57" fmla="*/ 4759036 w 7954490"/>
              <a:gd name="connsiteY57" fmla="*/ 227788 h 351156"/>
              <a:gd name="connsiteX58" fmla="*/ 4941916 w 7954490"/>
              <a:gd name="connsiteY58" fmla="*/ 333342 h 351156"/>
              <a:gd name="connsiteX59" fmla="*/ 5153891 w 7954490"/>
              <a:gd name="connsiteY59" fmla="*/ 345551 h 351156"/>
              <a:gd name="connsiteX60" fmla="*/ 5368636 w 7954490"/>
              <a:gd name="connsiteY60" fmla="*/ 290133 h 351156"/>
              <a:gd name="connsiteX61" fmla="*/ 5569527 w 7954490"/>
              <a:gd name="connsiteY61" fmla="*/ 193151 h 351156"/>
              <a:gd name="connsiteX62" fmla="*/ 5746124 w 7954490"/>
              <a:gd name="connsiteY62" fmla="*/ 106733 h 351156"/>
              <a:gd name="connsiteX63" fmla="*/ 6005945 w 7954490"/>
              <a:gd name="connsiteY63" fmla="*/ 40751 h 351156"/>
              <a:gd name="connsiteX64" fmla="*/ 6234545 w 7954490"/>
              <a:gd name="connsiteY64" fmla="*/ 61533 h 351156"/>
              <a:gd name="connsiteX65" fmla="*/ 6470073 w 7954490"/>
              <a:gd name="connsiteY65" fmla="*/ 179297 h 351156"/>
              <a:gd name="connsiteX66" fmla="*/ 6650182 w 7954490"/>
              <a:gd name="connsiteY66" fmla="*/ 276278 h 351156"/>
              <a:gd name="connsiteX67" fmla="*/ 6899960 w 7954490"/>
              <a:gd name="connsiteY67" fmla="*/ 348723 h 351156"/>
              <a:gd name="connsiteX68" fmla="*/ 7162801 w 7954490"/>
              <a:gd name="connsiteY68" fmla="*/ 324066 h 351156"/>
              <a:gd name="connsiteX69" fmla="*/ 7377545 w 7954490"/>
              <a:gd name="connsiteY69" fmla="*/ 227788 h 351156"/>
              <a:gd name="connsiteX70" fmla="*/ 7703127 w 7954490"/>
              <a:gd name="connsiteY70" fmla="*/ 61533 h 351156"/>
              <a:gd name="connsiteX71" fmla="*/ 7954490 w 7954490"/>
              <a:gd name="connsiteY71" fmla="*/ 11516 h 351156"/>
              <a:gd name="connsiteX0" fmla="*/ 0 w 7954490"/>
              <a:gd name="connsiteY0" fmla="*/ 19969 h 351156"/>
              <a:gd name="connsiteX1" fmla="*/ 55418 w 7954490"/>
              <a:gd name="connsiteY1" fmla="*/ 345433 h 351156"/>
              <a:gd name="connsiteX2" fmla="*/ 152400 w 7954490"/>
              <a:gd name="connsiteY2" fmla="*/ 19969 h 351156"/>
              <a:gd name="connsiteX3" fmla="*/ 223504 w 7954490"/>
              <a:gd name="connsiteY3" fmla="*/ 342380 h 351156"/>
              <a:gd name="connsiteX4" fmla="*/ 311727 w 7954490"/>
              <a:gd name="connsiteY4" fmla="*/ 33824 h 351156"/>
              <a:gd name="connsiteX5" fmla="*/ 387927 w 7954490"/>
              <a:gd name="connsiteY5" fmla="*/ 343083 h 351156"/>
              <a:gd name="connsiteX6" fmla="*/ 471055 w 7954490"/>
              <a:gd name="connsiteY6" fmla="*/ 33824 h 351156"/>
              <a:gd name="connsiteX7" fmla="*/ 543593 w 7954490"/>
              <a:gd name="connsiteY7" fmla="*/ 345433 h 351156"/>
              <a:gd name="connsiteX8" fmla="*/ 637309 w 7954490"/>
              <a:gd name="connsiteY8" fmla="*/ 33824 h 351156"/>
              <a:gd name="connsiteX9" fmla="*/ 708413 w 7954490"/>
              <a:gd name="connsiteY9" fmla="*/ 345433 h 351156"/>
              <a:gd name="connsiteX10" fmla="*/ 789709 w 7954490"/>
              <a:gd name="connsiteY10" fmla="*/ 33824 h 351156"/>
              <a:gd name="connsiteX11" fmla="*/ 907473 w 7954490"/>
              <a:gd name="connsiteY11" fmla="*/ 330992 h 351156"/>
              <a:gd name="connsiteX12" fmla="*/ 974668 w 7954490"/>
              <a:gd name="connsiteY12" fmla="*/ 255974 h 351156"/>
              <a:gd name="connsiteX13" fmla="*/ 1046018 w 7954490"/>
              <a:gd name="connsiteY13" fmla="*/ 40751 h 351156"/>
              <a:gd name="connsiteX14" fmla="*/ 1094509 w 7954490"/>
              <a:gd name="connsiteY14" fmla="*/ 103097 h 351156"/>
              <a:gd name="connsiteX15" fmla="*/ 1163782 w 7954490"/>
              <a:gd name="connsiteY15" fmla="*/ 337216 h 351156"/>
              <a:gd name="connsiteX16" fmla="*/ 1219200 w 7954490"/>
              <a:gd name="connsiteY16" fmla="*/ 290133 h 351156"/>
              <a:gd name="connsiteX17" fmla="*/ 1276449 w 7954490"/>
              <a:gd name="connsiteY17" fmla="*/ 81492 h 351156"/>
              <a:gd name="connsiteX18" fmla="*/ 1323109 w 7954490"/>
              <a:gd name="connsiteY18" fmla="*/ 26897 h 351156"/>
              <a:gd name="connsiteX19" fmla="*/ 1399309 w 7954490"/>
              <a:gd name="connsiteY19" fmla="*/ 200078 h 351156"/>
              <a:gd name="connsiteX20" fmla="*/ 1463733 w 7954490"/>
              <a:gd name="connsiteY20" fmla="*/ 346374 h 351156"/>
              <a:gd name="connsiteX21" fmla="*/ 1517073 w 7954490"/>
              <a:gd name="connsiteY21" fmla="*/ 262424 h 351156"/>
              <a:gd name="connsiteX22" fmla="*/ 1565564 w 7954490"/>
              <a:gd name="connsiteY22" fmla="*/ 75388 h 351156"/>
              <a:gd name="connsiteX23" fmla="*/ 1620982 w 7954490"/>
              <a:gd name="connsiteY23" fmla="*/ 33824 h 351156"/>
              <a:gd name="connsiteX24" fmla="*/ 1676400 w 7954490"/>
              <a:gd name="connsiteY24" fmla="*/ 151588 h 351156"/>
              <a:gd name="connsiteX25" fmla="*/ 1731818 w 7954490"/>
              <a:gd name="connsiteY25" fmla="*/ 317842 h 351156"/>
              <a:gd name="connsiteX26" fmla="*/ 1783574 w 7954490"/>
              <a:gd name="connsiteY26" fmla="*/ 333688 h 351156"/>
              <a:gd name="connsiteX27" fmla="*/ 1835727 w 7954490"/>
              <a:gd name="connsiteY27" fmla="*/ 158515 h 351156"/>
              <a:gd name="connsiteX28" fmla="*/ 1880160 w 7954490"/>
              <a:gd name="connsiteY28" fmla="*/ 43803 h 351156"/>
              <a:gd name="connsiteX29" fmla="*/ 1953491 w 7954490"/>
              <a:gd name="connsiteY29" fmla="*/ 40751 h 351156"/>
              <a:gd name="connsiteX30" fmla="*/ 2007128 w 7954490"/>
              <a:gd name="connsiteY30" fmla="*/ 227788 h 351156"/>
              <a:gd name="connsiteX31" fmla="*/ 2071257 w 7954490"/>
              <a:gd name="connsiteY31" fmla="*/ 343083 h 351156"/>
              <a:gd name="connsiteX32" fmla="*/ 2135282 w 7954490"/>
              <a:gd name="connsiteY32" fmla="*/ 245754 h 351156"/>
              <a:gd name="connsiteX33" fmla="*/ 2191940 w 7954490"/>
              <a:gd name="connsiteY33" fmla="*/ 137613 h 351156"/>
              <a:gd name="connsiteX34" fmla="*/ 2276996 w 7954490"/>
              <a:gd name="connsiteY34" fmla="*/ 33824 h 351156"/>
              <a:gd name="connsiteX35" fmla="*/ 2362992 w 7954490"/>
              <a:gd name="connsiteY35" fmla="*/ 151468 h 351156"/>
              <a:gd name="connsiteX36" fmla="*/ 2449784 w 7954490"/>
              <a:gd name="connsiteY36" fmla="*/ 321716 h 351156"/>
              <a:gd name="connsiteX37" fmla="*/ 2526871 w 7954490"/>
              <a:gd name="connsiteY37" fmla="*/ 328764 h 351156"/>
              <a:gd name="connsiteX38" fmla="*/ 2583873 w 7954490"/>
              <a:gd name="connsiteY38" fmla="*/ 234715 h 351156"/>
              <a:gd name="connsiteX39" fmla="*/ 2630137 w 7954490"/>
              <a:gd name="connsiteY39" fmla="*/ 83137 h 351156"/>
              <a:gd name="connsiteX40" fmla="*/ 2691030 w 7954490"/>
              <a:gd name="connsiteY40" fmla="*/ 34811 h 351156"/>
              <a:gd name="connsiteX41" fmla="*/ 2738252 w 7954490"/>
              <a:gd name="connsiteY41" fmla="*/ 47559 h 351156"/>
              <a:gd name="connsiteX42" fmla="*/ 2815342 w 7954490"/>
              <a:gd name="connsiteY42" fmla="*/ 162390 h 351156"/>
              <a:gd name="connsiteX43" fmla="*/ 2879667 w 7954490"/>
              <a:gd name="connsiteY43" fmla="*/ 269004 h 351156"/>
              <a:gd name="connsiteX44" fmla="*/ 2969820 w 7954490"/>
              <a:gd name="connsiteY44" fmla="*/ 343442 h 351156"/>
              <a:gd name="connsiteX45" fmla="*/ 3063933 w 7954490"/>
              <a:gd name="connsiteY45" fmla="*/ 259610 h 351156"/>
              <a:gd name="connsiteX46" fmla="*/ 3136175 w 7954490"/>
              <a:gd name="connsiteY46" fmla="*/ 128577 h 351156"/>
              <a:gd name="connsiteX47" fmla="*/ 3179662 w 7954490"/>
              <a:gd name="connsiteY47" fmla="*/ 67339 h 351156"/>
              <a:gd name="connsiteX48" fmla="*/ 3275117 w 7954490"/>
              <a:gd name="connsiteY48" fmla="*/ 29949 h 351156"/>
              <a:gd name="connsiteX49" fmla="*/ 3359926 w 7954490"/>
              <a:gd name="connsiteY49" fmla="*/ 107556 h 351156"/>
              <a:gd name="connsiteX50" fmla="*/ 3451860 w 7954490"/>
              <a:gd name="connsiteY50" fmla="*/ 249392 h 351156"/>
              <a:gd name="connsiteX51" fmla="*/ 3579966 w 7954490"/>
              <a:gd name="connsiteY51" fmla="*/ 339446 h 351156"/>
              <a:gd name="connsiteX52" fmla="*/ 3731029 w 7954490"/>
              <a:gd name="connsiteY52" fmla="*/ 328059 h 351156"/>
              <a:gd name="connsiteX53" fmla="*/ 3907379 w 7954490"/>
              <a:gd name="connsiteY53" fmla="*/ 190802 h 351156"/>
              <a:gd name="connsiteX54" fmla="*/ 4128655 w 7954490"/>
              <a:gd name="connsiteY54" fmla="*/ 26897 h 351156"/>
              <a:gd name="connsiteX55" fmla="*/ 4336473 w 7954490"/>
              <a:gd name="connsiteY55" fmla="*/ 6115 h 351156"/>
              <a:gd name="connsiteX56" fmla="*/ 4558145 w 7954490"/>
              <a:gd name="connsiteY56" fmla="*/ 89242 h 351156"/>
              <a:gd name="connsiteX57" fmla="*/ 4759036 w 7954490"/>
              <a:gd name="connsiteY57" fmla="*/ 227788 h 351156"/>
              <a:gd name="connsiteX58" fmla="*/ 4941916 w 7954490"/>
              <a:gd name="connsiteY58" fmla="*/ 333342 h 351156"/>
              <a:gd name="connsiteX59" fmla="*/ 5153891 w 7954490"/>
              <a:gd name="connsiteY59" fmla="*/ 345551 h 351156"/>
              <a:gd name="connsiteX60" fmla="*/ 5368636 w 7954490"/>
              <a:gd name="connsiteY60" fmla="*/ 290133 h 351156"/>
              <a:gd name="connsiteX61" fmla="*/ 5569527 w 7954490"/>
              <a:gd name="connsiteY61" fmla="*/ 193151 h 351156"/>
              <a:gd name="connsiteX62" fmla="*/ 5746124 w 7954490"/>
              <a:gd name="connsiteY62" fmla="*/ 106733 h 351156"/>
              <a:gd name="connsiteX63" fmla="*/ 6005945 w 7954490"/>
              <a:gd name="connsiteY63" fmla="*/ 40751 h 351156"/>
              <a:gd name="connsiteX64" fmla="*/ 6234545 w 7954490"/>
              <a:gd name="connsiteY64" fmla="*/ 61533 h 351156"/>
              <a:gd name="connsiteX65" fmla="*/ 6470073 w 7954490"/>
              <a:gd name="connsiteY65" fmla="*/ 179297 h 351156"/>
              <a:gd name="connsiteX66" fmla="*/ 6650182 w 7954490"/>
              <a:gd name="connsiteY66" fmla="*/ 276278 h 351156"/>
              <a:gd name="connsiteX67" fmla="*/ 6899960 w 7954490"/>
              <a:gd name="connsiteY67" fmla="*/ 348723 h 351156"/>
              <a:gd name="connsiteX68" fmla="*/ 7162801 w 7954490"/>
              <a:gd name="connsiteY68" fmla="*/ 324066 h 351156"/>
              <a:gd name="connsiteX69" fmla="*/ 7377545 w 7954490"/>
              <a:gd name="connsiteY69" fmla="*/ 227788 h 351156"/>
              <a:gd name="connsiteX70" fmla="*/ 7703127 w 7954490"/>
              <a:gd name="connsiteY70" fmla="*/ 61533 h 351156"/>
              <a:gd name="connsiteX71" fmla="*/ 7954490 w 7954490"/>
              <a:gd name="connsiteY71" fmla="*/ 11516 h 351156"/>
              <a:gd name="connsiteX0" fmla="*/ 0 w 7954490"/>
              <a:gd name="connsiteY0" fmla="*/ 19969 h 351156"/>
              <a:gd name="connsiteX1" fmla="*/ 55418 w 7954490"/>
              <a:gd name="connsiteY1" fmla="*/ 345433 h 351156"/>
              <a:gd name="connsiteX2" fmla="*/ 152400 w 7954490"/>
              <a:gd name="connsiteY2" fmla="*/ 19969 h 351156"/>
              <a:gd name="connsiteX3" fmla="*/ 223504 w 7954490"/>
              <a:gd name="connsiteY3" fmla="*/ 342380 h 351156"/>
              <a:gd name="connsiteX4" fmla="*/ 311727 w 7954490"/>
              <a:gd name="connsiteY4" fmla="*/ 33824 h 351156"/>
              <a:gd name="connsiteX5" fmla="*/ 387927 w 7954490"/>
              <a:gd name="connsiteY5" fmla="*/ 343083 h 351156"/>
              <a:gd name="connsiteX6" fmla="*/ 471055 w 7954490"/>
              <a:gd name="connsiteY6" fmla="*/ 33824 h 351156"/>
              <a:gd name="connsiteX7" fmla="*/ 543593 w 7954490"/>
              <a:gd name="connsiteY7" fmla="*/ 345433 h 351156"/>
              <a:gd name="connsiteX8" fmla="*/ 637309 w 7954490"/>
              <a:gd name="connsiteY8" fmla="*/ 33824 h 351156"/>
              <a:gd name="connsiteX9" fmla="*/ 708413 w 7954490"/>
              <a:gd name="connsiteY9" fmla="*/ 345433 h 351156"/>
              <a:gd name="connsiteX10" fmla="*/ 789709 w 7954490"/>
              <a:gd name="connsiteY10" fmla="*/ 33824 h 351156"/>
              <a:gd name="connsiteX11" fmla="*/ 907473 w 7954490"/>
              <a:gd name="connsiteY11" fmla="*/ 330992 h 351156"/>
              <a:gd name="connsiteX12" fmla="*/ 974668 w 7954490"/>
              <a:gd name="connsiteY12" fmla="*/ 255974 h 351156"/>
              <a:gd name="connsiteX13" fmla="*/ 1046018 w 7954490"/>
              <a:gd name="connsiteY13" fmla="*/ 40751 h 351156"/>
              <a:gd name="connsiteX14" fmla="*/ 1094509 w 7954490"/>
              <a:gd name="connsiteY14" fmla="*/ 103097 h 351156"/>
              <a:gd name="connsiteX15" fmla="*/ 1163782 w 7954490"/>
              <a:gd name="connsiteY15" fmla="*/ 337216 h 351156"/>
              <a:gd name="connsiteX16" fmla="*/ 1219200 w 7954490"/>
              <a:gd name="connsiteY16" fmla="*/ 290133 h 351156"/>
              <a:gd name="connsiteX17" fmla="*/ 1276449 w 7954490"/>
              <a:gd name="connsiteY17" fmla="*/ 81492 h 351156"/>
              <a:gd name="connsiteX18" fmla="*/ 1323109 w 7954490"/>
              <a:gd name="connsiteY18" fmla="*/ 26897 h 351156"/>
              <a:gd name="connsiteX19" fmla="*/ 1399309 w 7954490"/>
              <a:gd name="connsiteY19" fmla="*/ 200078 h 351156"/>
              <a:gd name="connsiteX20" fmla="*/ 1463733 w 7954490"/>
              <a:gd name="connsiteY20" fmla="*/ 346374 h 351156"/>
              <a:gd name="connsiteX21" fmla="*/ 1517073 w 7954490"/>
              <a:gd name="connsiteY21" fmla="*/ 262424 h 351156"/>
              <a:gd name="connsiteX22" fmla="*/ 1565564 w 7954490"/>
              <a:gd name="connsiteY22" fmla="*/ 75388 h 351156"/>
              <a:gd name="connsiteX23" fmla="*/ 1620982 w 7954490"/>
              <a:gd name="connsiteY23" fmla="*/ 33824 h 351156"/>
              <a:gd name="connsiteX24" fmla="*/ 1676400 w 7954490"/>
              <a:gd name="connsiteY24" fmla="*/ 151588 h 351156"/>
              <a:gd name="connsiteX25" fmla="*/ 1731818 w 7954490"/>
              <a:gd name="connsiteY25" fmla="*/ 317842 h 351156"/>
              <a:gd name="connsiteX26" fmla="*/ 1783574 w 7954490"/>
              <a:gd name="connsiteY26" fmla="*/ 333688 h 351156"/>
              <a:gd name="connsiteX27" fmla="*/ 1835727 w 7954490"/>
              <a:gd name="connsiteY27" fmla="*/ 158515 h 351156"/>
              <a:gd name="connsiteX28" fmla="*/ 1880160 w 7954490"/>
              <a:gd name="connsiteY28" fmla="*/ 43803 h 351156"/>
              <a:gd name="connsiteX29" fmla="*/ 1953491 w 7954490"/>
              <a:gd name="connsiteY29" fmla="*/ 40751 h 351156"/>
              <a:gd name="connsiteX30" fmla="*/ 2007128 w 7954490"/>
              <a:gd name="connsiteY30" fmla="*/ 227788 h 351156"/>
              <a:gd name="connsiteX31" fmla="*/ 2071257 w 7954490"/>
              <a:gd name="connsiteY31" fmla="*/ 343083 h 351156"/>
              <a:gd name="connsiteX32" fmla="*/ 2135282 w 7954490"/>
              <a:gd name="connsiteY32" fmla="*/ 245754 h 351156"/>
              <a:gd name="connsiteX33" fmla="*/ 2191940 w 7954490"/>
              <a:gd name="connsiteY33" fmla="*/ 137613 h 351156"/>
              <a:gd name="connsiteX34" fmla="*/ 2276996 w 7954490"/>
              <a:gd name="connsiteY34" fmla="*/ 33824 h 351156"/>
              <a:gd name="connsiteX35" fmla="*/ 2362992 w 7954490"/>
              <a:gd name="connsiteY35" fmla="*/ 151468 h 351156"/>
              <a:gd name="connsiteX36" fmla="*/ 2449784 w 7954490"/>
              <a:gd name="connsiteY36" fmla="*/ 321716 h 351156"/>
              <a:gd name="connsiteX37" fmla="*/ 2526871 w 7954490"/>
              <a:gd name="connsiteY37" fmla="*/ 328764 h 351156"/>
              <a:gd name="connsiteX38" fmla="*/ 2583873 w 7954490"/>
              <a:gd name="connsiteY38" fmla="*/ 234715 h 351156"/>
              <a:gd name="connsiteX39" fmla="*/ 2630137 w 7954490"/>
              <a:gd name="connsiteY39" fmla="*/ 83137 h 351156"/>
              <a:gd name="connsiteX40" fmla="*/ 2691030 w 7954490"/>
              <a:gd name="connsiteY40" fmla="*/ 34811 h 351156"/>
              <a:gd name="connsiteX41" fmla="*/ 2738252 w 7954490"/>
              <a:gd name="connsiteY41" fmla="*/ 47559 h 351156"/>
              <a:gd name="connsiteX42" fmla="*/ 2815342 w 7954490"/>
              <a:gd name="connsiteY42" fmla="*/ 162390 h 351156"/>
              <a:gd name="connsiteX43" fmla="*/ 2879667 w 7954490"/>
              <a:gd name="connsiteY43" fmla="*/ 269004 h 351156"/>
              <a:gd name="connsiteX44" fmla="*/ 2969820 w 7954490"/>
              <a:gd name="connsiteY44" fmla="*/ 343442 h 351156"/>
              <a:gd name="connsiteX45" fmla="*/ 3063933 w 7954490"/>
              <a:gd name="connsiteY45" fmla="*/ 259610 h 351156"/>
              <a:gd name="connsiteX46" fmla="*/ 3136175 w 7954490"/>
              <a:gd name="connsiteY46" fmla="*/ 128577 h 351156"/>
              <a:gd name="connsiteX47" fmla="*/ 3179662 w 7954490"/>
              <a:gd name="connsiteY47" fmla="*/ 67339 h 351156"/>
              <a:gd name="connsiteX48" fmla="*/ 3275117 w 7954490"/>
              <a:gd name="connsiteY48" fmla="*/ 29949 h 351156"/>
              <a:gd name="connsiteX49" fmla="*/ 3359926 w 7954490"/>
              <a:gd name="connsiteY49" fmla="*/ 107556 h 351156"/>
              <a:gd name="connsiteX50" fmla="*/ 3451860 w 7954490"/>
              <a:gd name="connsiteY50" fmla="*/ 249392 h 351156"/>
              <a:gd name="connsiteX51" fmla="*/ 3579966 w 7954490"/>
              <a:gd name="connsiteY51" fmla="*/ 339446 h 351156"/>
              <a:gd name="connsiteX52" fmla="*/ 3731029 w 7954490"/>
              <a:gd name="connsiteY52" fmla="*/ 328059 h 351156"/>
              <a:gd name="connsiteX53" fmla="*/ 3907379 w 7954490"/>
              <a:gd name="connsiteY53" fmla="*/ 190802 h 351156"/>
              <a:gd name="connsiteX54" fmla="*/ 4128655 w 7954490"/>
              <a:gd name="connsiteY54" fmla="*/ 26897 h 351156"/>
              <a:gd name="connsiteX55" fmla="*/ 4336473 w 7954490"/>
              <a:gd name="connsiteY55" fmla="*/ 6115 h 351156"/>
              <a:gd name="connsiteX56" fmla="*/ 4558145 w 7954490"/>
              <a:gd name="connsiteY56" fmla="*/ 89242 h 351156"/>
              <a:gd name="connsiteX57" fmla="*/ 4759036 w 7954490"/>
              <a:gd name="connsiteY57" fmla="*/ 227788 h 351156"/>
              <a:gd name="connsiteX58" fmla="*/ 4941916 w 7954490"/>
              <a:gd name="connsiteY58" fmla="*/ 333342 h 351156"/>
              <a:gd name="connsiteX59" fmla="*/ 5153891 w 7954490"/>
              <a:gd name="connsiteY59" fmla="*/ 345551 h 351156"/>
              <a:gd name="connsiteX60" fmla="*/ 5368636 w 7954490"/>
              <a:gd name="connsiteY60" fmla="*/ 290133 h 351156"/>
              <a:gd name="connsiteX61" fmla="*/ 5569527 w 7954490"/>
              <a:gd name="connsiteY61" fmla="*/ 193151 h 351156"/>
              <a:gd name="connsiteX62" fmla="*/ 5746124 w 7954490"/>
              <a:gd name="connsiteY62" fmla="*/ 106733 h 351156"/>
              <a:gd name="connsiteX63" fmla="*/ 6005945 w 7954490"/>
              <a:gd name="connsiteY63" fmla="*/ 40751 h 351156"/>
              <a:gd name="connsiteX64" fmla="*/ 6234545 w 7954490"/>
              <a:gd name="connsiteY64" fmla="*/ 61533 h 351156"/>
              <a:gd name="connsiteX65" fmla="*/ 6470073 w 7954490"/>
              <a:gd name="connsiteY65" fmla="*/ 179297 h 351156"/>
              <a:gd name="connsiteX66" fmla="*/ 6650182 w 7954490"/>
              <a:gd name="connsiteY66" fmla="*/ 276278 h 351156"/>
              <a:gd name="connsiteX67" fmla="*/ 6899960 w 7954490"/>
              <a:gd name="connsiteY67" fmla="*/ 348723 h 351156"/>
              <a:gd name="connsiteX68" fmla="*/ 7162801 w 7954490"/>
              <a:gd name="connsiteY68" fmla="*/ 324066 h 351156"/>
              <a:gd name="connsiteX69" fmla="*/ 7377545 w 7954490"/>
              <a:gd name="connsiteY69" fmla="*/ 227788 h 351156"/>
              <a:gd name="connsiteX70" fmla="*/ 7703127 w 7954490"/>
              <a:gd name="connsiteY70" fmla="*/ 61533 h 351156"/>
              <a:gd name="connsiteX71" fmla="*/ 7954490 w 7954490"/>
              <a:gd name="connsiteY71" fmla="*/ 11516 h 351156"/>
              <a:gd name="connsiteX0" fmla="*/ 0 w 7954490"/>
              <a:gd name="connsiteY0" fmla="*/ 19969 h 351156"/>
              <a:gd name="connsiteX1" fmla="*/ 55418 w 7954490"/>
              <a:gd name="connsiteY1" fmla="*/ 345433 h 351156"/>
              <a:gd name="connsiteX2" fmla="*/ 152400 w 7954490"/>
              <a:gd name="connsiteY2" fmla="*/ 19969 h 351156"/>
              <a:gd name="connsiteX3" fmla="*/ 223504 w 7954490"/>
              <a:gd name="connsiteY3" fmla="*/ 342380 h 351156"/>
              <a:gd name="connsiteX4" fmla="*/ 311727 w 7954490"/>
              <a:gd name="connsiteY4" fmla="*/ 33824 h 351156"/>
              <a:gd name="connsiteX5" fmla="*/ 387927 w 7954490"/>
              <a:gd name="connsiteY5" fmla="*/ 343083 h 351156"/>
              <a:gd name="connsiteX6" fmla="*/ 471055 w 7954490"/>
              <a:gd name="connsiteY6" fmla="*/ 33824 h 351156"/>
              <a:gd name="connsiteX7" fmla="*/ 543593 w 7954490"/>
              <a:gd name="connsiteY7" fmla="*/ 345433 h 351156"/>
              <a:gd name="connsiteX8" fmla="*/ 637309 w 7954490"/>
              <a:gd name="connsiteY8" fmla="*/ 33824 h 351156"/>
              <a:gd name="connsiteX9" fmla="*/ 708413 w 7954490"/>
              <a:gd name="connsiteY9" fmla="*/ 345433 h 351156"/>
              <a:gd name="connsiteX10" fmla="*/ 789709 w 7954490"/>
              <a:gd name="connsiteY10" fmla="*/ 33824 h 351156"/>
              <a:gd name="connsiteX11" fmla="*/ 907473 w 7954490"/>
              <a:gd name="connsiteY11" fmla="*/ 330992 h 351156"/>
              <a:gd name="connsiteX12" fmla="*/ 974668 w 7954490"/>
              <a:gd name="connsiteY12" fmla="*/ 255974 h 351156"/>
              <a:gd name="connsiteX13" fmla="*/ 1046018 w 7954490"/>
              <a:gd name="connsiteY13" fmla="*/ 40751 h 351156"/>
              <a:gd name="connsiteX14" fmla="*/ 1094509 w 7954490"/>
              <a:gd name="connsiteY14" fmla="*/ 103097 h 351156"/>
              <a:gd name="connsiteX15" fmla="*/ 1163782 w 7954490"/>
              <a:gd name="connsiteY15" fmla="*/ 337216 h 351156"/>
              <a:gd name="connsiteX16" fmla="*/ 1219200 w 7954490"/>
              <a:gd name="connsiteY16" fmla="*/ 290133 h 351156"/>
              <a:gd name="connsiteX17" fmla="*/ 1276449 w 7954490"/>
              <a:gd name="connsiteY17" fmla="*/ 81492 h 351156"/>
              <a:gd name="connsiteX18" fmla="*/ 1323109 w 7954490"/>
              <a:gd name="connsiteY18" fmla="*/ 26897 h 351156"/>
              <a:gd name="connsiteX19" fmla="*/ 1399309 w 7954490"/>
              <a:gd name="connsiteY19" fmla="*/ 200078 h 351156"/>
              <a:gd name="connsiteX20" fmla="*/ 1463733 w 7954490"/>
              <a:gd name="connsiteY20" fmla="*/ 346374 h 351156"/>
              <a:gd name="connsiteX21" fmla="*/ 1517073 w 7954490"/>
              <a:gd name="connsiteY21" fmla="*/ 262424 h 351156"/>
              <a:gd name="connsiteX22" fmla="*/ 1565564 w 7954490"/>
              <a:gd name="connsiteY22" fmla="*/ 75388 h 351156"/>
              <a:gd name="connsiteX23" fmla="*/ 1620982 w 7954490"/>
              <a:gd name="connsiteY23" fmla="*/ 33824 h 351156"/>
              <a:gd name="connsiteX24" fmla="*/ 1676400 w 7954490"/>
              <a:gd name="connsiteY24" fmla="*/ 151588 h 351156"/>
              <a:gd name="connsiteX25" fmla="*/ 1731818 w 7954490"/>
              <a:gd name="connsiteY25" fmla="*/ 317842 h 351156"/>
              <a:gd name="connsiteX26" fmla="*/ 1783574 w 7954490"/>
              <a:gd name="connsiteY26" fmla="*/ 333688 h 351156"/>
              <a:gd name="connsiteX27" fmla="*/ 1835727 w 7954490"/>
              <a:gd name="connsiteY27" fmla="*/ 158515 h 351156"/>
              <a:gd name="connsiteX28" fmla="*/ 1880160 w 7954490"/>
              <a:gd name="connsiteY28" fmla="*/ 43803 h 351156"/>
              <a:gd name="connsiteX29" fmla="*/ 1953491 w 7954490"/>
              <a:gd name="connsiteY29" fmla="*/ 40751 h 351156"/>
              <a:gd name="connsiteX30" fmla="*/ 2007128 w 7954490"/>
              <a:gd name="connsiteY30" fmla="*/ 227788 h 351156"/>
              <a:gd name="connsiteX31" fmla="*/ 2071257 w 7954490"/>
              <a:gd name="connsiteY31" fmla="*/ 343083 h 351156"/>
              <a:gd name="connsiteX32" fmla="*/ 2135282 w 7954490"/>
              <a:gd name="connsiteY32" fmla="*/ 245754 h 351156"/>
              <a:gd name="connsiteX33" fmla="*/ 2191940 w 7954490"/>
              <a:gd name="connsiteY33" fmla="*/ 137613 h 351156"/>
              <a:gd name="connsiteX34" fmla="*/ 2276996 w 7954490"/>
              <a:gd name="connsiteY34" fmla="*/ 33824 h 351156"/>
              <a:gd name="connsiteX35" fmla="*/ 2362992 w 7954490"/>
              <a:gd name="connsiteY35" fmla="*/ 151468 h 351156"/>
              <a:gd name="connsiteX36" fmla="*/ 2449784 w 7954490"/>
              <a:gd name="connsiteY36" fmla="*/ 321716 h 351156"/>
              <a:gd name="connsiteX37" fmla="*/ 2526871 w 7954490"/>
              <a:gd name="connsiteY37" fmla="*/ 328764 h 351156"/>
              <a:gd name="connsiteX38" fmla="*/ 2583873 w 7954490"/>
              <a:gd name="connsiteY38" fmla="*/ 234715 h 351156"/>
              <a:gd name="connsiteX39" fmla="*/ 2630137 w 7954490"/>
              <a:gd name="connsiteY39" fmla="*/ 83137 h 351156"/>
              <a:gd name="connsiteX40" fmla="*/ 2691030 w 7954490"/>
              <a:gd name="connsiteY40" fmla="*/ 34811 h 351156"/>
              <a:gd name="connsiteX41" fmla="*/ 2738252 w 7954490"/>
              <a:gd name="connsiteY41" fmla="*/ 47559 h 351156"/>
              <a:gd name="connsiteX42" fmla="*/ 2815342 w 7954490"/>
              <a:gd name="connsiteY42" fmla="*/ 162390 h 351156"/>
              <a:gd name="connsiteX43" fmla="*/ 2879667 w 7954490"/>
              <a:gd name="connsiteY43" fmla="*/ 269004 h 351156"/>
              <a:gd name="connsiteX44" fmla="*/ 2969820 w 7954490"/>
              <a:gd name="connsiteY44" fmla="*/ 343442 h 351156"/>
              <a:gd name="connsiteX45" fmla="*/ 3063933 w 7954490"/>
              <a:gd name="connsiteY45" fmla="*/ 259610 h 351156"/>
              <a:gd name="connsiteX46" fmla="*/ 3136175 w 7954490"/>
              <a:gd name="connsiteY46" fmla="*/ 128577 h 351156"/>
              <a:gd name="connsiteX47" fmla="*/ 3179662 w 7954490"/>
              <a:gd name="connsiteY47" fmla="*/ 67339 h 351156"/>
              <a:gd name="connsiteX48" fmla="*/ 3275117 w 7954490"/>
              <a:gd name="connsiteY48" fmla="*/ 29949 h 351156"/>
              <a:gd name="connsiteX49" fmla="*/ 3359926 w 7954490"/>
              <a:gd name="connsiteY49" fmla="*/ 107556 h 351156"/>
              <a:gd name="connsiteX50" fmla="*/ 3451860 w 7954490"/>
              <a:gd name="connsiteY50" fmla="*/ 249392 h 351156"/>
              <a:gd name="connsiteX51" fmla="*/ 3579966 w 7954490"/>
              <a:gd name="connsiteY51" fmla="*/ 339446 h 351156"/>
              <a:gd name="connsiteX52" fmla="*/ 3731029 w 7954490"/>
              <a:gd name="connsiteY52" fmla="*/ 328059 h 351156"/>
              <a:gd name="connsiteX53" fmla="*/ 3907379 w 7954490"/>
              <a:gd name="connsiteY53" fmla="*/ 190802 h 351156"/>
              <a:gd name="connsiteX54" fmla="*/ 4128655 w 7954490"/>
              <a:gd name="connsiteY54" fmla="*/ 26897 h 351156"/>
              <a:gd name="connsiteX55" fmla="*/ 4336473 w 7954490"/>
              <a:gd name="connsiteY55" fmla="*/ 6115 h 351156"/>
              <a:gd name="connsiteX56" fmla="*/ 4558145 w 7954490"/>
              <a:gd name="connsiteY56" fmla="*/ 89242 h 351156"/>
              <a:gd name="connsiteX57" fmla="*/ 4759036 w 7954490"/>
              <a:gd name="connsiteY57" fmla="*/ 227788 h 351156"/>
              <a:gd name="connsiteX58" fmla="*/ 4941916 w 7954490"/>
              <a:gd name="connsiteY58" fmla="*/ 333342 h 351156"/>
              <a:gd name="connsiteX59" fmla="*/ 5153891 w 7954490"/>
              <a:gd name="connsiteY59" fmla="*/ 345551 h 351156"/>
              <a:gd name="connsiteX60" fmla="*/ 5368636 w 7954490"/>
              <a:gd name="connsiteY60" fmla="*/ 290133 h 351156"/>
              <a:gd name="connsiteX61" fmla="*/ 5569527 w 7954490"/>
              <a:gd name="connsiteY61" fmla="*/ 193151 h 351156"/>
              <a:gd name="connsiteX62" fmla="*/ 5746124 w 7954490"/>
              <a:gd name="connsiteY62" fmla="*/ 106733 h 351156"/>
              <a:gd name="connsiteX63" fmla="*/ 6005945 w 7954490"/>
              <a:gd name="connsiteY63" fmla="*/ 40751 h 351156"/>
              <a:gd name="connsiteX64" fmla="*/ 6234545 w 7954490"/>
              <a:gd name="connsiteY64" fmla="*/ 61533 h 351156"/>
              <a:gd name="connsiteX65" fmla="*/ 6470073 w 7954490"/>
              <a:gd name="connsiteY65" fmla="*/ 179297 h 351156"/>
              <a:gd name="connsiteX66" fmla="*/ 6650182 w 7954490"/>
              <a:gd name="connsiteY66" fmla="*/ 276278 h 351156"/>
              <a:gd name="connsiteX67" fmla="*/ 6899960 w 7954490"/>
              <a:gd name="connsiteY67" fmla="*/ 348723 h 351156"/>
              <a:gd name="connsiteX68" fmla="*/ 7162801 w 7954490"/>
              <a:gd name="connsiteY68" fmla="*/ 324066 h 351156"/>
              <a:gd name="connsiteX69" fmla="*/ 7377545 w 7954490"/>
              <a:gd name="connsiteY69" fmla="*/ 227788 h 351156"/>
              <a:gd name="connsiteX70" fmla="*/ 7703127 w 7954490"/>
              <a:gd name="connsiteY70" fmla="*/ 61533 h 351156"/>
              <a:gd name="connsiteX71" fmla="*/ 7954490 w 7954490"/>
              <a:gd name="connsiteY71" fmla="*/ 11516 h 351156"/>
              <a:gd name="connsiteX0" fmla="*/ 0 w 7954490"/>
              <a:gd name="connsiteY0" fmla="*/ 19969 h 351156"/>
              <a:gd name="connsiteX1" fmla="*/ 55418 w 7954490"/>
              <a:gd name="connsiteY1" fmla="*/ 345433 h 351156"/>
              <a:gd name="connsiteX2" fmla="*/ 152400 w 7954490"/>
              <a:gd name="connsiteY2" fmla="*/ 19969 h 351156"/>
              <a:gd name="connsiteX3" fmla="*/ 223504 w 7954490"/>
              <a:gd name="connsiteY3" fmla="*/ 342380 h 351156"/>
              <a:gd name="connsiteX4" fmla="*/ 311727 w 7954490"/>
              <a:gd name="connsiteY4" fmla="*/ 33824 h 351156"/>
              <a:gd name="connsiteX5" fmla="*/ 387927 w 7954490"/>
              <a:gd name="connsiteY5" fmla="*/ 343083 h 351156"/>
              <a:gd name="connsiteX6" fmla="*/ 471055 w 7954490"/>
              <a:gd name="connsiteY6" fmla="*/ 33824 h 351156"/>
              <a:gd name="connsiteX7" fmla="*/ 543593 w 7954490"/>
              <a:gd name="connsiteY7" fmla="*/ 345433 h 351156"/>
              <a:gd name="connsiteX8" fmla="*/ 637309 w 7954490"/>
              <a:gd name="connsiteY8" fmla="*/ 33824 h 351156"/>
              <a:gd name="connsiteX9" fmla="*/ 708413 w 7954490"/>
              <a:gd name="connsiteY9" fmla="*/ 345433 h 351156"/>
              <a:gd name="connsiteX10" fmla="*/ 789709 w 7954490"/>
              <a:gd name="connsiteY10" fmla="*/ 33824 h 351156"/>
              <a:gd name="connsiteX11" fmla="*/ 907473 w 7954490"/>
              <a:gd name="connsiteY11" fmla="*/ 330992 h 351156"/>
              <a:gd name="connsiteX12" fmla="*/ 974668 w 7954490"/>
              <a:gd name="connsiteY12" fmla="*/ 255974 h 351156"/>
              <a:gd name="connsiteX13" fmla="*/ 1046018 w 7954490"/>
              <a:gd name="connsiteY13" fmla="*/ 40751 h 351156"/>
              <a:gd name="connsiteX14" fmla="*/ 1094509 w 7954490"/>
              <a:gd name="connsiteY14" fmla="*/ 103097 h 351156"/>
              <a:gd name="connsiteX15" fmla="*/ 1163782 w 7954490"/>
              <a:gd name="connsiteY15" fmla="*/ 337216 h 351156"/>
              <a:gd name="connsiteX16" fmla="*/ 1219200 w 7954490"/>
              <a:gd name="connsiteY16" fmla="*/ 290133 h 351156"/>
              <a:gd name="connsiteX17" fmla="*/ 1276449 w 7954490"/>
              <a:gd name="connsiteY17" fmla="*/ 81492 h 351156"/>
              <a:gd name="connsiteX18" fmla="*/ 1323109 w 7954490"/>
              <a:gd name="connsiteY18" fmla="*/ 26897 h 351156"/>
              <a:gd name="connsiteX19" fmla="*/ 1399309 w 7954490"/>
              <a:gd name="connsiteY19" fmla="*/ 200078 h 351156"/>
              <a:gd name="connsiteX20" fmla="*/ 1463733 w 7954490"/>
              <a:gd name="connsiteY20" fmla="*/ 346374 h 351156"/>
              <a:gd name="connsiteX21" fmla="*/ 1517073 w 7954490"/>
              <a:gd name="connsiteY21" fmla="*/ 262424 h 351156"/>
              <a:gd name="connsiteX22" fmla="*/ 1565564 w 7954490"/>
              <a:gd name="connsiteY22" fmla="*/ 75388 h 351156"/>
              <a:gd name="connsiteX23" fmla="*/ 1620982 w 7954490"/>
              <a:gd name="connsiteY23" fmla="*/ 33824 h 351156"/>
              <a:gd name="connsiteX24" fmla="*/ 1676400 w 7954490"/>
              <a:gd name="connsiteY24" fmla="*/ 151588 h 351156"/>
              <a:gd name="connsiteX25" fmla="*/ 1731818 w 7954490"/>
              <a:gd name="connsiteY25" fmla="*/ 317842 h 351156"/>
              <a:gd name="connsiteX26" fmla="*/ 1783574 w 7954490"/>
              <a:gd name="connsiteY26" fmla="*/ 333688 h 351156"/>
              <a:gd name="connsiteX27" fmla="*/ 1835727 w 7954490"/>
              <a:gd name="connsiteY27" fmla="*/ 158515 h 351156"/>
              <a:gd name="connsiteX28" fmla="*/ 1880160 w 7954490"/>
              <a:gd name="connsiteY28" fmla="*/ 43803 h 351156"/>
              <a:gd name="connsiteX29" fmla="*/ 1953491 w 7954490"/>
              <a:gd name="connsiteY29" fmla="*/ 40751 h 351156"/>
              <a:gd name="connsiteX30" fmla="*/ 2007128 w 7954490"/>
              <a:gd name="connsiteY30" fmla="*/ 227788 h 351156"/>
              <a:gd name="connsiteX31" fmla="*/ 2071257 w 7954490"/>
              <a:gd name="connsiteY31" fmla="*/ 343083 h 351156"/>
              <a:gd name="connsiteX32" fmla="*/ 2135282 w 7954490"/>
              <a:gd name="connsiteY32" fmla="*/ 245754 h 351156"/>
              <a:gd name="connsiteX33" fmla="*/ 2191940 w 7954490"/>
              <a:gd name="connsiteY33" fmla="*/ 137613 h 351156"/>
              <a:gd name="connsiteX34" fmla="*/ 2276996 w 7954490"/>
              <a:gd name="connsiteY34" fmla="*/ 33824 h 351156"/>
              <a:gd name="connsiteX35" fmla="*/ 2362992 w 7954490"/>
              <a:gd name="connsiteY35" fmla="*/ 151468 h 351156"/>
              <a:gd name="connsiteX36" fmla="*/ 2449784 w 7954490"/>
              <a:gd name="connsiteY36" fmla="*/ 321716 h 351156"/>
              <a:gd name="connsiteX37" fmla="*/ 2526871 w 7954490"/>
              <a:gd name="connsiteY37" fmla="*/ 328764 h 351156"/>
              <a:gd name="connsiteX38" fmla="*/ 2583873 w 7954490"/>
              <a:gd name="connsiteY38" fmla="*/ 234715 h 351156"/>
              <a:gd name="connsiteX39" fmla="*/ 2630137 w 7954490"/>
              <a:gd name="connsiteY39" fmla="*/ 83137 h 351156"/>
              <a:gd name="connsiteX40" fmla="*/ 2691030 w 7954490"/>
              <a:gd name="connsiteY40" fmla="*/ 34811 h 351156"/>
              <a:gd name="connsiteX41" fmla="*/ 2743744 w 7954490"/>
              <a:gd name="connsiteY41" fmla="*/ 53664 h 351156"/>
              <a:gd name="connsiteX42" fmla="*/ 2815342 w 7954490"/>
              <a:gd name="connsiteY42" fmla="*/ 162390 h 351156"/>
              <a:gd name="connsiteX43" fmla="*/ 2879667 w 7954490"/>
              <a:gd name="connsiteY43" fmla="*/ 269004 h 351156"/>
              <a:gd name="connsiteX44" fmla="*/ 2969820 w 7954490"/>
              <a:gd name="connsiteY44" fmla="*/ 343442 h 351156"/>
              <a:gd name="connsiteX45" fmla="*/ 3063933 w 7954490"/>
              <a:gd name="connsiteY45" fmla="*/ 259610 h 351156"/>
              <a:gd name="connsiteX46" fmla="*/ 3136175 w 7954490"/>
              <a:gd name="connsiteY46" fmla="*/ 128577 h 351156"/>
              <a:gd name="connsiteX47" fmla="*/ 3179662 w 7954490"/>
              <a:gd name="connsiteY47" fmla="*/ 67339 h 351156"/>
              <a:gd name="connsiteX48" fmla="*/ 3275117 w 7954490"/>
              <a:gd name="connsiteY48" fmla="*/ 29949 h 351156"/>
              <a:gd name="connsiteX49" fmla="*/ 3359926 w 7954490"/>
              <a:gd name="connsiteY49" fmla="*/ 107556 h 351156"/>
              <a:gd name="connsiteX50" fmla="*/ 3451860 w 7954490"/>
              <a:gd name="connsiteY50" fmla="*/ 249392 h 351156"/>
              <a:gd name="connsiteX51" fmla="*/ 3579966 w 7954490"/>
              <a:gd name="connsiteY51" fmla="*/ 339446 h 351156"/>
              <a:gd name="connsiteX52" fmla="*/ 3731029 w 7954490"/>
              <a:gd name="connsiteY52" fmla="*/ 328059 h 351156"/>
              <a:gd name="connsiteX53" fmla="*/ 3907379 w 7954490"/>
              <a:gd name="connsiteY53" fmla="*/ 190802 h 351156"/>
              <a:gd name="connsiteX54" fmla="*/ 4128655 w 7954490"/>
              <a:gd name="connsiteY54" fmla="*/ 26897 h 351156"/>
              <a:gd name="connsiteX55" fmla="*/ 4336473 w 7954490"/>
              <a:gd name="connsiteY55" fmla="*/ 6115 h 351156"/>
              <a:gd name="connsiteX56" fmla="*/ 4558145 w 7954490"/>
              <a:gd name="connsiteY56" fmla="*/ 89242 h 351156"/>
              <a:gd name="connsiteX57" fmla="*/ 4759036 w 7954490"/>
              <a:gd name="connsiteY57" fmla="*/ 227788 h 351156"/>
              <a:gd name="connsiteX58" fmla="*/ 4941916 w 7954490"/>
              <a:gd name="connsiteY58" fmla="*/ 333342 h 351156"/>
              <a:gd name="connsiteX59" fmla="*/ 5153891 w 7954490"/>
              <a:gd name="connsiteY59" fmla="*/ 345551 h 351156"/>
              <a:gd name="connsiteX60" fmla="*/ 5368636 w 7954490"/>
              <a:gd name="connsiteY60" fmla="*/ 290133 h 351156"/>
              <a:gd name="connsiteX61" fmla="*/ 5569527 w 7954490"/>
              <a:gd name="connsiteY61" fmla="*/ 193151 h 351156"/>
              <a:gd name="connsiteX62" fmla="*/ 5746124 w 7954490"/>
              <a:gd name="connsiteY62" fmla="*/ 106733 h 351156"/>
              <a:gd name="connsiteX63" fmla="*/ 6005945 w 7954490"/>
              <a:gd name="connsiteY63" fmla="*/ 40751 h 351156"/>
              <a:gd name="connsiteX64" fmla="*/ 6234545 w 7954490"/>
              <a:gd name="connsiteY64" fmla="*/ 61533 h 351156"/>
              <a:gd name="connsiteX65" fmla="*/ 6470073 w 7954490"/>
              <a:gd name="connsiteY65" fmla="*/ 179297 h 351156"/>
              <a:gd name="connsiteX66" fmla="*/ 6650182 w 7954490"/>
              <a:gd name="connsiteY66" fmla="*/ 276278 h 351156"/>
              <a:gd name="connsiteX67" fmla="*/ 6899960 w 7954490"/>
              <a:gd name="connsiteY67" fmla="*/ 348723 h 351156"/>
              <a:gd name="connsiteX68" fmla="*/ 7162801 w 7954490"/>
              <a:gd name="connsiteY68" fmla="*/ 324066 h 351156"/>
              <a:gd name="connsiteX69" fmla="*/ 7377545 w 7954490"/>
              <a:gd name="connsiteY69" fmla="*/ 227788 h 351156"/>
              <a:gd name="connsiteX70" fmla="*/ 7703127 w 7954490"/>
              <a:gd name="connsiteY70" fmla="*/ 61533 h 351156"/>
              <a:gd name="connsiteX71" fmla="*/ 7954490 w 7954490"/>
              <a:gd name="connsiteY71" fmla="*/ 11516 h 351156"/>
              <a:gd name="connsiteX0" fmla="*/ 0 w 7954490"/>
              <a:gd name="connsiteY0" fmla="*/ 19969 h 351156"/>
              <a:gd name="connsiteX1" fmla="*/ 55418 w 7954490"/>
              <a:gd name="connsiteY1" fmla="*/ 345433 h 351156"/>
              <a:gd name="connsiteX2" fmla="*/ 152400 w 7954490"/>
              <a:gd name="connsiteY2" fmla="*/ 19969 h 351156"/>
              <a:gd name="connsiteX3" fmla="*/ 223504 w 7954490"/>
              <a:gd name="connsiteY3" fmla="*/ 342380 h 351156"/>
              <a:gd name="connsiteX4" fmla="*/ 311727 w 7954490"/>
              <a:gd name="connsiteY4" fmla="*/ 33824 h 351156"/>
              <a:gd name="connsiteX5" fmla="*/ 387927 w 7954490"/>
              <a:gd name="connsiteY5" fmla="*/ 343083 h 351156"/>
              <a:gd name="connsiteX6" fmla="*/ 471055 w 7954490"/>
              <a:gd name="connsiteY6" fmla="*/ 33824 h 351156"/>
              <a:gd name="connsiteX7" fmla="*/ 543593 w 7954490"/>
              <a:gd name="connsiteY7" fmla="*/ 345433 h 351156"/>
              <a:gd name="connsiteX8" fmla="*/ 637309 w 7954490"/>
              <a:gd name="connsiteY8" fmla="*/ 33824 h 351156"/>
              <a:gd name="connsiteX9" fmla="*/ 708413 w 7954490"/>
              <a:gd name="connsiteY9" fmla="*/ 345433 h 351156"/>
              <a:gd name="connsiteX10" fmla="*/ 789709 w 7954490"/>
              <a:gd name="connsiteY10" fmla="*/ 33824 h 351156"/>
              <a:gd name="connsiteX11" fmla="*/ 907473 w 7954490"/>
              <a:gd name="connsiteY11" fmla="*/ 330992 h 351156"/>
              <a:gd name="connsiteX12" fmla="*/ 974668 w 7954490"/>
              <a:gd name="connsiteY12" fmla="*/ 255974 h 351156"/>
              <a:gd name="connsiteX13" fmla="*/ 1046018 w 7954490"/>
              <a:gd name="connsiteY13" fmla="*/ 40751 h 351156"/>
              <a:gd name="connsiteX14" fmla="*/ 1094509 w 7954490"/>
              <a:gd name="connsiteY14" fmla="*/ 103097 h 351156"/>
              <a:gd name="connsiteX15" fmla="*/ 1163782 w 7954490"/>
              <a:gd name="connsiteY15" fmla="*/ 337216 h 351156"/>
              <a:gd name="connsiteX16" fmla="*/ 1219200 w 7954490"/>
              <a:gd name="connsiteY16" fmla="*/ 290133 h 351156"/>
              <a:gd name="connsiteX17" fmla="*/ 1276449 w 7954490"/>
              <a:gd name="connsiteY17" fmla="*/ 81492 h 351156"/>
              <a:gd name="connsiteX18" fmla="*/ 1323109 w 7954490"/>
              <a:gd name="connsiteY18" fmla="*/ 26897 h 351156"/>
              <a:gd name="connsiteX19" fmla="*/ 1399309 w 7954490"/>
              <a:gd name="connsiteY19" fmla="*/ 200078 h 351156"/>
              <a:gd name="connsiteX20" fmla="*/ 1463733 w 7954490"/>
              <a:gd name="connsiteY20" fmla="*/ 346374 h 351156"/>
              <a:gd name="connsiteX21" fmla="*/ 1517073 w 7954490"/>
              <a:gd name="connsiteY21" fmla="*/ 262424 h 351156"/>
              <a:gd name="connsiteX22" fmla="*/ 1565564 w 7954490"/>
              <a:gd name="connsiteY22" fmla="*/ 75388 h 351156"/>
              <a:gd name="connsiteX23" fmla="*/ 1620982 w 7954490"/>
              <a:gd name="connsiteY23" fmla="*/ 33824 h 351156"/>
              <a:gd name="connsiteX24" fmla="*/ 1676400 w 7954490"/>
              <a:gd name="connsiteY24" fmla="*/ 151588 h 351156"/>
              <a:gd name="connsiteX25" fmla="*/ 1731818 w 7954490"/>
              <a:gd name="connsiteY25" fmla="*/ 317842 h 351156"/>
              <a:gd name="connsiteX26" fmla="*/ 1783574 w 7954490"/>
              <a:gd name="connsiteY26" fmla="*/ 333688 h 351156"/>
              <a:gd name="connsiteX27" fmla="*/ 1835727 w 7954490"/>
              <a:gd name="connsiteY27" fmla="*/ 158515 h 351156"/>
              <a:gd name="connsiteX28" fmla="*/ 1880160 w 7954490"/>
              <a:gd name="connsiteY28" fmla="*/ 43803 h 351156"/>
              <a:gd name="connsiteX29" fmla="*/ 1953491 w 7954490"/>
              <a:gd name="connsiteY29" fmla="*/ 40751 h 351156"/>
              <a:gd name="connsiteX30" fmla="*/ 2007128 w 7954490"/>
              <a:gd name="connsiteY30" fmla="*/ 227788 h 351156"/>
              <a:gd name="connsiteX31" fmla="*/ 2071257 w 7954490"/>
              <a:gd name="connsiteY31" fmla="*/ 343083 h 351156"/>
              <a:gd name="connsiteX32" fmla="*/ 2103329 w 7954490"/>
              <a:gd name="connsiteY32" fmla="*/ 314096 h 351156"/>
              <a:gd name="connsiteX33" fmla="*/ 2135282 w 7954490"/>
              <a:gd name="connsiteY33" fmla="*/ 245754 h 351156"/>
              <a:gd name="connsiteX34" fmla="*/ 2191940 w 7954490"/>
              <a:gd name="connsiteY34" fmla="*/ 137613 h 351156"/>
              <a:gd name="connsiteX35" fmla="*/ 2276996 w 7954490"/>
              <a:gd name="connsiteY35" fmla="*/ 33824 h 351156"/>
              <a:gd name="connsiteX36" fmla="*/ 2362992 w 7954490"/>
              <a:gd name="connsiteY36" fmla="*/ 151468 h 351156"/>
              <a:gd name="connsiteX37" fmla="*/ 2449784 w 7954490"/>
              <a:gd name="connsiteY37" fmla="*/ 321716 h 351156"/>
              <a:gd name="connsiteX38" fmla="*/ 2526871 w 7954490"/>
              <a:gd name="connsiteY38" fmla="*/ 328764 h 351156"/>
              <a:gd name="connsiteX39" fmla="*/ 2583873 w 7954490"/>
              <a:gd name="connsiteY39" fmla="*/ 234715 h 351156"/>
              <a:gd name="connsiteX40" fmla="*/ 2630137 w 7954490"/>
              <a:gd name="connsiteY40" fmla="*/ 83137 h 351156"/>
              <a:gd name="connsiteX41" fmla="*/ 2691030 w 7954490"/>
              <a:gd name="connsiteY41" fmla="*/ 34811 h 351156"/>
              <a:gd name="connsiteX42" fmla="*/ 2743744 w 7954490"/>
              <a:gd name="connsiteY42" fmla="*/ 53664 h 351156"/>
              <a:gd name="connsiteX43" fmla="*/ 2815342 w 7954490"/>
              <a:gd name="connsiteY43" fmla="*/ 162390 h 351156"/>
              <a:gd name="connsiteX44" fmla="*/ 2879667 w 7954490"/>
              <a:gd name="connsiteY44" fmla="*/ 269004 h 351156"/>
              <a:gd name="connsiteX45" fmla="*/ 2969820 w 7954490"/>
              <a:gd name="connsiteY45" fmla="*/ 343442 h 351156"/>
              <a:gd name="connsiteX46" fmla="*/ 3063933 w 7954490"/>
              <a:gd name="connsiteY46" fmla="*/ 259610 h 351156"/>
              <a:gd name="connsiteX47" fmla="*/ 3136175 w 7954490"/>
              <a:gd name="connsiteY47" fmla="*/ 128577 h 351156"/>
              <a:gd name="connsiteX48" fmla="*/ 3179662 w 7954490"/>
              <a:gd name="connsiteY48" fmla="*/ 67339 h 351156"/>
              <a:gd name="connsiteX49" fmla="*/ 3275117 w 7954490"/>
              <a:gd name="connsiteY49" fmla="*/ 29949 h 351156"/>
              <a:gd name="connsiteX50" fmla="*/ 3359926 w 7954490"/>
              <a:gd name="connsiteY50" fmla="*/ 107556 h 351156"/>
              <a:gd name="connsiteX51" fmla="*/ 3451860 w 7954490"/>
              <a:gd name="connsiteY51" fmla="*/ 249392 h 351156"/>
              <a:gd name="connsiteX52" fmla="*/ 3579966 w 7954490"/>
              <a:gd name="connsiteY52" fmla="*/ 339446 h 351156"/>
              <a:gd name="connsiteX53" fmla="*/ 3731029 w 7954490"/>
              <a:gd name="connsiteY53" fmla="*/ 328059 h 351156"/>
              <a:gd name="connsiteX54" fmla="*/ 3907379 w 7954490"/>
              <a:gd name="connsiteY54" fmla="*/ 190802 h 351156"/>
              <a:gd name="connsiteX55" fmla="*/ 4128655 w 7954490"/>
              <a:gd name="connsiteY55" fmla="*/ 26897 h 351156"/>
              <a:gd name="connsiteX56" fmla="*/ 4336473 w 7954490"/>
              <a:gd name="connsiteY56" fmla="*/ 6115 h 351156"/>
              <a:gd name="connsiteX57" fmla="*/ 4558145 w 7954490"/>
              <a:gd name="connsiteY57" fmla="*/ 89242 h 351156"/>
              <a:gd name="connsiteX58" fmla="*/ 4759036 w 7954490"/>
              <a:gd name="connsiteY58" fmla="*/ 227788 h 351156"/>
              <a:gd name="connsiteX59" fmla="*/ 4941916 w 7954490"/>
              <a:gd name="connsiteY59" fmla="*/ 333342 h 351156"/>
              <a:gd name="connsiteX60" fmla="*/ 5153891 w 7954490"/>
              <a:gd name="connsiteY60" fmla="*/ 345551 h 351156"/>
              <a:gd name="connsiteX61" fmla="*/ 5368636 w 7954490"/>
              <a:gd name="connsiteY61" fmla="*/ 290133 h 351156"/>
              <a:gd name="connsiteX62" fmla="*/ 5569527 w 7954490"/>
              <a:gd name="connsiteY62" fmla="*/ 193151 h 351156"/>
              <a:gd name="connsiteX63" fmla="*/ 5746124 w 7954490"/>
              <a:gd name="connsiteY63" fmla="*/ 106733 h 351156"/>
              <a:gd name="connsiteX64" fmla="*/ 6005945 w 7954490"/>
              <a:gd name="connsiteY64" fmla="*/ 40751 h 351156"/>
              <a:gd name="connsiteX65" fmla="*/ 6234545 w 7954490"/>
              <a:gd name="connsiteY65" fmla="*/ 61533 h 351156"/>
              <a:gd name="connsiteX66" fmla="*/ 6470073 w 7954490"/>
              <a:gd name="connsiteY66" fmla="*/ 179297 h 351156"/>
              <a:gd name="connsiteX67" fmla="*/ 6650182 w 7954490"/>
              <a:gd name="connsiteY67" fmla="*/ 276278 h 351156"/>
              <a:gd name="connsiteX68" fmla="*/ 6899960 w 7954490"/>
              <a:gd name="connsiteY68" fmla="*/ 348723 h 351156"/>
              <a:gd name="connsiteX69" fmla="*/ 7162801 w 7954490"/>
              <a:gd name="connsiteY69" fmla="*/ 324066 h 351156"/>
              <a:gd name="connsiteX70" fmla="*/ 7377545 w 7954490"/>
              <a:gd name="connsiteY70" fmla="*/ 227788 h 351156"/>
              <a:gd name="connsiteX71" fmla="*/ 7703127 w 7954490"/>
              <a:gd name="connsiteY71" fmla="*/ 61533 h 351156"/>
              <a:gd name="connsiteX72" fmla="*/ 7954490 w 7954490"/>
              <a:gd name="connsiteY72" fmla="*/ 11516 h 351156"/>
              <a:gd name="connsiteX0" fmla="*/ 0 w 7954490"/>
              <a:gd name="connsiteY0" fmla="*/ 19969 h 351156"/>
              <a:gd name="connsiteX1" fmla="*/ 55418 w 7954490"/>
              <a:gd name="connsiteY1" fmla="*/ 345433 h 351156"/>
              <a:gd name="connsiteX2" fmla="*/ 152400 w 7954490"/>
              <a:gd name="connsiteY2" fmla="*/ 19969 h 351156"/>
              <a:gd name="connsiteX3" fmla="*/ 223504 w 7954490"/>
              <a:gd name="connsiteY3" fmla="*/ 342380 h 351156"/>
              <a:gd name="connsiteX4" fmla="*/ 311727 w 7954490"/>
              <a:gd name="connsiteY4" fmla="*/ 33824 h 351156"/>
              <a:gd name="connsiteX5" fmla="*/ 387927 w 7954490"/>
              <a:gd name="connsiteY5" fmla="*/ 343083 h 351156"/>
              <a:gd name="connsiteX6" fmla="*/ 471055 w 7954490"/>
              <a:gd name="connsiteY6" fmla="*/ 33824 h 351156"/>
              <a:gd name="connsiteX7" fmla="*/ 543593 w 7954490"/>
              <a:gd name="connsiteY7" fmla="*/ 345433 h 351156"/>
              <a:gd name="connsiteX8" fmla="*/ 637309 w 7954490"/>
              <a:gd name="connsiteY8" fmla="*/ 33824 h 351156"/>
              <a:gd name="connsiteX9" fmla="*/ 708413 w 7954490"/>
              <a:gd name="connsiteY9" fmla="*/ 345433 h 351156"/>
              <a:gd name="connsiteX10" fmla="*/ 789709 w 7954490"/>
              <a:gd name="connsiteY10" fmla="*/ 33824 h 351156"/>
              <a:gd name="connsiteX11" fmla="*/ 907473 w 7954490"/>
              <a:gd name="connsiteY11" fmla="*/ 330992 h 351156"/>
              <a:gd name="connsiteX12" fmla="*/ 974668 w 7954490"/>
              <a:gd name="connsiteY12" fmla="*/ 255974 h 351156"/>
              <a:gd name="connsiteX13" fmla="*/ 1046018 w 7954490"/>
              <a:gd name="connsiteY13" fmla="*/ 40751 h 351156"/>
              <a:gd name="connsiteX14" fmla="*/ 1094509 w 7954490"/>
              <a:gd name="connsiteY14" fmla="*/ 103097 h 351156"/>
              <a:gd name="connsiteX15" fmla="*/ 1163782 w 7954490"/>
              <a:gd name="connsiteY15" fmla="*/ 337216 h 351156"/>
              <a:gd name="connsiteX16" fmla="*/ 1219200 w 7954490"/>
              <a:gd name="connsiteY16" fmla="*/ 290133 h 351156"/>
              <a:gd name="connsiteX17" fmla="*/ 1276449 w 7954490"/>
              <a:gd name="connsiteY17" fmla="*/ 81492 h 351156"/>
              <a:gd name="connsiteX18" fmla="*/ 1323109 w 7954490"/>
              <a:gd name="connsiteY18" fmla="*/ 26897 h 351156"/>
              <a:gd name="connsiteX19" fmla="*/ 1399309 w 7954490"/>
              <a:gd name="connsiteY19" fmla="*/ 200078 h 351156"/>
              <a:gd name="connsiteX20" fmla="*/ 1463733 w 7954490"/>
              <a:gd name="connsiteY20" fmla="*/ 346374 h 351156"/>
              <a:gd name="connsiteX21" fmla="*/ 1517073 w 7954490"/>
              <a:gd name="connsiteY21" fmla="*/ 262424 h 351156"/>
              <a:gd name="connsiteX22" fmla="*/ 1565564 w 7954490"/>
              <a:gd name="connsiteY22" fmla="*/ 75388 h 351156"/>
              <a:gd name="connsiteX23" fmla="*/ 1620982 w 7954490"/>
              <a:gd name="connsiteY23" fmla="*/ 33824 h 351156"/>
              <a:gd name="connsiteX24" fmla="*/ 1676400 w 7954490"/>
              <a:gd name="connsiteY24" fmla="*/ 151588 h 351156"/>
              <a:gd name="connsiteX25" fmla="*/ 1731818 w 7954490"/>
              <a:gd name="connsiteY25" fmla="*/ 317842 h 351156"/>
              <a:gd name="connsiteX26" fmla="*/ 1783574 w 7954490"/>
              <a:gd name="connsiteY26" fmla="*/ 333688 h 351156"/>
              <a:gd name="connsiteX27" fmla="*/ 1835727 w 7954490"/>
              <a:gd name="connsiteY27" fmla="*/ 158515 h 351156"/>
              <a:gd name="connsiteX28" fmla="*/ 1880160 w 7954490"/>
              <a:gd name="connsiteY28" fmla="*/ 43803 h 351156"/>
              <a:gd name="connsiteX29" fmla="*/ 1953491 w 7954490"/>
              <a:gd name="connsiteY29" fmla="*/ 40751 h 351156"/>
              <a:gd name="connsiteX30" fmla="*/ 2007128 w 7954490"/>
              <a:gd name="connsiteY30" fmla="*/ 227788 h 351156"/>
              <a:gd name="connsiteX31" fmla="*/ 2037419 w 7954490"/>
              <a:gd name="connsiteY31" fmla="*/ 307991 h 351156"/>
              <a:gd name="connsiteX32" fmla="*/ 2071257 w 7954490"/>
              <a:gd name="connsiteY32" fmla="*/ 343083 h 351156"/>
              <a:gd name="connsiteX33" fmla="*/ 2103329 w 7954490"/>
              <a:gd name="connsiteY33" fmla="*/ 314096 h 351156"/>
              <a:gd name="connsiteX34" fmla="*/ 2135282 w 7954490"/>
              <a:gd name="connsiteY34" fmla="*/ 245754 h 351156"/>
              <a:gd name="connsiteX35" fmla="*/ 2191940 w 7954490"/>
              <a:gd name="connsiteY35" fmla="*/ 137613 h 351156"/>
              <a:gd name="connsiteX36" fmla="*/ 2276996 w 7954490"/>
              <a:gd name="connsiteY36" fmla="*/ 33824 h 351156"/>
              <a:gd name="connsiteX37" fmla="*/ 2362992 w 7954490"/>
              <a:gd name="connsiteY37" fmla="*/ 151468 h 351156"/>
              <a:gd name="connsiteX38" fmla="*/ 2449784 w 7954490"/>
              <a:gd name="connsiteY38" fmla="*/ 321716 h 351156"/>
              <a:gd name="connsiteX39" fmla="*/ 2526871 w 7954490"/>
              <a:gd name="connsiteY39" fmla="*/ 328764 h 351156"/>
              <a:gd name="connsiteX40" fmla="*/ 2583873 w 7954490"/>
              <a:gd name="connsiteY40" fmla="*/ 234715 h 351156"/>
              <a:gd name="connsiteX41" fmla="*/ 2630137 w 7954490"/>
              <a:gd name="connsiteY41" fmla="*/ 83137 h 351156"/>
              <a:gd name="connsiteX42" fmla="*/ 2691030 w 7954490"/>
              <a:gd name="connsiteY42" fmla="*/ 34811 h 351156"/>
              <a:gd name="connsiteX43" fmla="*/ 2743744 w 7954490"/>
              <a:gd name="connsiteY43" fmla="*/ 53664 h 351156"/>
              <a:gd name="connsiteX44" fmla="*/ 2815342 w 7954490"/>
              <a:gd name="connsiteY44" fmla="*/ 162390 h 351156"/>
              <a:gd name="connsiteX45" fmla="*/ 2879667 w 7954490"/>
              <a:gd name="connsiteY45" fmla="*/ 269004 h 351156"/>
              <a:gd name="connsiteX46" fmla="*/ 2969820 w 7954490"/>
              <a:gd name="connsiteY46" fmla="*/ 343442 h 351156"/>
              <a:gd name="connsiteX47" fmla="*/ 3063933 w 7954490"/>
              <a:gd name="connsiteY47" fmla="*/ 259610 h 351156"/>
              <a:gd name="connsiteX48" fmla="*/ 3136175 w 7954490"/>
              <a:gd name="connsiteY48" fmla="*/ 128577 h 351156"/>
              <a:gd name="connsiteX49" fmla="*/ 3179662 w 7954490"/>
              <a:gd name="connsiteY49" fmla="*/ 67339 h 351156"/>
              <a:gd name="connsiteX50" fmla="*/ 3275117 w 7954490"/>
              <a:gd name="connsiteY50" fmla="*/ 29949 h 351156"/>
              <a:gd name="connsiteX51" fmla="*/ 3359926 w 7954490"/>
              <a:gd name="connsiteY51" fmla="*/ 107556 h 351156"/>
              <a:gd name="connsiteX52" fmla="*/ 3451860 w 7954490"/>
              <a:gd name="connsiteY52" fmla="*/ 249392 h 351156"/>
              <a:gd name="connsiteX53" fmla="*/ 3579966 w 7954490"/>
              <a:gd name="connsiteY53" fmla="*/ 339446 h 351156"/>
              <a:gd name="connsiteX54" fmla="*/ 3731029 w 7954490"/>
              <a:gd name="connsiteY54" fmla="*/ 328059 h 351156"/>
              <a:gd name="connsiteX55" fmla="*/ 3907379 w 7954490"/>
              <a:gd name="connsiteY55" fmla="*/ 190802 h 351156"/>
              <a:gd name="connsiteX56" fmla="*/ 4128655 w 7954490"/>
              <a:gd name="connsiteY56" fmla="*/ 26897 h 351156"/>
              <a:gd name="connsiteX57" fmla="*/ 4336473 w 7954490"/>
              <a:gd name="connsiteY57" fmla="*/ 6115 h 351156"/>
              <a:gd name="connsiteX58" fmla="*/ 4558145 w 7954490"/>
              <a:gd name="connsiteY58" fmla="*/ 89242 h 351156"/>
              <a:gd name="connsiteX59" fmla="*/ 4759036 w 7954490"/>
              <a:gd name="connsiteY59" fmla="*/ 227788 h 351156"/>
              <a:gd name="connsiteX60" fmla="*/ 4941916 w 7954490"/>
              <a:gd name="connsiteY60" fmla="*/ 333342 h 351156"/>
              <a:gd name="connsiteX61" fmla="*/ 5153891 w 7954490"/>
              <a:gd name="connsiteY61" fmla="*/ 345551 h 351156"/>
              <a:gd name="connsiteX62" fmla="*/ 5368636 w 7954490"/>
              <a:gd name="connsiteY62" fmla="*/ 290133 h 351156"/>
              <a:gd name="connsiteX63" fmla="*/ 5569527 w 7954490"/>
              <a:gd name="connsiteY63" fmla="*/ 193151 h 351156"/>
              <a:gd name="connsiteX64" fmla="*/ 5746124 w 7954490"/>
              <a:gd name="connsiteY64" fmla="*/ 106733 h 351156"/>
              <a:gd name="connsiteX65" fmla="*/ 6005945 w 7954490"/>
              <a:gd name="connsiteY65" fmla="*/ 40751 h 351156"/>
              <a:gd name="connsiteX66" fmla="*/ 6234545 w 7954490"/>
              <a:gd name="connsiteY66" fmla="*/ 61533 h 351156"/>
              <a:gd name="connsiteX67" fmla="*/ 6470073 w 7954490"/>
              <a:gd name="connsiteY67" fmla="*/ 179297 h 351156"/>
              <a:gd name="connsiteX68" fmla="*/ 6650182 w 7954490"/>
              <a:gd name="connsiteY68" fmla="*/ 276278 h 351156"/>
              <a:gd name="connsiteX69" fmla="*/ 6899960 w 7954490"/>
              <a:gd name="connsiteY69" fmla="*/ 348723 h 351156"/>
              <a:gd name="connsiteX70" fmla="*/ 7162801 w 7954490"/>
              <a:gd name="connsiteY70" fmla="*/ 324066 h 351156"/>
              <a:gd name="connsiteX71" fmla="*/ 7377545 w 7954490"/>
              <a:gd name="connsiteY71" fmla="*/ 227788 h 351156"/>
              <a:gd name="connsiteX72" fmla="*/ 7703127 w 7954490"/>
              <a:gd name="connsiteY72" fmla="*/ 61533 h 351156"/>
              <a:gd name="connsiteX73" fmla="*/ 7954490 w 7954490"/>
              <a:gd name="connsiteY73" fmla="*/ 11516 h 351156"/>
              <a:gd name="connsiteX0" fmla="*/ 0 w 7954490"/>
              <a:gd name="connsiteY0" fmla="*/ 19969 h 351156"/>
              <a:gd name="connsiteX1" fmla="*/ 55418 w 7954490"/>
              <a:gd name="connsiteY1" fmla="*/ 345433 h 351156"/>
              <a:gd name="connsiteX2" fmla="*/ 152400 w 7954490"/>
              <a:gd name="connsiteY2" fmla="*/ 19969 h 351156"/>
              <a:gd name="connsiteX3" fmla="*/ 223504 w 7954490"/>
              <a:gd name="connsiteY3" fmla="*/ 342380 h 351156"/>
              <a:gd name="connsiteX4" fmla="*/ 311727 w 7954490"/>
              <a:gd name="connsiteY4" fmla="*/ 33824 h 351156"/>
              <a:gd name="connsiteX5" fmla="*/ 387927 w 7954490"/>
              <a:gd name="connsiteY5" fmla="*/ 343083 h 351156"/>
              <a:gd name="connsiteX6" fmla="*/ 471055 w 7954490"/>
              <a:gd name="connsiteY6" fmla="*/ 33824 h 351156"/>
              <a:gd name="connsiteX7" fmla="*/ 543593 w 7954490"/>
              <a:gd name="connsiteY7" fmla="*/ 345433 h 351156"/>
              <a:gd name="connsiteX8" fmla="*/ 637309 w 7954490"/>
              <a:gd name="connsiteY8" fmla="*/ 33824 h 351156"/>
              <a:gd name="connsiteX9" fmla="*/ 708413 w 7954490"/>
              <a:gd name="connsiteY9" fmla="*/ 345433 h 351156"/>
              <a:gd name="connsiteX10" fmla="*/ 789709 w 7954490"/>
              <a:gd name="connsiteY10" fmla="*/ 33824 h 351156"/>
              <a:gd name="connsiteX11" fmla="*/ 907473 w 7954490"/>
              <a:gd name="connsiteY11" fmla="*/ 330992 h 351156"/>
              <a:gd name="connsiteX12" fmla="*/ 974668 w 7954490"/>
              <a:gd name="connsiteY12" fmla="*/ 255974 h 351156"/>
              <a:gd name="connsiteX13" fmla="*/ 1046018 w 7954490"/>
              <a:gd name="connsiteY13" fmla="*/ 40751 h 351156"/>
              <a:gd name="connsiteX14" fmla="*/ 1094509 w 7954490"/>
              <a:gd name="connsiteY14" fmla="*/ 103097 h 351156"/>
              <a:gd name="connsiteX15" fmla="*/ 1163782 w 7954490"/>
              <a:gd name="connsiteY15" fmla="*/ 337216 h 351156"/>
              <a:gd name="connsiteX16" fmla="*/ 1219200 w 7954490"/>
              <a:gd name="connsiteY16" fmla="*/ 290133 h 351156"/>
              <a:gd name="connsiteX17" fmla="*/ 1276449 w 7954490"/>
              <a:gd name="connsiteY17" fmla="*/ 81492 h 351156"/>
              <a:gd name="connsiteX18" fmla="*/ 1323109 w 7954490"/>
              <a:gd name="connsiteY18" fmla="*/ 26897 h 351156"/>
              <a:gd name="connsiteX19" fmla="*/ 1399309 w 7954490"/>
              <a:gd name="connsiteY19" fmla="*/ 200078 h 351156"/>
              <a:gd name="connsiteX20" fmla="*/ 1463733 w 7954490"/>
              <a:gd name="connsiteY20" fmla="*/ 346374 h 351156"/>
              <a:gd name="connsiteX21" fmla="*/ 1517073 w 7954490"/>
              <a:gd name="connsiteY21" fmla="*/ 262424 h 351156"/>
              <a:gd name="connsiteX22" fmla="*/ 1565564 w 7954490"/>
              <a:gd name="connsiteY22" fmla="*/ 75388 h 351156"/>
              <a:gd name="connsiteX23" fmla="*/ 1620982 w 7954490"/>
              <a:gd name="connsiteY23" fmla="*/ 33824 h 351156"/>
              <a:gd name="connsiteX24" fmla="*/ 1676400 w 7954490"/>
              <a:gd name="connsiteY24" fmla="*/ 151588 h 351156"/>
              <a:gd name="connsiteX25" fmla="*/ 1731818 w 7954490"/>
              <a:gd name="connsiteY25" fmla="*/ 317842 h 351156"/>
              <a:gd name="connsiteX26" fmla="*/ 1785405 w 7954490"/>
              <a:gd name="connsiteY26" fmla="*/ 326057 h 351156"/>
              <a:gd name="connsiteX27" fmla="*/ 1835727 w 7954490"/>
              <a:gd name="connsiteY27" fmla="*/ 158515 h 351156"/>
              <a:gd name="connsiteX28" fmla="*/ 1880160 w 7954490"/>
              <a:gd name="connsiteY28" fmla="*/ 43803 h 351156"/>
              <a:gd name="connsiteX29" fmla="*/ 1953491 w 7954490"/>
              <a:gd name="connsiteY29" fmla="*/ 40751 h 351156"/>
              <a:gd name="connsiteX30" fmla="*/ 2007128 w 7954490"/>
              <a:gd name="connsiteY30" fmla="*/ 227788 h 351156"/>
              <a:gd name="connsiteX31" fmla="*/ 2037419 w 7954490"/>
              <a:gd name="connsiteY31" fmla="*/ 307991 h 351156"/>
              <a:gd name="connsiteX32" fmla="*/ 2071257 w 7954490"/>
              <a:gd name="connsiteY32" fmla="*/ 343083 h 351156"/>
              <a:gd name="connsiteX33" fmla="*/ 2103329 w 7954490"/>
              <a:gd name="connsiteY33" fmla="*/ 314096 h 351156"/>
              <a:gd name="connsiteX34" fmla="*/ 2135282 w 7954490"/>
              <a:gd name="connsiteY34" fmla="*/ 245754 h 351156"/>
              <a:gd name="connsiteX35" fmla="*/ 2191940 w 7954490"/>
              <a:gd name="connsiteY35" fmla="*/ 137613 h 351156"/>
              <a:gd name="connsiteX36" fmla="*/ 2276996 w 7954490"/>
              <a:gd name="connsiteY36" fmla="*/ 33824 h 351156"/>
              <a:gd name="connsiteX37" fmla="*/ 2362992 w 7954490"/>
              <a:gd name="connsiteY37" fmla="*/ 151468 h 351156"/>
              <a:gd name="connsiteX38" fmla="*/ 2449784 w 7954490"/>
              <a:gd name="connsiteY38" fmla="*/ 321716 h 351156"/>
              <a:gd name="connsiteX39" fmla="*/ 2526871 w 7954490"/>
              <a:gd name="connsiteY39" fmla="*/ 328764 h 351156"/>
              <a:gd name="connsiteX40" fmla="*/ 2583873 w 7954490"/>
              <a:gd name="connsiteY40" fmla="*/ 234715 h 351156"/>
              <a:gd name="connsiteX41" fmla="*/ 2630137 w 7954490"/>
              <a:gd name="connsiteY41" fmla="*/ 83137 h 351156"/>
              <a:gd name="connsiteX42" fmla="*/ 2691030 w 7954490"/>
              <a:gd name="connsiteY42" fmla="*/ 34811 h 351156"/>
              <a:gd name="connsiteX43" fmla="*/ 2743744 w 7954490"/>
              <a:gd name="connsiteY43" fmla="*/ 53664 h 351156"/>
              <a:gd name="connsiteX44" fmla="*/ 2815342 w 7954490"/>
              <a:gd name="connsiteY44" fmla="*/ 162390 h 351156"/>
              <a:gd name="connsiteX45" fmla="*/ 2879667 w 7954490"/>
              <a:gd name="connsiteY45" fmla="*/ 269004 h 351156"/>
              <a:gd name="connsiteX46" fmla="*/ 2969820 w 7954490"/>
              <a:gd name="connsiteY46" fmla="*/ 343442 h 351156"/>
              <a:gd name="connsiteX47" fmla="*/ 3063933 w 7954490"/>
              <a:gd name="connsiteY47" fmla="*/ 259610 h 351156"/>
              <a:gd name="connsiteX48" fmla="*/ 3136175 w 7954490"/>
              <a:gd name="connsiteY48" fmla="*/ 128577 h 351156"/>
              <a:gd name="connsiteX49" fmla="*/ 3179662 w 7954490"/>
              <a:gd name="connsiteY49" fmla="*/ 67339 h 351156"/>
              <a:gd name="connsiteX50" fmla="*/ 3275117 w 7954490"/>
              <a:gd name="connsiteY50" fmla="*/ 29949 h 351156"/>
              <a:gd name="connsiteX51" fmla="*/ 3359926 w 7954490"/>
              <a:gd name="connsiteY51" fmla="*/ 107556 h 351156"/>
              <a:gd name="connsiteX52" fmla="*/ 3451860 w 7954490"/>
              <a:gd name="connsiteY52" fmla="*/ 249392 h 351156"/>
              <a:gd name="connsiteX53" fmla="*/ 3579966 w 7954490"/>
              <a:gd name="connsiteY53" fmla="*/ 339446 h 351156"/>
              <a:gd name="connsiteX54" fmla="*/ 3731029 w 7954490"/>
              <a:gd name="connsiteY54" fmla="*/ 328059 h 351156"/>
              <a:gd name="connsiteX55" fmla="*/ 3907379 w 7954490"/>
              <a:gd name="connsiteY55" fmla="*/ 190802 h 351156"/>
              <a:gd name="connsiteX56" fmla="*/ 4128655 w 7954490"/>
              <a:gd name="connsiteY56" fmla="*/ 26897 h 351156"/>
              <a:gd name="connsiteX57" fmla="*/ 4336473 w 7954490"/>
              <a:gd name="connsiteY57" fmla="*/ 6115 h 351156"/>
              <a:gd name="connsiteX58" fmla="*/ 4558145 w 7954490"/>
              <a:gd name="connsiteY58" fmla="*/ 89242 h 351156"/>
              <a:gd name="connsiteX59" fmla="*/ 4759036 w 7954490"/>
              <a:gd name="connsiteY59" fmla="*/ 227788 h 351156"/>
              <a:gd name="connsiteX60" fmla="*/ 4941916 w 7954490"/>
              <a:gd name="connsiteY60" fmla="*/ 333342 h 351156"/>
              <a:gd name="connsiteX61" fmla="*/ 5153891 w 7954490"/>
              <a:gd name="connsiteY61" fmla="*/ 345551 h 351156"/>
              <a:gd name="connsiteX62" fmla="*/ 5368636 w 7954490"/>
              <a:gd name="connsiteY62" fmla="*/ 290133 h 351156"/>
              <a:gd name="connsiteX63" fmla="*/ 5569527 w 7954490"/>
              <a:gd name="connsiteY63" fmla="*/ 193151 h 351156"/>
              <a:gd name="connsiteX64" fmla="*/ 5746124 w 7954490"/>
              <a:gd name="connsiteY64" fmla="*/ 106733 h 351156"/>
              <a:gd name="connsiteX65" fmla="*/ 6005945 w 7954490"/>
              <a:gd name="connsiteY65" fmla="*/ 40751 h 351156"/>
              <a:gd name="connsiteX66" fmla="*/ 6234545 w 7954490"/>
              <a:gd name="connsiteY66" fmla="*/ 61533 h 351156"/>
              <a:gd name="connsiteX67" fmla="*/ 6470073 w 7954490"/>
              <a:gd name="connsiteY67" fmla="*/ 179297 h 351156"/>
              <a:gd name="connsiteX68" fmla="*/ 6650182 w 7954490"/>
              <a:gd name="connsiteY68" fmla="*/ 276278 h 351156"/>
              <a:gd name="connsiteX69" fmla="*/ 6899960 w 7954490"/>
              <a:gd name="connsiteY69" fmla="*/ 348723 h 351156"/>
              <a:gd name="connsiteX70" fmla="*/ 7162801 w 7954490"/>
              <a:gd name="connsiteY70" fmla="*/ 324066 h 351156"/>
              <a:gd name="connsiteX71" fmla="*/ 7377545 w 7954490"/>
              <a:gd name="connsiteY71" fmla="*/ 227788 h 351156"/>
              <a:gd name="connsiteX72" fmla="*/ 7703127 w 7954490"/>
              <a:gd name="connsiteY72" fmla="*/ 61533 h 351156"/>
              <a:gd name="connsiteX73" fmla="*/ 7954490 w 7954490"/>
              <a:gd name="connsiteY73" fmla="*/ 11516 h 351156"/>
              <a:gd name="connsiteX0" fmla="*/ 0 w 7954490"/>
              <a:gd name="connsiteY0" fmla="*/ 19969 h 351156"/>
              <a:gd name="connsiteX1" fmla="*/ 55418 w 7954490"/>
              <a:gd name="connsiteY1" fmla="*/ 345433 h 351156"/>
              <a:gd name="connsiteX2" fmla="*/ 152400 w 7954490"/>
              <a:gd name="connsiteY2" fmla="*/ 19969 h 351156"/>
              <a:gd name="connsiteX3" fmla="*/ 223504 w 7954490"/>
              <a:gd name="connsiteY3" fmla="*/ 342380 h 351156"/>
              <a:gd name="connsiteX4" fmla="*/ 311727 w 7954490"/>
              <a:gd name="connsiteY4" fmla="*/ 33824 h 351156"/>
              <a:gd name="connsiteX5" fmla="*/ 387927 w 7954490"/>
              <a:gd name="connsiteY5" fmla="*/ 343083 h 351156"/>
              <a:gd name="connsiteX6" fmla="*/ 471055 w 7954490"/>
              <a:gd name="connsiteY6" fmla="*/ 33824 h 351156"/>
              <a:gd name="connsiteX7" fmla="*/ 543593 w 7954490"/>
              <a:gd name="connsiteY7" fmla="*/ 345433 h 351156"/>
              <a:gd name="connsiteX8" fmla="*/ 637309 w 7954490"/>
              <a:gd name="connsiteY8" fmla="*/ 33824 h 351156"/>
              <a:gd name="connsiteX9" fmla="*/ 708413 w 7954490"/>
              <a:gd name="connsiteY9" fmla="*/ 345433 h 351156"/>
              <a:gd name="connsiteX10" fmla="*/ 789709 w 7954490"/>
              <a:gd name="connsiteY10" fmla="*/ 33824 h 351156"/>
              <a:gd name="connsiteX11" fmla="*/ 907473 w 7954490"/>
              <a:gd name="connsiteY11" fmla="*/ 330992 h 351156"/>
              <a:gd name="connsiteX12" fmla="*/ 974668 w 7954490"/>
              <a:gd name="connsiteY12" fmla="*/ 255974 h 351156"/>
              <a:gd name="connsiteX13" fmla="*/ 1046018 w 7954490"/>
              <a:gd name="connsiteY13" fmla="*/ 40751 h 351156"/>
              <a:gd name="connsiteX14" fmla="*/ 1094509 w 7954490"/>
              <a:gd name="connsiteY14" fmla="*/ 103097 h 351156"/>
              <a:gd name="connsiteX15" fmla="*/ 1161951 w 7954490"/>
              <a:gd name="connsiteY15" fmla="*/ 329586 h 351156"/>
              <a:gd name="connsiteX16" fmla="*/ 1219200 w 7954490"/>
              <a:gd name="connsiteY16" fmla="*/ 290133 h 351156"/>
              <a:gd name="connsiteX17" fmla="*/ 1276449 w 7954490"/>
              <a:gd name="connsiteY17" fmla="*/ 81492 h 351156"/>
              <a:gd name="connsiteX18" fmla="*/ 1323109 w 7954490"/>
              <a:gd name="connsiteY18" fmla="*/ 26897 h 351156"/>
              <a:gd name="connsiteX19" fmla="*/ 1399309 w 7954490"/>
              <a:gd name="connsiteY19" fmla="*/ 200078 h 351156"/>
              <a:gd name="connsiteX20" fmla="*/ 1463733 w 7954490"/>
              <a:gd name="connsiteY20" fmla="*/ 346374 h 351156"/>
              <a:gd name="connsiteX21" fmla="*/ 1517073 w 7954490"/>
              <a:gd name="connsiteY21" fmla="*/ 262424 h 351156"/>
              <a:gd name="connsiteX22" fmla="*/ 1565564 w 7954490"/>
              <a:gd name="connsiteY22" fmla="*/ 75388 h 351156"/>
              <a:gd name="connsiteX23" fmla="*/ 1620982 w 7954490"/>
              <a:gd name="connsiteY23" fmla="*/ 33824 h 351156"/>
              <a:gd name="connsiteX24" fmla="*/ 1676400 w 7954490"/>
              <a:gd name="connsiteY24" fmla="*/ 151588 h 351156"/>
              <a:gd name="connsiteX25" fmla="*/ 1731818 w 7954490"/>
              <a:gd name="connsiteY25" fmla="*/ 317842 h 351156"/>
              <a:gd name="connsiteX26" fmla="*/ 1785405 w 7954490"/>
              <a:gd name="connsiteY26" fmla="*/ 326057 h 351156"/>
              <a:gd name="connsiteX27" fmla="*/ 1835727 w 7954490"/>
              <a:gd name="connsiteY27" fmla="*/ 158515 h 351156"/>
              <a:gd name="connsiteX28" fmla="*/ 1880160 w 7954490"/>
              <a:gd name="connsiteY28" fmla="*/ 43803 h 351156"/>
              <a:gd name="connsiteX29" fmla="*/ 1953491 w 7954490"/>
              <a:gd name="connsiteY29" fmla="*/ 40751 h 351156"/>
              <a:gd name="connsiteX30" fmla="*/ 2007128 w 7954490"/>
              <a:gd name="connsiteY30" fmla="*/ 227788 h 351156"/>
              <a:gd name="connsiteX31" fmla="*/ 2037419 w 7954490"/>
              <a:gd name="connsiteY31" fmla="*/ 307991 h 351156"/>
              <a:gd name="connsiteX32" fmla="*/ 2071257 w 7954490"/>
              <a:gd name="connsiteY32" fmla="*/ 343083 h 351156"/>
              <a:gd name="connsiteX33" fmla="*/ 2103329 w 7954490"/>
              <a:gd name="connsiteY33" fmla="*/ 314096 h 351156"/>
              <a:gd name="connsiteX34" fmla="*/ 2135282 w 7954490"/>
              <a:gd name="connsiteY34" fmla="*/ 245754 h 351156"/>
              <a:gd name="connsiteX35" fmla="*/ 2191940 w 7954490"/>
              <a:gd name="connsiteY35" fmla="*/ 137613 h 351156"/>
              <a:gd name="connsiteX36" fmla="*/ 2276996 w 7954490"/>
              <a:gd name="connsiteY36" fmla="*/ 33824 h 351156"/>
              <a:gd name="connsiteX37" fmla="*/ 2362992 w 7954490"/>
              <a:gd name="connsiteY37" fmla="*/ 151468 h 351156"/>
              <a:gd name="connsiteX38" fmla="*/ 2449784 w 7954490"/>
              <a:gd name="connsiteY38" fmla="*/ 321716 h 351156"/>
              <a:gd name="connsiteX39" fmla="*/ 2526871 w 7954490"/>
              <a:gd name="connsiteY39" fmla="*/ 328764 h 351156"/>
              <a:gd name="connsiteX40" fmla="*/ 2583873 w 7954490"/>
              <a:gd name="connsiteY40" fmla="*/ 234715 h 351156"/>
              <a:gd name="connsiteX41" fmla="*/ 2630137 w 7954490"/>
              <a:gd name="connsiteY41" fmla="*/ 83137 h 351156"/>
              <a:gd name="connsiteX42" fmla="*/ 2691030 w 7954490"/>
              <a:gd name="connsiteY42" fmla="*/ 34811 h 351156"/>
              <a:gd name="connsiteX43" fmla="*/ 2743744 w 7954490"/>
              <a:gd name="connsiteY43" fmla="*/ 53664 h 351156"/>
              <a:gd name="connsiteX44" fmla="*/ 2815342 w 7954490"/>
              <a:gd name="connsiteY44" fmla="*/ 162390 h 351156"/>
              <a:gd name="connsiteX45" fmla="*/ 2879667 w 7954490"/>
              <a:gd name="connsiteY45" fmla="*/ 269004 h 351156"/>
              <a:gd name="connsiteX46" fmla="*/ 2969820 w 7954490"/>
              <a:gd name="connsiteY46" fmla="*/ 343442 h 351156"/>
              <a:gd name="connsiteX47" fmla="*/ 3063933 w 7954490"/>
              <a:gd name="connsiteY47" fmla="*/ 259610 h 351156"/>
              <a:gd name="connsiteX48" fmla="*/ 3136175 w 7954490"/>
              <a:gd name="connsiteY48" fmla="*/ 128577 h 351156"/>
              <a:gd name="connsiteX49" fmla="*/ 3179662 w 7954490"/>
              <a:gd name="connsiteY49" fmla="*/ 67339 h 351156"/>
              <a:gd name="connsiteX50" fmla="*/ 3275117 w 7954490"/>
              <a:gd name="connsiteY50" fmla="*/ 29949 h 351156"/>
              <a:gd name="connsiteX51" fmla="*/ 3359926 w 7954490"/>
              <a:gd name="connsiteY51" fmla="*/ 107556 h 351156"/>
              <a:gd name="connsiteX52" fmla="*/ 3451860 w 7954490"/>
              <a:gd name="connsiteY52" fmla="*/ 249392 h 351156"/>
              <a:gd name="connsiteX53" fmla="*/ 3579966 w 7954490"/>
              <a:gd name="connsiteY53" fmla="*/ 339446 h 351156"/>
              <a:gd name="connsiteX54" fmla="*/ 3731029 w 7954490"/>
              <a:gd name="connsiteY54" fmla="*/ 328059 h 351156"/>
              <a:gd name="connsiteX55" fmla="*/ 3907379 w 7954490"/>
              <a:gd name="connsiteY55" fmla="*/ 190802 h 351156"/>
              <a:gd name="connsiteX56" fmla="*/ 4128655 w 7954490"/>
              <a:gd name="connsiteY56" fmla="*/ 26897 h 351156"/>
              <a:gd name="connsiteX57" fmla="*/ 4336473 w 7954490"/>
              <a:gd name="connsiteY57" fmla="*/ 6115 h 351156"/>
              <a:gd name="connsiteX58" fmla="*/ 4558145 w 7954490"/>
              <a:gd name="connsiteY58" fmla="*/ 89242 h 351156"/>
              <a:gd name="connsiteX59" fmla="*/ 4759036 w 7954490"/>
              <a:gd name="connsiteY59" fmla="*/ 227788 h 351156"/>
              <a:gd name="connsiteX60" fmla="*/ 4941916 w 7954490"/>
              <a:gd name="connsiteY60" fmla="*/ 333342 h 351156"/>
              <a:gd name="connsiteX61" fmla="*/ 5153891 w 7954490"/>
              <a:gd name="connsiteY61" fmla="*/ 345551 h 351156"/>
              <a:gd name="connsiteX62" fmla="*/ 5368636 w 7954490"/>
              <a:gd name="connsiteY62" fmla="*/ 290133 h 351156"/>
              <a:gd name="connsiteX63" fmla="*/ 5569527 w 7954490"/>
              <a:gd name="connsiteY63" fmla="*/ 193151 h 351156"/>
              <a:gd name="connsiteX64" fmla="*/ 5746124 w 7954490"/>
              <a:gd name="connsiteY64" fmla="*/ 106733 h 351156"/>
              <a:gd name="connsiteX65" fmla="*/ 6005945 w 7954490"/>
              <a:gd name="connsiteY65" fmla="*/ 40751 h 351156"/>
              <a:gd name="connsiteX66" fmla="*/ 6234545 w 7954490"/>
              <a:gd name="connsiteY66" fmla="*/ 61533 h 351156"/>
              <a:gd name="connsiteX67" fmla="*/ 6470073 w 7954490"/>
              <a:gd name="connsiteY67" fmla="*/ 179297 h 351156"/>
              <a:gd name="connsiteX68" fmla="*/ 6650182 w 7954490"/>
              <a:gd name="connsiteY68" fmla="*/ 276278 h 351156"/>
              <a:gd name="connsiteX69" fmla="*/ 6899960 w 7954490"/>
              <a:gd name="connsiteY69" fmla="*/ 348723 h 351156"/>
              <a:gd name="connsiteX70" fmla="*/ 7162801 w 7954490"/>
              <a:gd name="connsiteY70" fmla="*/ 324066 h 351156"/>
              <a:gd name="connsiteX71" fmla="*/ 7377545 w 7954490"/>
              <a:gd name="connsiteY71" fmla="*/ 227788 h 351156"/>
              <a:gd name="connsiteX72" fmla="*/ 7703127 w 7954490"/>
              <a:gd name="connsiteY72" fmla="*/ 61533 h 351156"/>
              <a:gd name="connsiteX73" fmla="*/ 7954490 w 7954490"/>
              <a:gd name="connsiteY73" fmla="*/ 11516 h 351156"/>
              <a:gd name="connsiteX0" fmla="*/ 0 w 7954490"/>
              <a:gd name="connsiteY0" fmla="*/ 19969 h 351156"/>
              <a:gd name="connsiteX1" fmla="*/ 55418 w 7954490"/>
              <a:gd name="connsiteY1" fmla="*/ 345433 h 351156"/>
              <a:gd name="connsiteX2" fmla="*/ 152400 w 7954490"/>
              <a:gd name="connsiteY2" fmla="*/ 19969 h 351156"/>
              <a:gd name="connsiteX3" fmla="*/ 223504 w 7954490"/>
              <a:gd name="connsiteY3" fmla="*/ 342380 h 351156"/>
              <a:gd name="connsiteX4" fmla="*/ 311727 w 7954490"/>
              <a:gd name="connsiteY4" fmla="*/ 33824 h 351156"/>
              <a:gd name="connsiteX5" fmla="*/ 387927 w 7954490"/>
              <a:gd name="connsiteY5" fmla="*/ 343083 h 351156"/>
              <a:gd name="connsiteX6" fmla="*/ 471055 w 7954490"/>
              <a:gd name="connsiteY6" fmla="*/ 33824 h 351156"/>
              <a:gd name="connsiteX7" fmla="*/ 543593 w 7954490"/>
              <a:gd name="connsiteY7" fmla="*/ 345433 h 351156"/>
              <a:gd name="connsiteX8" fmla="*/ 637309 w 7954490"/>
              <a:gd name="connsiteY8" fmla="*/ 33824 h 351156"/>
              <a:gd name="connsiteX9" fmla="*/ 708413 w 7954490"/>
              <a:gd name="connsiteY9" fmla="*/ 345433 h 351156"/>
              <a:gd name="connsiteX10" fmla="*/ 789709 w 7954490"/>
              <a:gd name="connsiteY10" fmla="*/ 33824 h 351156"/>
              <a:gd name="connsiteX11" fmla="*/ 907473 w 7954490"/>
              <a:gd name="connsiteY11" fmla="*/ 330992 h 351156"/>
              <a:gd name="connsiteX12" fmla="*/ 974668 w 7954490"/>
              <a:gd name="connsiteY12" fmla="*/ 255974 h 351156"/>
              <a:gd name="connsiteX13" fmla="*/ 1046018 w 7954490"/>
              <a:gd name="connsiteY13" fmla="*/ 40751 h 351156"/>
              <a:gd name="connsiteX14" fmla="*/ 1094509 w 7954490"/>
              <a:gd name="connsiteY14" fmla="*/ 103097 h 351156"/>
              <a:gd name="connsiteX15" fmla="*/ 1161951 w 7954490"/>
              <a:gd name="connsiteY15" fmla="*/ 329586 h 351156"/>
              <a:gd name="connsiteX16" fmla="*/ 1219200 w 7954490"/>
              <a:gd name="connsiteY16" fmla="*/ 290133 h 351156"/>
              <a:gd name="connsiteX17" fmla="*/ 1276449 w 7954490"/>
              <a:gd name="connsiteY17" fmla="*/ 81492 h 351156"/>
              <a:gd name="connsiteX18" fmla="*/ 1323109 w 7954490"/>
              <a:gd name="connsiteY18" fmla="*/ 26897 h 351156"/>
              <a:gd name="connsiteX19" fmla="*/ 1399309 w 7954490"/>
              <a:gd name="connsiteY19" fmla="*/ 200078 h 351156"/>
              <a:gd name="connsiteX20" fmla="*/ 1463733 w 7954490"/>
              <a:gd name="connsiteY20" fmla="*/ 338743 h 351156"/>
              <a:gd name="connsiteX21" fmla="*/ 1517073 w 7954490"/>
              <a:gd name="connsiteY21" fmla="*/ 262424 h 351156"/>
              <a:gd name="connsiteX22" fmla="*/ 1565564 w 7954490"/>
              <a:gd name="connsiteY22" fmla="*/ 75388 h 351156"/>
              <a:gd name="connsiteX23" fmla="*/ 1620982 w 7954490"/>
              <a:gd name="connsiteY23" fmla="*/ 33824 h 351156"/>
              <a:gd name="connsiteX24" fmla="*/ 1676400 w 7954490"/>
              <a:gd name="connsiteY24" fmla="*/ 151588 h 351156"/>
              <a:gd name="connsiteX25" fmla="*/ 1731818 w 7954490"/>
              <a:gd name="connsiteY25" fmla="*/ 317842 h 351156"/>
              <a:gd name="connsiteX26" fmla="*/ 1785405 w 7954490"/>
              <a:gd name="connsiteY26" fmla="*/ 326057 h 351156"/>
              <a:gd name="connsiteX27" fmla="*/ 1835727 w 7954490"/>
              <a:gd name="connsiteY27" fmla="*/ 158515 h 351156"/>
              <a:gd name="connsiteX28" fmla="*/ 1880160 w 7954490"/>
              <a:gd name="connsiteY28" fmla="*/ 43803 h 351156"/>
              <a:gd name="connsiteX29" fmla="*/ 1953491 w 7954490"/>
              <a:gd name="connsiteY29" fmla="*/ 40751 h 351156"/>
              <a:gd name="connsiteX30" fmla="*/ 2007128 w 7954490"/>
              <a:gd name="connsiteY30" fmla="*/ 227788 h 351156"/>
              <a:gd name="connsiteX31" fmla="*/ 2037419 w 7954490"/>
              <a:gd name="connsiteY31" fmla="*/ 307991 h 351156"/>
              <a:gd name="connsiteX32" fmla="*/ 2071257 w 7954490"/>
              <a:gd name="connsiteY32" fmla="*/ 343083 h 351156"/>
              <a:gd name="connsiteX33" fmla="*/ 2103329 w 7954490"/>
              <a:gd name="connsiteY33" fmla="*/ 314096 h 351156"/>
              <a:gd name="connsiteX34" fmla="*/ 2135282 w 7954490"/>
              <a:gd name="connsiteY34" fmla="*/ 245754 h 351156"/>
              <a:gd name="connsiteX35" fmla="*/ 2191940 w 7954490"/>
              <a:gd name="connsiteY35" fmla="*/ 137613 h 351156"/>
              <a:gd name="connsiteX36" fmla="*/ 2276996 w 7954490"/>
              <a:gd name="connsiteY36" fmla="*/ 33824 h 351156"/>
              <a:gd name="connsiteX37" fmla="*/ 2362992 w 7954490"/>
              <a:gd name="connsiteY37" fmla="*/ 151468 h 351156"/>
              <a:gd name="connsiteX38" fmla="*/ 2449784 w 7954490"/>
              <a:gd name="connsiteY38" fmla="*/ 321716 h 351156"/>
              <a:gd name="connsiteX39" fmla="*/ 2526871 w 7954490"/>
              <a:gd name="connsiteY39" fmla="*/ 328764 h 351156"/>
              <a:gd name="connsiteX40" fmla="*/ 2583873 w 7954490"/>
              <a:gd name="connsiteY40" fmla="*/ 234715 h 351156"/>
              <a:gd name="connsiteX41" fmla="*/ 2630137 w 7954490"/>
              <a:gd name="connsiteY41" fmla="*/ 83137 h 351156"/>
              <a:gd name="connsiteX42" fmla="*/ 2691030 w 7954490"/>
              <a:gd name="connsiteY42" fmla="*/ 34811 h 351156"/>
              <a:gd name="connsiteX43" fmla="*/ 2743744 w 7954490"/>
              <a:gd name="connsiteY43" fmla="*/ 53664 h 351156"/>
              <a:gd name="connsiteX44" fmla="*/ 2815342 w 7954490"/>
              <a:gd name="connsiteY44" fmla="*/ 162390 h 351156"/>
              <a:gd name="connsiteX45" fmla="*/ 2879667 w 7954490"/>
              <a:gd name="connsiteY45" fmla="*/ 269004 h 351156"/>
              <a:gd name="connsiteX46" fmla="*/ 2969820 w 7954490"/>
              <a:gd name="connsiteY46" fmla="*/ 343442 h 351156"/>
              <a:gd name="connsiteX47" fmla="*/ 3063933 w 7954490"/>
              <a:gd name="connsiteY47" fmla="*/ 259610 h 351156"/>
              <a:gd name="connsiteX48" fmla="*/ 3136175 w 7954490"/>
              <a:gd name="connsiteY48" fmla="*/ 128577 h 351156"/>
              <a:gd name="connsiteX49" fmla="*/ 3179662 w 7954490"/>
              <a:gd name="connsiteY49" fmla="*/ 67339 h 351156"/>
              <a:gd name="connsiteX50" fmla="*/ 3275117 w 7954490"/>
              <a:gd name="connsiteY50" fmla="*/ 29949 h 351156"/>
              <a:gd name="connsiteX51" fmla="*/ 3359926 w 7954490"/>
              <a:gd name="connsiteY51" fmla="*/ 107556 h 351156"/>
              <a:gd name="connsiteX52" fmla="*/ 3451860 w 7954490"/>
              <a:gd name="connsiteY52" fmla="*/ 249392 h 351156"/>
              <a:gd name="connsiteX53" fmla="*/ 3579966 w 7954490"/>
              <a:gd name="connsiteY53" fmla="*/ 339446 h 351156"/>
              <a:gd name="connsiteX54" fmla="*/ 3731029 w 7954490"/>
              <a:gd name="connsiteY54" fmla="*/ 328059 h 351156"/>
              <a:gd name="connsiteX55" fmla="*/ 3907379 w 7954490"/>
              <a:gd name="connsiteY55" fmla="*/ 190802 h 351156"/>
              <a:gd name="connsiteX56" fmla="*/ 4128655 w 7954490"/>
              <a:gd name="connsiteY56" fmla="*/ 26897 h 351156"/>
              <a:gd name="connsiteX57" fmla="*/ 4336473 w 7954490"/>
              <a:gd name="connsiteY57" fmla="*/ 6115 h 351156"/>
              <a:gd name="connsiteX58" fmla="*/ 4558145 w 7954490"/>
              <a:gd name="connsiteY58" fmla="*/ 89242 h 351156"/>
              <a:gd name="connsiteX59" fmla="*/ 4759036 w 7954490"/>
              <a:gd name="connsiteY59" fmla="*/ 227788 h 351156"/>
              <a:gd name="connsiteX60" fmla="*/ 4941916 w 7954490"/>
              <a:gd name="connsiteY60" fmla="*/ 333342 h 351156"/>
              <a:gd name="connsiteX61" fmla="*/ 5153891 w 7954490"/>
              <a:gd name="connsiteY61" fmla="*/ 345551 h 351156"/>
              <a:gd name="connsiteX62" fmla="*/ 5368636 w 7954490"/>
              <a:gd name="connsiteY62" fmla="*/ 290133 h 351156"/>
              <a:gd name="connsiteX63" fmla="*/ 5569527 w 7954490"/>
              <a:gd name="connsiteY63" fmla="*/ 193151 h 351156"/>
              <a:gd name="connsiteX64" fmla="*/ 5746124 w 7954490"/>
              <a:gd name="connsiteY64" fmla="*/ 106733 h 351156"/>
              <a:gd name="connsiteX65" fmla="*/ 6005945 w 7954490"/>
              <a:gd name="connsiteY65" fmla="*/ 40751 h 351156"/>
              <a:gd name="connsiteX66" fmla="*/ 6234545 w 7954490"/>
              <a:gd name="connsiteY66" fmla="*/ 61533 h 351156"/>
              <a:gd name="connsiteX67" fmla="*/ 6470073 w 7954490"/>
              <a:gd name="connsiteY67" fmla="*/ 179297 h 351156"/>
              <a:gd name="connsiteX68" fmla="*/ 6650182 w 7954490"/>
              <a:gd name="connsiteY68" fmla="*/ 276278 h 351156"/>
              <a:gd name="connsiteX69" fmla="*/ 6899960 w 7954490"/>
              <a:gd name="connsiteY69" fmla="*/ 348723 h 351156"/>
              <a:gd name="connsiteX70" fmla="*/ 7162801 w 7954490"/>
              <a:gd name="connsiteY70" fmla="*/ 324066 h 351156"/>
              <a:gd name="connsiteX71" fmla="*/ 7377545 w 7954490"/>
              <a:gd name="connsiteY71" fmla="*/ 227788 h 351156"/>
              <a:gd name="connsiteX72" fmla="*/ 7703127 w 7954490"/>
              <a:gd name="connsiteY72" fmla="*/ 61533 h 351156"/>
              <a:gd name="connsiteX73" fmla="*/ 7954490 w 7954490"/>
              <a:gd name="connsiteY73" fmla="*/ 11516 h 351156"/>
              <a:gd name="connsiteX0" fmla="*/ 0 w 7954490"/>
              <a:gd name="connsiteY0" fmla="*/ 19969 h 351156"/>
              <a:gd name="connsiteX1" fmla="*/ 55418 w 7954490"/>
              <a:gd name="connsiteY1" fmla="*/ 345433 h 351156"/>
              <a:gd name="connsiteX2" fmla="*/ 152400 w 7954490"/>
              <a:gd name="connsiteY2" fmla="*/ 19969 h 351156"/>
              <a:gd name="connsiteX3" fmla="*/ 223504 w 7954490"/>
              <a:gd name="connsiteY3" fmla="*/ 342380 h 351156"/>
              <a:gd name="connsiteX4" fmla="*/ 311727 w 7954490"/>
              <a:gd name="connsiteY4" fmla="*/ 33824 h 351156"/>
              <a:gd name="connsiteX5" fmla="*/ 387927 w 7954490"/>
              <a:gd name="connsiteY5" fmla="*/ 343083 h 351156"/>
              <a:gd name="connsiteX6" fmla="*/ 471055 w 7954490"/>
              <a:gd name="connsiteY6" fmla="*/ 33824 h 351156"/>
              <a:gd name="connsiteX7" fmla="*/ 543593 w 7954490"/>
              <a:gd name="connsiteY7" fmla="*/ 345433 h 351156"/>
              <a:gd name="connsiteX8" fmla="*/ 637309 w 7954490"/>
              <a:gd name="connsiteY8" fmla="*/ 33824 h 351156"/>
              <a:gd name="connsiteX9" fmla="*/ 706582 w 7954490"/>
              <a:gd name="connsiteY9" fmla="*/ 339328 h 351156"/>
              <a:gd name="connsiteX10" fmla="*/ 789709 w 7954490"/>
              <a:gd name="connsiteY10" fmla="*/ 33824 h 351156"/>
              <a:gd name="connsiteX11" fmla="*/ 907473 w 7954490"/>
              <a:gd name="connsiteY11" fmla="*/ 330992 h 351156"/>
              <a:gd name="connsiteX12" fmla="*/ 974668 w 7954490"/>
              <a:gd name="connsiteY12" fmla="*/ 255974 h 351156"/>
              <a:gd name="connsiteX13" fmla="*/ 1046018 w 7954490"/>
              <a:gd name="connsiteY13" fmla="*/ 40751 h 351156"/>
              <a:gd name="connsiteX14" fmla="*/ 1094509 w 7954490"/>
              <a:gd name="connsiteY14" fmla="*/ 103097 h 351156"/>
              <a:gd name="connsiteX15" fmla="*/ 1161951 w 7954490"/>
              <a:gd name="connsiteY15" fmla="*/ 329586 h 351156"/>
              <a:gd name="connsiteX16" fmla="*/ 1219200 w 7954490"/>
              <a:gd name="connsiteY16" fmla="*/ 290133 h 351156"/>
              <a:gd name="connsiteX17" fmla="*/ 1276449 w 7954490"/>
              <a:gd name="connsiteY17" fmla="*/ 81492 h 351156"/>
              <a:gd name="connsiteX18" fmla="*/ 1323109 w 7954490"/>
              <a:gd name="connsiteY18" fmla="*/ 26897 h 351156"/>
              <a:gd name="connsiteX19" fmla="*/ 1399309 w 7954490"/>
              <a:gd name="connsiteY19" fmla="*/ 200078 h 351156"/>
              <a:gd name="connsiteX20" fmla="*/ 1463733 w 7954490"/>
              <a:gd name="connsiteY20" fmla="*/ 338743 h 351156"/>
              <a:gd name="connsiteX21" fmla="*/ 1517073 w 7954490"/>
              <a:gd name="connsiteY21" fmla="*/ 262424 h 351156"/>
              <a:gd name="connsiteX22" fmla="*/ 1565564 w 7954490"/>
              <a:gd name="connsiteY22" fmla="*/ 75388 h 351156"/>
              <a:gd name="connsiteX23" fmla="*/ 1620982 w 7954490"/>
              <a:gd name="connsiteY23" fmla="*/ 33824 h 351156"/>
              <a:gd name="connsiteX24" fmla="*/ 1676400 w 7954490"/>
              <a:gd name="connsiteY24" fmla="*/ 151588 h 351156"/>
              <a:gd name="connsiteX25" fmla="*/ 1731818 w 7954490"/>
              <a:gd name="connsiteY25" fmla="*/ 317842 h 351156"/>
              <a:gd name="connsiteX26" fmla="*/ 1785405 w 7954490"/>
              <a:gd name="connsiteY26" fmla="*/ 326057 h 351156"/>
              <a:gd name="connsiteX27" fmla="*/ 1835727 w 7954490"/>
              <a:gd name="connsiteY27" fmla="*/ 158515 h 351156"/>
              <a:gd name="connsiteX28" fmla="*/ 1880160 w 7954490"/>
              <a:gd name="connsiteY28" fmla="*/ 43803 h 351156"/>
              <a:gd name="connsiteX29" fmla="*/ 1953491 w 7954490"/>
              <a:gd name="connsiteY29" fmla="*/ 40751 h 351156"/>
              <a:gd name="connsiteX30" fmla="*/ 2007128 w 7954490"/>
              <a:gd name="connsiteY30" fmla="*/ 227788 h 351156"/>
              <a:gd name="connsiteX31" fmla="*/ 2037419 w 7954490"/>
              <a:gd name="connsiteY31" fmla="*/ 307991 h 351156"/>
              <a:gd name="connsiteX32" fmla="*/ 2071257 w 7954490"/>
              <a:gd name="connsiteY32" fmla="*/ 343083 h 351156"/>
              <a:gd name="connsiteX33" fmla="*/ 2103329 w 7954490"/>
              <a:gd name="connsiteY33" fmla="*/ 314096 h 351156"/>
              <a:gd name="connsiteX34" fmla="*/ 2135282 w 7954490"/>
              <a:gd name="connsiteY34" fmla="*/ 245754 h 351156"/>
              <a:gd name="connsiteX35" fmla="*/ 2191940 w 7954490"/>
              <a:gd name="connsiteY35" fmla="*/ 137613 h 351156"/>
              <a:gd name="connsiteX36" fmla="*/ 2276996 w 7954490"/>
              <a:gd name="connsiteY36" fmla="*/ 33824 h 351156"/>
              <a:gd name="connsiteX37" fmla="*/ 2362992 w 7954490"/>
              <a:gd name="connsiteY37" fmla="*/ 151468 h 351156"/>
              <a:gd name="connsiteX38" fmla="*/ 2449784 w 7954490"/>
              <a:gd name="connsiteY38" fmla="*/ 321716 h 351156"/>
              <a:gd name="connsiteX39" fmla="*/ 2526871 w 7954490"/>
              <a:gd name="connsiteY39" fmla="*/ 328764 h 351156"/>
              <a:gd name="connsiteX40" fmla="*/ 2583873 w 7954490"/>
              <a:gd name="connsiteY40" fmla="*/ 234715 h 351156"/>
              <a:gd name="connsiteX41" fmla="*/ 2630137 w 7954490"/>
              <a:gd name="connsiteY41" fmla="*/ 83137 h 351156"/>
              <a:gd name="connsiteX42" fmla="*/ 2691030 w 7954490"/>
              <a:gd name="connsiteY42" fmla="*/ 34811 h 351156"/>
              <a:gd name="connsiteX43" fmla="*/ 2743744 w 7954490"/>
              <a:gd name="connsiteY43" fmla="*/ 53664 h 351156"/>
              <a:gd name="connsiteX44" fmla="*/ 2815342 w 7954490"/>
              <a:gd name="connsiteY44" fmla="*/ 162390 h 351156"/>
              <a:gd name="connsiteX45" fmla="*/ 2879667 w 7954490"/>
              <a:gd name="connsiteY45" fmla="*/ 269004 h 351156"/>
              <a:gd name="connsiteX46" fmla="*/ 2969820 w 7954490"/>
              <a:gd name="connsiteY46" fmla="*/ 343442 h 351156"/>
              <a:gd name="connsiteX47" fmla="*/ 3063933 w 7954490"/>
              <a:gd name="connsiteY47" fmla="*/ 259610 h 351156"/>
              <a:gd name="connsiteX48" fmla="*/ 3136175 w 7954490"/>
              <a:gd name="connsiteY48" fmla="*/ 128577 h 351156"/>
              <a:gd name="connsiteX49" fmla="*/ 3179662 w 7954490"/>
              <a:gd name="connsiteY49" fmla="*/ 67339 h 351156"/>
              <a:gd name="connsiteX50" fmla="*/ 3275117 w 7954490"/>
              <a:gd name="connsiteY50" fmla="*/ 29949 h 351156"/>
              <a:gd name="connsiteX51" fmla="*/ 3359926 w 7954490"/>
              <a:gd name="connsiteY51" fmla="*/ 107556 h 351156"/>
              <a:gd name="connsiteX52" fmla="*/ 3451860 w 7954490"/>
              <a:gd name="connsiteY52" fmla="*/ 249392 h 351156"/>
              <a:gd name="connsiteX53" fmla="*/ 3579966 w 7954490"/>
              <a:gd name="connsiteY53" fmla="*/ 339446 h 351156"/>
              <a:gd name="connsiteX54" fmla="*/ 3731029 w 7954490"/>
              <a:gd name="connsiteY54" fmla="*/ 328059 h 351156"/>
              <a:gd name="connsiteX55" fmla="*/ 3907379 w 7954490"/>
              <a:gd name="connsiteY55" fmla="*/ 190802 h 351156"/>
              <a:gd name="connsiteX56" fmla="*/ 4128655 w 7954490"/>
              <a:gd name="connsiteY56" fmla="*/ 26897 h 351156"/>
              <a:gd name="connsiteX57" fmla="*/ 4336473 w 7954490"/>
              <a:gd name="connsiteY57" fmla="*/ 6115 h 351156"/>
              <a:gd name="connsiteX58" fmla="*/ 4558145 w 7954490"/>
              <a:gd name="connsiteY58" fmla="*/ 89242 h 351156"/>
              <a:gd name="connsiteX59" fmla="*/ 4759036 w 7954490"/>
              <a:gd name="connsiteY59" fmla="*/ 227788 h 351156"/>
              <a:gd name="connsiteX60" fmla="*/ 4941916 w 7954490"/>
              <a:gd name="connsiteY60" fmla="*/ 333342 h 351156"/>
              <a:gd name="connsiteX61" fmla="*/ 5153891 w 7954490"/>
              <a:gd name="connsiteY61" fmla="*/ 345551 h 351156"/>
              <a:gd name="connsiteX62" fmla="*/ 5368636 w 7954490"/>
              <a:gd name="connsiteY62" fmla="*/ 290133 h 351156"/>
              <a:gd name="connsiteX63" fmla="*/ 5569527 w 7954490"/>
              <a:gd name="connsiteY63" fmla="*/ 193151 h 351156"/>
              <a:gd name="connsiteX64" fmla="*/ 5746124 w 7954490"/>
              <a:gd name="connsiteY64" fmla="*/ 106733 h 351156"/>
              <a:gd name="connsiteX65" fmla="*/ 6005945 w 7954490"/>
              <a:gd name="connsiteY65" fmla="*/ 40751 h 351156"/>
              <a:gd name="connsiteX66" fmla="*/ 6234545 w 7954490"/>
              <a:gd name="connsiteY66" fmla="*/ 61533 h 351156"/>
              <a:gd name="connsiteX67" fmla="*/ 6470073 w 7954490"/>
              <a:gd name="connsiteY67" fmla="*/ 179297 h 351156"/>
              <a:gd name="connsiteX68" fmla="*/ 6650182 w 7954490"/>
              <a:gd name="connsiteY68" fmla="*/ 276278 h 351156"/>
              <a:gd name="connsiteX69" fmla="*/ 6899960 w 7954490"/>
              <a:gd name="connsiteY69" fmla="*/ 348723 h 351156"/>
              <a:gd name="connsiteX70" fmla="*/ 7162801 w 7954490"/>
              <a:gd name="connsiteY70" fmla="*/ 324066 h 351156"/>
              <a:gd name="connsiteX71" fmla="*/ 7377545 w 7954490"/>
              <a:gd name="connsiteY71" fmla="*/ 227788 h 351156"/>
              <a:gd name="connsiteX72" fmla="*/ 7703127 w 7954490"/>
              <a:gd name="connsiteY72" fmla="*/ 61533 h 351156"/>
              <a:gd name="connsiteX73" fmla="*/ 7954490 w 7954490"/>
              <a:gd name="connsiteY73" fmla="*/ 11516 h 351156"/>
              <a:gd name="connsiteX0" fmla="*/ 0 w 7954490"/>
              <a:gd name="connsiteY0" fmla="*/ 19969 h 351156"/>
              <a:gd name="connsiteX1" fmla="*/ 55418 w 7954490"/>
              <a:gd name="connsiteY1" fmla="*/ 345433 h 351156"/>
              <a:gd name="connsiteX2" fmla="*/ 152400 w 7954490"/>
              <a:gd name="connsiteY2" fmla="*/ 19969 h 351156"/>
              <a:gd name="connsiteX3" fmla="*/ 223504 w 7954490"/>
              <a:gd name="connsiteY3" fmla="*/ 342380 h 351156"/>
              <a:gd name="connsiteX4" fmla="*/ 311727 w 7954490"/>
              <a:gd name="connsiteY4" fmla="*/ 33824 h 351156"/>
              <a:gd name="connsiteX5" fmla="*/ 387927 w 7954490"/>
              <a:gd name="connsiteY5" fmla="*/ 343083 h 351156"/>
              <a:gd name="connsiteX6" fmla="*/ 471055 w 7954490"/>
              <a:gd name="connsiteY6" fmla="*/ 33824 h 351156"/>
              <a:gd name="connsiteX7" fmla="*/ 543593 w 7954490"/>
              <a:gd name="connsiteY7" fmla="*/ 345433 h 351156"/>
              <a:gd name="connsiteX8" fmla="*/ 637309 w 7954490"/>
              <a:gd name="connsiteY8" fmla="*/ 33824 h 351156"/>
              <a:gd name="connsiteX9" fmla="*/ 708413 w 7954490"/>
              <a:gd name="connsiteY9" fmla="*/ 342380 h 351156"/>
              <a:gd name="connsiteX10" fmla="*/ 789709 w 7954490"/>
              <a:gd name="connsiteY10" fmla="*/ 33824 h 351156"/>
              <a:gd name="connsiteX11" fmla="*/ 907473 w 7954490"/>
              <a:gd name="connsiteY11" fmla="*/ 330992 h 351156"/>
              <a:gd name="connsiteX12" fmla="*/ 974668 w 7954490"/>
              <a:gd name="connsiteY12" fmla="*/ 255974 h 351156"/>
              <a:gd name="connsiteX13" fmla="*/ 1046018 w 7954490"/>
              <a:gd name="connsiteY13" fmla="*/ 40751 h 351156"/>
              <a:gd name="connsiteX14" fmla="*/ 1094509 w 7954490"/>
              <a:gd name="connsiteY14" fmla="*/ 103097 h 351156"/>
              <a:gd name="connsiteX15" fmla="*/ 1161951 w 7954490"/>
              <a:gd name="connsiteY15" fmla="*/ 329586 h 351156"/>
              <a:gd name="connsiteX16" fmla="*/ 1219200 w 7954490"/>
              <a:gd name="connsiteY16" fmla="*/ 290133 h 351156"/>
              <a:gd name="connsiteX17" fmla="*/ 1276449 w 7954490"/>
              <a:gd name="connsiteY17" fmla="*/ 81492 h 351156"/>
              <a:gd name="connsiteX18" fmla="*/ 1323109 w 7954490"/>
              <a:gd name="connsiteY18" fmla="*/ 26897 h 351156"/>
              <a:gd name="connsiteX19" fmla="*/ 1399309 w 7954490"/>
              <a:gd name="connsiteY19" fmla="*/ 200078 h 351156"/>
              <a:gd name="connsiteX20" fmla="*/ 1463733 w 7954490"/>
              <a:gd name="connsiteY20" fmla="*/ 338743 h 351156"/>
              <a:gd name="connsiteX21" fmla="*/ 1517073 w 7954490"/>
              <a:gd name="connsiteY21" fmla="*/ 262424 h 351156"/>
              <a:gd name="connsiteX22" fmla="*/ 1565564 w 7954490"/>
              <a:gd name="connsiteY22" fmla="*/ 75388 h 351156"/>
              <a:gd name="connsiteX23" fmla="*/ 1620982 w 7954490"/>
              <a:gd name="connsiteY23" fmla="*/ 33824 h 351156"/>
              <a:gd name="connsiteX24" fmla="*/ 1676400 w 7954490"/>
              <a:gd name="connsiteY24" fmla="*/ 151588 h 351156"/>
              <a:gd name="connsiteX25" fmla="*/ 1731818 w 7954490"/>
              <a:gd name="connsiteY25" fmla="*/ 317842 h 351156"/>
              <a:gd name="connsiteX26" fmla="*/ 1785405 w 7954490"/>
              <a:gd name="connsiteY26" fmla="*/ 326057 h 351156"/>
              <a:gd name="connsiteX27" fmla="*/ 1835727 w 7954490"/>
              <a:gd name="connsiteY27" fmla="*/ 158515 h 351156"/>
              <a:gd name="connsiteX28" fmla="*/ 1880160 w 7954490"/>
              <a:gd name="connsiteY28" fmla="*/ 43803 h 351156"/>
              <a:gd name="connsiteX29" fmla="*/ 1953491 w 7954490"/>
              <a:gd name="connsiteY29" fmla="*/ 40751 h 351156"/>
              <a:gd name="connsiteX30" fmla="*/ 2007128 w 7954490"/>
              <a:gd name="connsiteY30" fmla="*/ 227788 h 351156"/>
              <a:gd name="connsiteX31" fmla="*/ 2037419 w 7954490"/>
              <a:gd name="connsiteY31" fmla="*/ 307991 h 351156"/>
              <a:gd name="connsiteX32" fmla="*/ 2071257 w 7954490"/>
              <a:gd name="connsiteY32" fmla="*/ 343083 h 351156"/>
              <a:gd name="connsiteX33" fmla="*/ 2103329 w 7954490"/>
              <a:gd name="connsiteY33" fmla="*/ 314096 h 351156"/>
              <a:gd name="connsiteX34" fmla="*/ 2135282 w 7954490"/>
              <a:gd name="connsiteY34" fmla="*/ 245754 h 351156"/>
              <a:gd name="connsiteX35" fmla="*/ 2191940 w 7954490"/>
              <a:gd name="connsiteY35" fmla="*/ 137613 h 351156"/>
              <a:gd name="connsiteX36" fmla="*/ 2276996 w 7954490"/>
              <a:gd name="connsiteY36" fmla="*/ 33824 h 351156"/>
              <a:gd name="connsiteX37" fmla="*/ 2362992 w 7954490"/>
              <a:gd name="connsiteY37" fmla="*/ 151468 h 351156"/>
              <a:gd name="connsiteX38" fmla="*/ 2449784 w 7954490"/>
              <a:gd name="connsiteY38" fmla="*/ 321716 h 351156"/>
              <a:gd name="connsiteX39" fmla="*/ 2526871 w 7954490"/>
              <a:gd name="connsiteY39" fmla="*/ 328764 h 351156"/>
              <a:gd name="connsiteX40" fmla="*/ 2583873 w 7954490"/>
              <a:gd name="connsiteY40" fmla="*/ 234715 h 351156"/>
              <a:gd name="connsiteX41" fmla="*/ 2630137 w 7954490"/>
              <a:gd name="connsiteY41" fmla="*/ 83137 h 351156"/>
              <a:gd name="connsiteX42" fmla="*/ 2691030 w 7954490"/>
              <a:gd name="connsiteY42" fmla="*/ 34811 h 351156"/>
              <a:gd name="connsiteX43" fmla="*/ 2743744 w 7954490"/>
              <a:gd name="connsiteY43" fmla="*/ 53664 h 351156"/>
              <a:gd name="connsiteX44" fmla="*/ 2815342 w 7954490"/>
              <a:gd name="connsiteY44" fmla="*/ 162390 h 351156"/>
              <a:gd name="connsiteX45" fmla="*/ 2879667 w 7954490"/>
              <a:gd name="connsiteY45" fmla="*/ 269004 h 351156"/>
              <a:gd name="connsiteX46" fmla="*/ 2969820 w 7954490"/>
              <a:gd name="connsiteY46" fmla="*/ 343442 h 351156"/>
              <a:gd name="connsiteX47" fmla="*/ 3063933 w 7954490"/>
              <a:gd name="connsiteY47" fmla="*/ 259610 h 351156"/>
              <a:gd name="connsiteX48" fmla="*/ 3136175 w 7954490"/>
              <a:gd name="connsiteY48" fmla="*/ 128577 h 351156"/>
              <a:gd name="connsiteX49" fmla="*/ 3179662 w 7954490"/>
              <a:gd name="connsiteY49" fmla="*/ 67339 h 351156"/>
              <a:gd name="connsiteX50" fmla="*/ 3275117 w 7954490"/>
              <a:gd name="connsiteY50" fmla="*/ 29949 h 351156"/>
              <a:gd name="connsiteX51" fmla="*/ 3359926 w 7954490"/>
              <a:gd name="connsiteY51" fmla="*/ 107556 h 351156"/>
              <a:gd name="connsiteX52" fmla="*/ 3451860 w 7954490"/>
              <a:gd name="connsiteY52" fmla="*/ 249392 h 351156"/>
              <a:gd name="connsiteX53" fmla="*/ 3579966 w 7954490"/>
              <a:gd name="connsiteY53" fmla="*/ 339446 h 351156"/>
              <a:gd name="connsiteX54" fmla="*/ 3731029 w 7954490"/>
              <a:gd name="connsiteY54" fmla="*/ 328059 h 351156"/>
              <a:gd name="connsiteX55" fmla="*/ 3907379 w 7954490"/>
              <a:gd name="connsiteY55" fmla="*/ 190802 h 351156"/>
              <a:gd name="connsiteX56" fmla="*/ 4128655 w 7954490"/>
              <a:gd name="connsiteY56" fmla="*/ 26897 h 351156"/>
              <a:gd name="connsiteX57" fmla="*/ 4336473 w 7954490"/>
              <a:gd name="connsiteY57" fmla="*/ 6115 h 351156"/>
              <a:gd name="connsiteX58" fmla="*/ 4558145 w 7954490"/>
              <a:gd name="connsiteY58" fmla="*/ 89242 h 351156"/>
              <a:gd name="connsiteX59" fmla="*/ 4759036 w 7954490"/>
              <a:gd name="connsiteY59" fmla="*/ 227788 h 351156"/>
              <a:gd name="connsiteX60" fmla="*/ 4941916 w 7954490"/>
              <a:gd name="connsiteY60" fmla="*/ 333342 h 351156"/>
              <a:gd name="connsiteX61" fmla="*/ 5153891 w 7954490"/>
              <a:gd name="connsiteY61" fmla="*/ 345551 h 351156"/>
              <a:gd name="connsiteX62" fmla="*/ 5368636 w 7954490"/>
              <a:gd name="connsiteY62" fmla="*/ 290133 h 351156"/>
              <a:gd name="connsiteX63" fmla="*/ 5569527 w 7954490"/>
              <a:gd name="connsiteY63" fmla="*/ 193151 h 351156"/>
              <a:gd name="connsiteX64" fmla="*/ 5746124 w 7954490"/>
              <a:gd name="connsiteY64" fmla="*/ 106733 h 351156"/>
              <a:gd name="connsiteX65" fmla="*/ 6005945 w 7954490"/>
              <a:gd name="connsiteY65" fmla="*/ 40751 h 351156"/>
              <a:gd name="connsiteX66" fmla="*/ 6234545 w 7954490"/>
              <a:gd name="connsiteY66" fmla="*/ 61533 h 351156"/>
              <a:gd name="connsiteX67" fmla="*/ 6470073 w 7954490"/>
              <a:gd name="connsiteY67" fmla="*/ 179297 h 351156"/>
              <a:gd name="connsiteX68" fmla="*/ 6650182 w 7954490"/>
              <a:gd name="connsiteY68" fmla="*/ 276278 h 351156"/>
              <a:gd name="connsiteX69" fmla="*/ 6899960 w 7954490"/>
              <a:gd name="connsiteY69" fmla="*/ 348723 h 351156"/>
              <a:gd name="connsiteX70" fmla="*/ 7162801 w 7954490"/>
              <a:gd name="connsiteY70" fmla="*/ 324066 h 351156"/>
              <a:gd name="connsiteX71" fmla="*/ 7377545 w 7954490"/>
              <a:gd name="connsiteY71" fmla="*/ 227788 h 351156"/>
              <a:gd name="connsiteX72" fmla="*/ 7703127 w 7954490"/>
              <a:gd name="connsiteY72" fmla="*/ 61533 h 351156"/>
              <a:gd name="connsiteX73" fmla="*/ 7954490 w 7954490"/>
              <a:gd name="connsiteY73" fmla="*/ 11516 h 351156"/>
              <a:gd name="connsiteX0" fmla="*/ 0 w 7954490"/>
              <a:gd name="connsiteY0" fmla="*/ 19969 h 351156"/>
              <a:gd name="connsiteX1" fmla="*/ 55418 w 7954490"/>
              <a:gd name="connsiteY1" fmla="*/ 345433 h 351156"/>
              <a:gd name="connsiteX2" fmla="*/ 152400 w 7954490"/>
              <a:gd name="connsiteY2" fmla="*/ 19969 h 351156"/>
              <a:gd name="connsiteX3" fmla="*/ 223504 w 7954490"/>
              <a:gd name="connsiteY3" fmla="*/ 342380 h 351156"/>
              <a:gd name="connsiteX4" fmla="*/ 311727 w 7954490"/>
              <a:gd name="connsiteY4" fmla="*/ 33824 h 351156"/>
              <a:gd name="connsiteX5" fmla="*/ 387927 w 7954490"/>
              <a:gd name="connsiteY5" fmla="*/ 343083 h 351156"/>
              <a:gd name="connsiteX6" fmla="*/ 471055 w 7954490"/>
              <a:gd name="connsiteY6" fmla="*/ 33824 h 351156"/>
              <a:gd name="connsiteX7" fmla="*/ 543593 w 7954490"/>
              <a:gd name="connsiteY7" fmla="*/ 343907 h 351156"/>
              <a:gd name="connsiteX8" fmla="*/ 637309 w 7954490"/>
              <a:gd name="connsiteY8" fmla="*/ 33824 h 351156"/>
              <a:gd name="connsiteX9" fmla="*/ 708413 w 7954490"/>
              <a:gd name="connsiteY9" fmla="*/ 342380 h 351156"/>
              <a:gd name="connsiteX10" fmla="*/ 789709 w 7954490"/>
              <a:gd name="connsiteY10" fmla="*/ 33824 h 351156"/>
              <a:gd name="connsiteX11" fmla="*/ 907473 w 7954490"/>
              <a:gd name="connsiteY11" fmla="*/ 330992 h 351156"/>
              <a:gd name="connsiteX12" fmla="*/ 974668 w 7954490"/>
              <a:gd name="connsiteY12" fmla="*/ 255974 h 351156"/>
              <a:gd name="connsiteX13" fmla="*/ 1046018 w 7954490"/>
              <a:gd name="connsiteY13" fmla="*/ 40751 h 351156"/>
              <a:gd name="connsiteX14" fmla="*/ 1094509 w 7954490"/>
              <a:gd name="connsiteY14" fmla="*/ 103097 h 351156"/>
              <a:gd name="connsiteX15" fmla="*/ 1161951 w 7954490"/>
              <a:gd name="connsiteY15" fmla="*/ 329586 h 351156"/>
              <a:gd name="connsiteX16" fmla="*/ 1219200 w 7954490"/>
              <a:gd name="connsiteY16" fmla="*/ 290133 h 351156"/>
              <a:gd name="connsiteX17" fmla="*/ 1276449 w 7954490"/>
              <a:gd name="connsiteY17" fmla="*/ 81492 h 351156"/>
              <a:gd name="connsiteX18" fmla="*/ 1323109 w 7954490"/>
              <a:gd name="connsiteY18" fmla="*/ 26897 h 351156"/>
              <a:gd name="connsiteX19" fmla="*/ 1399309 w 7954490"/>
              <a:gd name="connsiteY19" fmla="*/ 200078 h 351156"/>
              <a:gd name="connsiteX20" fmla="*/ 1463733 w 7954490"/>
              <a:gd name="connsiteY20" fmla="*/ 338743 h 351156"/>
              <a:gd name="connsiteX21" fmla="*/ 1517073 w 7954490"/>
              <a:gd name="connsiteY21" fmla="*/ 262424 h 351156"/>
              <a:gd name="connsiteX22" fmla="*/ 1565564 w 7954490"/>
              <a:gd name="connsiteY22" fmla="*/ 75388 h 351156"/>
              <a:gd name="connsiteX23" fmla="*/ 1620982 w 7954490"/>
              <a:gd name="connsiteY23" fmla="*/ 33824 h 351156"/>
              <a:gd name="connsiteX24" fmla="*/ 1676400 w 7954490"/>
              <a:gd name="connsiteY24" fmla="*/ 151588 h 351156"/>
              <a:gd name="connsiteX25" fmla="*/ 1731818 w 7954490"/>
              <a:gd name="connsiteY25" fmla="*/ 317842 h 351156"/>
              <a:gd name="connsiteX26" fmla="*/ 1785405 w 7954490"/>
              <a:gd name="connsiteY26" fmla="*/ 326057 h 351156"/>
              <a:gd name="connsiteX27" fmla="*/ 1835727 w 7954490"/>
              <a:gd name="connsiteY27" fmla="*/ 158515 h 351156"/>
              <a:gd name="connsiteX28" fmla="*/ 1880160 w 7954490"/>
              <a:gd name="connsiteY28" fmla="*/ 43803 h 351156"/>
              <a:gd name="connsiteX29" fmla="*/ 1953491 w 7954490"/>
              <a:gd name="connsiteY29" fmla="*/ 40751 h 351156"/>
              <a:gd name="connsiteX30" fmla="*/ 2007128 w 7954490"/>
              <a:gd name="connsiteY30" fmla="*/ 227788 h 351156"/>
              <a:gd name="connsiteX31" fmla="*/ 2037419 w 7954490"/>
              <a:gd name="connsiteY31" fmla="*/ 307991 h 351156"/>
              <a:gd name="connsiteX32" fmla="*/ 2071257 w 7954490"/>
              <a:gd name="connsiteY32" fmla="*/ 343083 h 351156"/>
              <a:gd name="connsiteX33" fmla="*/ 2103329 w 7954490"/>
              <a:gd name="connsiteY33" fmla="*/ 314096 h 351156"/>
              <a:gd name="connsiteX34" fmla="*/ 2135282 w 7954490"/>
              <a:gd name="connsiteY34" fmla="*/ 245754 h 351156"/>
              <a:gd name="connsiteX35" fmla="*/ 2191940 w 7954490"/>
              <a:gd name="connsiteY35" fmla="*/ 137613 h 351156"/>
              <a:gd name="connsiteX36" fmla="*/ 2276996 w 7954490"/>
              <a:gd name="connsiteY36" fmla="*/ 33824 h 351156"/>
              <a:gd name="connsiteX37" fmla="*/ 2362992 w 7954490"/>
              <a:gd name="connsiteY37" fmla="*/ 151468 h 351156"/>
              <a:gd name="connsiteX38" fmla="*/ 2449784 w 7954490"/>
              <a:gd name="connsiteY38" fmla="*/ 321716 h 351156"/>
              <a:gd name="connsiteX39" fmla="*/ 2526871 w 7954490"/>
              <a:gd name="connsiteY39" fmla="*/ 328764 h 351156"/>
              <a:gd name="connsiteX40" fmla="*/ 2583873 w 7954490"/>
              <a:gd name="connsiteY40" fmla="*/ 234715 h 351156"/>
              <a:gd name="connsiteX41" fmla="*/ 2630137 w 7954490"/>
              <a:gd name="connsiteY41" fmla="*/ 83137 h 351156"/>
              <a:gd name="connsiteX42" fmla="*/ 2691030 w 7954490"/>
              <a:gd name="connsiteY42" fmla="*/ 34811 h 351156"/>
              <a:gd name="connsiteX43" fmla="*/ 2743744 w 7954490"/>
              <a:gd name="connsiteY43" fmla="*/ 53664 h 351156"/>
              <a:gd name="connsiteX44" fmla="*/ 2815342 w 7954490"/>
              <a:gd name="connsiteY44" fmla="*/ 162390 h 351156"/>
              <a:gd name="connsiteX45" fmla="*/ 2879667 w 7954490"/>
              <a:gd name="connsiteY45" fmla="*/ 269004 h 351156"/>
              <a:gd name="connsiteX46" fmla="*/ 2969820 w 7954490"/>
              <a:gd name="connsiteY46" fmla="*/ 343442 h 351156"/>
              <a:gd name="connsiteX47" fmla="*/ 3063933 w 7954490"/>
              <a:gd name="connsiteY47" fmla="*/ 259610 h 351156"/>
              <a:gd name="connsiteX48" fmla="*/ 3136175 w 7954490"/>
              <a:gd name="connsiteY48" fmla="*/ 128577 h 351156"/>
              <a:gd name="connsiteX49" fmla="*/ 3179662 w 7954490"/>
              <a:gd name="connsiteY49" fmla="*/ 67339 h 351156"/>
              <a:gd name="connsiteX50" fmla="*/ 3275117 w 7954490"/>
              <a:gd name="connsiteY50" fmla="*/ 29949 h 351156"/>
              <a:gd name="connsiteX51" fmla="*/ 3359926 w 7954490"/>
              <a:gd name="connsiteY51" fmla="*/ 107556 h 351156"/>
              <a:gd name="connsiteX52" fmla="*/ 3451860 w 7954490"/>
              <a:gd name="connsiteY52" fmla="*/ 249392 h 351156"/>
              <a:gd name="connsiteX53" fmla="*/ 3579966 w 7954490"/>
              <a:gd name="connsiteY53" fmla="*/ 339446 h 351156"/>
              <a:gd name="connsiteX54" fmla="*/ 3731029 w 7954490"/>
              <a:gd name="connsiteY54" fmla="*/ 328059 h 351156"/>
              <a:gd name="connsiteX55" fmla="*/ 3907379 w 7954490"/>
              <a:gd name="connsiteY55" fmla="*/ 190802 h 351156"/>
              <a:gd name="connsiteX56" fmla="*/ 4128655 w 7954490"/>
              <a:gd name="connsiteY56" fmla="*/ 26897 h 351156"/>
              <a:gd name="connsiteX57" fmla="*/ 4336473 w 7954490"/>
              <a:gd name="connsiteY57" fmla="*/ 6115 h 351156"/>
              <a:gd name="connsiteX58" fmla="*/ 4558145 w 7954490"/>
              <a:gd name="connsiteY58" fmla="*/ 89242 h 351156"/>
              <a:gd name="connsiteX59" fmla="*/ 4759036 w 7954490"/>
              <a:gd name="connsiteY59" fmla="*/ 227788 h 351156"/>
              <a:gd name="connsiteX60" fmla="*/ 4941916 w 7954490"/>
              <a:gd name="connsiteY60" fmla="*/ 333342 h 351156"/>
              <a:gd name="connsiteX61" fmla="*/ 5153891 w 7954490"/>
              <a:gd name="connsiteY61" fmla="*/ 345551 h 351156"/>
              <a:gd name="connsiteX62" fmla="*/ 5368636 w 7954490"/>
              <a:gd name="connsiteY62" fmla="*/ 290133 h 351156"/>
              <a:gd name="connsiteX63" fmla="*/ 5569527 w 7954490"/>
              <a:gd name="connsiteY63" fmla="*/ 193151 h 351156"/>
              <a:gd name="connsiteX64" fmla="*/ 5746124 w 7954490"/>
              <a:gd name="connsiteY64" fmla="*/ 106733 h 351156"/>
              <a:gd name="connsiteX65" fmla="*/ 6005945 w 7954490"/>
              <a:gd name="connsiteY65" fmla="*/ 40751 h 351156"/>
              <a:gd name="connsiteX66" fmla="*/ 6234545 w 7954490"/>
              <a:gd name="connsiteY66" fmla="*/ 61533 h 351156"/>
              <a:gd name="connsiteX67" fmla="*/ 6470073 w 7954490"/>
              <a:gd name="connsiteY67" fmla="*/ 179297 h 351156"/>
              <a:gd name="connsiteX68" fmla="*/ 6650182 w 7954490"/>
              <a:gd name="connsiteY68" fmla="*/ 276278 h 351156"/>
              <a:gd name="connsiteX69" fmla="*/ 6899960 w 7954490"/>
              <a:gd name="connsiteY69" fmla="*/ 348723 h 351156"/>
              <a:gd name="connsiteX70" fmla="*/ 7162801 w 7954490"/>
              <a:gd name="connsiteY70" fmla="*/ 324066 h 351156"/>
              <a:gd name="connsiteX71" fmla="*/ 7377545 w 7954490"/>
              <a:gd name="connsiteY71" fmla="*/ 227788 h 351156"/>
              <a:gd name="connsiteX72" fmla="*/ 7703127 w 7954490"/>
              <a:gd name="connsiteY72" fmla="*/ 61533 h 351156"/>
              <a:gd name="connsiteX73" fmla="*/ 7954490 w 7954490"/>
              <a:gd name="connsiteY73" fmla="*/ 11516 h 351156"/>
              <a:gd name="connsiteX0" fmla="*/ 0 w 7954490"/>
              <a:gd name="connsiteY0" fmla="*/ 19969 h 351156"/>
              <a:gd name="connsiteX1" fmla="*/ 55418 w 7954490"/>
              <a:gd name="connsiteY1" fmla="*/ 345433 h 351156"/>
              <a:gd name="connsiteX2" fmla="*/ 152400 w 7954490"/>
              <a:gd name="connsiteY2" fmla="*/ 19969 h 351156"/>
              <a:gd name="connsiteX3" fmla="*/ 223504 w 7954490"/>
              <a:gd name="connsiteY3" fmla="*/ 342380 h 351156"/>
              <a:gd name="connsiteX4" fmla="*/ 311727 w 7954490"/>
              <a:gd name="connsiteY4" fmla="*/ 33824 h 351156"/>
              <a:gd name="connsiteX5" fmla="*/ 387927 w 7954490"/>
              <a:gd name="connsiteY5" fmla="*/ 343083 h 351156"/>
              <a:gd name="connsiteX6" fmla="*/ 471055 w 7954490"/>
              <a:gd name="connsiteY6" fmla="*/ 33824 h 351156"/>
              <a:gd name="connsiteX7" fmla="*/ 543593 w 7954490"/>
              <a:gd name="connsiteY7" fmla="*/ 343907 h 351156"/>
              <a:gd name="connsiteX8" fmla="*/ 637309 w 7954490"/>
              <a:gd name="connsiteY8" fmla="*/ 33824 h 351156"/>
              <a:gd name="connsiteX9" fmla="*/ 708413 w 7954490"/>
              <a:gd name="connsiteY9" fmla="*/ 342380 h 351156"/>
              <a:gd name="connsiteX10" fmla="*/ 789709 w 7954490"/>
              <a:gd name="connsiteY10" fmla="*/ 33824 h 351156"/>
              <a:gd name="connsiteX11" fmla="*/ 907473 w 7954490"/>
              <a:gd name="connsiteY11" fmla="*/ 330992 h 351156"/>
              <a:gd name="connsiteX12" fmla="*/ 974668 w 7954490"/>
              <a:gd name="connsiteY12" fmla="*/ 255974 h 351156"/>
              <a:gd name="connsiteX13" fmla="*/ 1046018 w 7954490"/>
              <a:gd name="connsiteY13" fmla="*/ 40751 h 351156"/>
              <a:gd name="connsiteX14" fmla="*/ 1094509 w 7954490"/>
              <a:gd name="connsiteY14" fmla="*/ 103097 h 351156"/>
              <a:gd name="connsiteX15" fmla="*/ 1161951 w 7954490"/>
              <a:gd name="connsiteY15" fmla="*/ 329586 h 351156"/>
              <a:gd name="connsiteX16" fmla="*/ 1219200 w 7954490"/>
              <a:gd name="connsiteY16" fmla="*/ 290133 h 351156"/>
              <a:gd name="connsiteX17" fmla="*/ 1276449 w 7954490"/>
              <a:gd name="connsiteY17" fmla="*/ 81492 h 351156"/>
              <a:gd name="connsiteX18" fmla="*/ 1323109 w 7954490"/>
              <a:gd name="connsiteY18" fmla="*/ 26897 h 351156"/>
              <a:gd name="connsiteX19" fmla="*/ 1399309 w 7954490"/>
              <a:gd name="connsiteY19" fmla="*/ 200078 h 351156"/>
              <a:gd name="connsiteX20" fmla="*/ 1463733 w 7954490"/>
              <a:gd name="connsiteY20" fmla="*/ 338743 h 351156"/>
              <a:gd name="connsiteX21" fmla="*/ 1517073 w 7954490"/>
              <a:gd name="connsiteY21" fmla="*/ 262424 h 351156"/>
              <a:gd name="connsiteX22" fmla="*/ 1565564 w 7954490"/>
              <a:gd name="connsiteY22" fmla="*/ 75388 h 351156"/>
              <a:gd name="connsiteX23" fmla="*/ 1620982 w 7954490"/>
              <a:gd name="connsiteY23" fmla="*/ 33824 h 351156"/>
              <a:gd name="connsiteX24" fmla="*/ 1676400 w 7954490"/>
              <a:gd name="connsiteY24" fmla="*/ 151588 h 351156"/>
              <a:gd name="connsiteX25" fmla="*/ 1731818 w 7954490"/>
              <a:gd name="connsiteY25" fmla="*/ 317842 h 351156"/>
              <a:gd name="connsiteX26" fmla="*/ 1785405 w 7954490"/>
              <a:gd name="connsiteY26" fmla="*/ 326057 h 351156"/>
              <a:gd name="connsiteX27" fmla="*/ 1835727 w 7954490"/>
              <a:gd name="connsiteY27" fmla="*/ 158515 h 351156"/>
              <a:gd name="connsiteX28" fmla="*/ 1880160 w 7954490"/>
              <a:gd name="connsiteY28" fmla="*/ 43803 h 351156"/>
              <a:gd name="connsiteX29" fmla="*/ 1953491 w 7954490"/>
              <a:gd name="connsiteY29" fmla="*/ 40751 h 351156"/>
              <a:gd name="connsiteX30" fmla="*/ 2007128 w 7954490"/>
              <a:gd name="connsiteY30" fmla="*/ 227788 h 351156"/>
              <a:gd name="connsiteX31" fmla="*/ 2037419 w 7954490"/>
              <a:gd name="connsiteY31" fmla="*/ 307991 h 351156"/>
              <a:gd name="connsiteX32" fmla="*/ 2071257 w 7954490"/>
              <a:gd name="connsiteY32" fmla="*/ 343083 h 351156"/>
              <a:gd name="connsiteX33" fmla="*/ 2103329 w 7954490"/>
              <a:gd name="connsiteY33" fmla="*/ 314096 h 351156"/>
              <a:gd name="connsiteX34" fmla="*/ 2135282 w 7954490"/>
              <a:gd name="connsiteY34" fmla="*/ 245754 h 351156"/>
              <a:gd name="connsiteX35" fmla="*/ 2191940 w 7954490"/>
              <a:gd name="connsiteY35" fmla="*/ 137613 h 351156"/>
              <a:gd name="connsiteX36" fmla="*/ 2218672 w 7954490"/>
              <a:gd name="connsiteY36" fmla="*/ 62281 h 351156"/>
              <a:gd name="connsiteX37" fmla="*/ 2276996 w 7954490"/>
              <a:gd name="connsiteY37" fmla="*/ 33824 h 351156"/>
              <a:gd name="connsiteX38" fmla="*/ 2362992 w 7954490"/>
              <a:gd name="connsiteY38" fmla="*/ 151468 h 351156"/>
              <a:gd name="connsiteX39" fmla="*/ 2449784 w 7954490"/>
              <a:gd name="connsiteY39" fmla="*/ 321716 h 351156"/>
              <a:gd name="connsiteX40" fmla="*/ 2526871 w 7954490"/>
              <a:gd name="connsiteY40" fmla="*/ 328764 h 351156"/>
              <a:gd name="connsiteX41" fmla="*/ 2583873 w 7954490"/>
              <a:gd name="connsiteY41" fmla="*/ 234715 h 351156"/>
              <a:gd name="connsiteX42" fmla="*/ 2630137 w 7954490"/>
              <a:gd name="connsiteY42" fmla="*/ 83137 h 351156"/>
              <a:gd name="connsiteX43" fmla="*/ 2691030 w 7954490"/>
              <a:gd name="connsiteY43" fmla="*/ 34811 h 351156"/>
              <a:gd name="connsiteX44" fmla="*/ 2743744 w 7954490"/>
              <a:gd name="connsiteY44" fmla="*/ 53664 h 351156"/>
              <a:gd name="connsiteX45" fmla="*/ 2815342 w 7954490"/>
              <a:gd name="connsiteY45" fmla="*/ 162390 h 351156"/>
              <a:gd name="connsiteX46" fmla="*/ 2879667 w 7954490"/>
              <a:gd name="connsiteY46" fmla="*/ 269004 h 351156"/>
              <a:gd name="connsiteX47" fmla="*/ 2969820 w 7954490"/>
              <a:gd name="connsiteY47" fmla="*/ 343442 h 351156"/>
              <a:gd name="connsiteX48" fmla="*/ 3063933 w 7954490"/>
              <a:gd name="connsiteY48" fmla="*/ 259610 h 351156"/>
              <a:gd name="connsiteX49" fmla="*/ 3136175 w 7954490"/>
              <a:gd name="connsiteY49" fmla="*/ 128577 h 351156"/>
              <a:gd name="connsiteX50" fmla="*/ 3179662 w 7954490"/>
              <a:gd name="connsiteY50" fmla="*/ 67339 h 351156"/>
              <a:gd name="connsiteX51" fmla="*/ 3275117 w 7954490"/>
              <a:gd name="connsiteY51" fmla="*/ 29949 h 351156"/>
              <a:gd name="connsiteX52" fmla="*/ 3359926 w 7954490"/>
              <a:gd name="connsiteY52" fmla="*/ 107556 h 351156"/>
              <a:gd name="connsiteX53" fmla="*/ 3451860 w 7954490"/>
              <a:gd name="connsiteY53" fmla="*/ 249392 h 351156"/>
              <a:gd name="connsiteX54" fmla="*/ 3579966 w 7954490"/>
              <a:gd name="connsiteY54" fmla="*/ 339446 h 351156"/>
              <a:gd name="connsiteX55" fmla="*/ 3731029 w 7954490"/>
              <a:gd name="connsiteY55" fmla="*/ 328059 h 351156"/>
              <a:gd name="connsiteX56" fmla="*/ 3907379 w 7954490"/>
              <a:gd name="connsiteY56" fmla="*/ 190802 h 351156"/>
              <a:gd name="connsiteX57" fmla="*/ 4128655 w 7954490"/>
              <a:gd name="connsiteY57" fmla="*/ 26897 h 351156"/>
              <a:gd name="connsiteX58" fmla="*/ 4336473 w 7954490"/>
              <a:gd name="connsiteY58" fmla="*/ 6115 h 351156"/>
              <a:gd name="connsiteX59" fmla="*/ 4558145 w 7954490"/>
              <a:gd name="connsiteY59" fmla="*/ 89242 h 351156"/>
              <a:gd name="connsiteX60" fmla="*/ 4759036 w 7954490"/>
              <a:gd name="connsiteY60" fmla="*/ 227788 h 351156"/>
              <a:gd name="connsiteX61" fmla="*/ 4941916 w 7954490"/>
              <a:gd name="connsiteY61" fmla="*/ 333342 h 351156"/>
              <a:gd name="connsiteX62" fmla="*/ 5153891 w 7954490"/>
              <a:gd name="connsiteY62" fmla="*/ 345551 h 351156"/>
              <a:gd name="connsiteX63" fmla="*/ 5368636 w 7954490"/>
              <a:gd name="connsiteY63" fmla="*/ 290133 h 351156"/>
              <a:gd name="connsiteX64" fmla="*/ 5569527 w 7954490"/>
              <a:gd name="connsiteY64" fmla="*/ 193151 h 351156"/>
              <a:gd name="connsiteX65" fmla="*/ 5746124 w 7954490"/>
              <a:gd name="connsiteY65" fmla="*/ 106733 h 351156"/>
              <a:gd name="connsiteX66" fmla="*/ 6005945 w 7954490"/>
              <a:gd name="connsiteY66" fmla="*/ 40751 h 351156"/>
              <a:gd name="connsiteX67" fmla="*/ 6234545 w 7954490"/>
              <a:gd name="connsiteY67" fmla="*/ 61533 h 351156"/>
              <a:gd name="connsiteX68" fmla="*/ 6470073 w 7954490"/>
              <a:gd name="connsiteY68" fmla="*/ 179297 h 351156"/>
              <a:gd name="connsiteX69" fmla="*/ 6650182 w 7954490"/>
              <a:gd name="connsiteY69" fmla="*/ 276278 h 351156"/>
              <a:gd name="connsiteX70" fmla="*/ 6899960 w 7954490"/>
              <a:gd name="connsiteY70" fmla="*/ 348723 h 351156"/>
              <a:gd name="connsiteX71" fmla="*/ 7162801 w 7954490"/>
              <a:gd name="connsiteY71" fmla="*/ 324066 h 351156"/>
              <a:gd name="connsiteX72" fmla="*/ 7377545 w 7954490"/>
              <a:gd name="connsiteY72" fmla="*/ 227788 h 351156"/>
              <a:gd name="connsiteX73" fmla="*/ 7703127 w 7954490"/>
              <a:gd name="connsiteY73" fmla="*/ 61533 h 351156"/>
              <a:gd name="connsiteX74" fmla="*/ 7954490 w 7954490"/>
              <a:gd name="connsiteY74" fmla="*/ 11516 h 351156"/>
              <a:gd name="connsiteX0" fmla="*/ 0 w 7954490"/>
              <a:gd name="connsiteY0" fmla="*/ 19969 h 351156"/>
              <a:gd name="connsiteX1" fmla="*/ 55418 w 7954490"/>
              <a:gd name="connsiteY1" fmla="*/ 345433 h 351156"/>
              <a:gd name="connsiteX2" fmla="*/ 152400 w 7954490"/>
              <a:gd name="connsiteY2" fmla="*/ 19969 h 351156"/>
              <a:gd name="connsiteX3" fmla="*/ 223504 w 7954490"/>
              <a:gd name="connsiteY3" fmla="*/ 342380 h 351156"/>
              <a:gd name="connsiteX4" fmla="*/ 311727 w 7954490"/>
              <a:gd name="connsiteY4" fmla="*/ 33824 h 351156"/>
              <a:gd name="connsiteX5" fmla="*/ 387927 w 7954490"/>
              <a:gd name="connsiteY5" fmla="*/ 343083 h 351156"/>
              <a:gd name="connsiteX6" fmla="*/ 471055 w 7954490"/>
              <a:gd name="connsiteY6" fmla="*/ 33824 h 351156"/>
              <a:gd name="connsiteX7" fmla="*/ 543593 w 7954490"/>
              <a:gd name="connsiteY7" fmla="*/ 343907 h 351156"/>
              <a:gd name="connsiteX8" fmla="*/ 637309 w 7954490"/>
              <a:gd name="connsiteY8" fmla="*/ 33824 h 351156"/>
              <a:gd name="connsiteX9" fmla="*/ 708413 w 7954490"/>
              <a:gd name="connsiteY9" fmla="*/ 342380 h 351156"/>
              <a:gd name="connsiteX10" fmla="*/ 789709 w 7954490"/>
              <a:gd name="connsiteY10" fmla="*/ 33824 h 351156"/>
              <a:gd name="connsiteX11" fmla="*/ 907473 w 7954490"/>
              <a:gd name="connsiteY11" fmla="*/ 330992 h 351156"/>
              <a:gd name="connsiteX12" fmla="*/ 974668 w 7954490"/>
              <a:gd name="connsiteY12" fmla="*/ 255974 h 351156"/>
              <a:gd name="connsiteX13" fmla="*/ 1046018 w 7954490"/>
              <a:gd name="connsiteY13" fmla="*/ 40751 h 351156"/>
              <a:gd name="connsiteX14" fmla="*/ 1094509 w 7954490"/>
              <a:gd name="connsiteY14" fmla="*/ 103097 h 351156"/>
              <a:gd name="connsiteX15" fmla="*/ 1161951 w 7954490"/>
              <a:gd name="connsiteY15" fmla="*/ 329586 h 351156"/>
              <a:gd name="connsiteX16" fmla="*/ 1219200 w 7954490"/>
              <a:gd name="connsiteY16" fmla="*/ 290133 h 351156"/>
              <a:gd name="connsiteX17" fmla="*/ 1276449 w 7954490"/>
              <a:gd name="connsiteY17" fmla="*/ 81492 h 351156"/>
              <a:gd name="connsiteX18" fmla="*/ 1323109 w 7954490"/>
              <a:gd name="connsiteY18" fmla="*/ 26897 h 351156"/>
              <a:gd name="connsiteX19" fmla="*/ 1399309 w 7954490"/>
              <a:gd name="connsiteY19" fmla="*/ 200078 h 351156"/>
              <a:gd name="connsiteX20" fmla="*/ 1463733 w 7954490"/>
              <a:gd name="connsiteY20" fmla="*/ 338743 h 351156"/>
              <a:gd name="connsiteX21" fmla="*/ 1517073 w 7954490"/>
              <a:gd name="connsiteY21" fmla="*/ 262424 h 351156"/>
              <a:gd name="connsiteX22" fmla="*/ 1565564 w 7954490"/>
              <a:gd name="connsiteY22" fmla="*/ 75388 h 351156"/>
              <a:gd name="connsiteX23" fmla="*/ 1620982 w 7954490"/>
              <a:gd name="connsiteY23" fmla="*/ 33824 h 351156"/>
              <a:gd name="connsiteX24" fmla="*/ 1676400 w 7954490"/>
              <a:gd name="connsiteY24" fmla="*/ 151588 h 351156"/>
              <a:gd name="connsiteX25" fmla="*/ 1731818 w 7954490"/>
              <a:gd name="connsiteY25" fmla="*/ 317842 h 351156"/>
              <a:gd name="connsiteX26" fmla="*/ 1785405 w 7954490"/>
              <a:gd name="connsiteY26" fmla="*/ 326057 h 351156"/>
              <a:gd name="connsiteX27" fmla="*/ 1835727 w 7954490"/>
              <a:gd name="connsiteY27" fmla="*/ 158515 h 351156"/>
              <a:gd name="connsiteX28" fmla="*/ 1880160 w 7954490"/>
              <a:gd name="connsiteY28" fmla="*/ 43803 h 351156"/>
              <a:gd name="connsiteX29" fmla="*/ 1953491 w 7954490"/>
              <a:gd name="connsiteY29" fmla="*/ 40751 h 351156"/>
              <a:gd name="connsiteX30" fmla="*/ 2007128 w 7954490"/>
              <a:gd name="connsiteY30" fmla="*/ 227788 h 351156"/>
              <a:gd name="connsiteX31" fmla="*/ 2037419 w 7954490"/>
              <a:gd name="connsiteY31" fmla="*/ 307991 h 351156"/>
              <a:gd name="connsiteX32" fmla="*/ 2071257 w 7954490"/>
              <a:gd name="connsiteY32" fmla="*/ 343083 h 351156"/>
              <a:gd name="connsiteX33" fmla="*/ 2103329 w 7954490"/>
              <a:gd name="connsiteY33" fmla="*/ 314096 h 351156"/>
              <a:gd name="connsiteX34" fmla="*/ 2135282 w 7954490"/>
              <a:gd name="connsiteY34" fmla="*/ 245754 h 351156"/>
              <a:gd name="connsiteX35" fmla="*/ 2191940 w 7954490"/>
              <a:gd name="connsiteY35" fmla="*/ 137613 h 351156"/>
              <a:gd name="connsiteX36" fmla="*/ 2218672 w 7954490"/>
              <a:gd name="connsiteY36" fmla="*/ 62281 h 351156"/>
              <a:gd name="connsiteX37" fmla="*/ 2286150 w 7954490"/>
              <a:gd name="connsiteY37" fmla="*/ 27719 h 351156"/>
              <a:gd name="connsiteX38" fmla="*/ 2362992 w 7954490"/>
              <a:gd name="connsiteY38" fmla="*/ 151468 h 351156"/>
              <a:gd name="connsiteX39" fmla="*/ 2449784 w 7954490"/>
              <a:gd name="connsiteY39" fmla="*/ 321716 h 351156"/>
              <a:gd name="connsiteX40" fmla="*/ 2526871 w 7954490"/>
              <a:gd name="connsiteY40" fmla="*/ 328764 h 351156"/>
              <a:gd name="connsiteX41" fmla="*/ 2583873 w 7954490"/>
              <a:gd name="connsiteY41" fmla="*/ 234715 h 351156"/>
              <a:gd name="connsiteX42" fmla="*/ 2630137 w 7954490"/>
              <a:gd name="connsiteY42" fmla="*/ 83137 h 351156"/>
              <a:gd name="connsiteX43" fmla="*/ 2691030 w 7954490"/>
              <a:gd name="connsiteY43" fmla="*/ 34811 h 351156"/>
              <a:gd name="connsiteX44" fmla="*/ 2743744 w 7954490"/>
              <a:gd name="connsiteY44" fmla="*/ 53664 h 351156"/>
              <a:gd name="connsiteX45" fmla="*/ 2815342 w 7954490"/>
              <a:gd name="connsiteY45" fmla="*/ 162390 h 351156"/>
              <a:gd name="connsiteX46" fmla="*/ 2879667 w 7954490"/>
              <a:gd name="connsiteY46" fmla="*/ 269004 h 351156"/>
              <a:gd name="connsiteX47" fmla="*/ 2969820 w 7954490"/>
              <a:gd name="connsiteY47" fmla="*/ 343442 h 351156"/>
              <a:gd name="connsiteX48" fmla="*/ 3063933 w 7954490"/>
              <a:gd name="connsiteY48" fmla="*/ 259610 h 351156"/>
              <a:gd name="connsiteX49" fmla="*/ 3136175 w 7954490"/>
              <a:gd name="connsiteY49" fmla="*/ 128577 h 351156"/>
              <a:gd name="connsiteX50" fmla="*/ 3179662 w 7954490"/>
              <a:gd name="connsiteY50" fmla="*/ 67339 h 351156"/>
              <a:gd name="connsiteX51" fmla="*/ 3275117 w 7954490"/>
              <a:gd name="connsiteY51" fmla="*/ 29949 h 351156"/>
              <a:gd name="connsiteX52" fmla="*/ 3359926 w 7954490"/>
              <a:gd name="connsiteY52" fmla="*/ 107556 h 351156"/>
              <a:gd name="connsiteX53" fmla="*/ 3451860 w 7954490"/>
              <a:gd name="connsiteY53" fmla="*/ 249392 h 351156"/>
              <a:gd name="connsiteX54" fmla="*/ 3579966 w 7954490"/>
              <a:gd name="connsiteY54" fmla="*/ 339446 h 351156"/>
              <a:gd name="connsiteX55" fmla="*/ 3731029 w 7954490"/>
              <a:gd name="connsiteY55" fmla="*/ 328059 h 351156"/>
              <a:gd name="connsiteX56" fmla="*/ 3907379 w 7954490"/>
              <a:gd name="connsiteY56" fmla="*/ 190802 h 351156"/>
              <a:gd name="connsiteX57" fmla="*/ 4128655 w 7954490"/>
              <a:gd name="connsiteY57" fmla="*/ 26897 h 351156"/>
              <a:gd name="connsiteX58" fmla="*/ 4336473 w 7954490"/>
              <a:gd name="connsiteY58" fmla="*/ 6115 h 351156"/>
              <a:gd name="connsiteX59" fmla="*/ 4558145 w 7954490"/>
              <a:gd name="connsiteY59" fmla="*/ 89242 h 351156"/>
              <a:gd name="connsiteX60" fmla="*/ 4759036 w 7954490"/>
              <a:gd name="connsiteY60" fmla="*/ 227788 h 351156"/>
              <a:gd name="connsiteX61" fmla="*/ 4941916 w 7954490"/>
              <a:gd name="connsiteY61" fmla="*/ 333342 h 351156"/>
              <a:gd name="connsiteX62" fmla="*/ 5153891 w 7954490"/>
              <a:gd name="connsiteY62" fmla="*/ 345551 h 351156"/>
              <a:gd name="connsiteX63" fmla="*/ 5368636 w 7954490"/>
              <a:gd name="connsiteY63" fmla="*/ 290133 h 351156"/>
              <a:gd name="connsiteX64" fmla="*/ 5569527 w 7954490"/>
              <a:gd name="connsiteY64" fmla="*/ 193151 h 351156"/>
              <a:gd name="connsiteX65" fmla="*/ 5746124 w 7954490"/>
              <a:gd name="connsiteY65" fmla="*/ 106733 h 351156"/>
              <a:gd name="connsiteX66" fmla="*/ 6005945 w 7954490"/>
              <a:gd name="connsiteY66" fmla="*/ 40751 h 351156"/>
              <a:gd name="connsiteX67" fmla="*/ 6234545 w 7954490"/>
              <a:gd name="connsiteY67" fmla="*/ 61533 h 351156"/>
              <a:gd name="connsiteX68" fmla="*/ 6470073 w 7954490"/>
              <a:gd name="connsiteY68" fmla="*/ 179297 h 351156"/>
              <a:gd name="connsiteX69" fmla="*/ 6650182 w 7954490"/>
              <a:gd name="connsiteY69" fmla="*/ 276278 h 351156"/>
              <a:gd name="connsiteX70" fmla="*/ 6899960 w 7954490"/>
              <a:gd name="connsiteY70" fmla="*/ 348723 h 351156"/>
              <a:gd name="connsiteX71" fmla="*/ 7162801 w 7954490"/>
              <a:gd name="connsiteY71" fmla="*/ 324066 h 351156"/>
              <a:gd name="connsiteX72" fmla="*/ 7377545 w 7954490"/>
              <a:gd name="connsiteY72" fmla="*/ 227788 h 351156"/>
              <a:gd name="connsiteX73" fmla="*/ 7703127 w 7954490"/>
              <a:gd name="connsiteY73" fmla="*/ 61533 h 351156"/>
              <a:gd name="connsiteX74" fmla="*/ 7954490 w 7954490"/>
              <a:gd name="connsiteY74" fmla="*/ 11516 h 351156"/>
              <a:gd name="connsiteX0" fmla="*/ 0 w 7954490"/>
              <a:gd name="connsiteY0" fmla="*/ 19969 h 351156"/>
              <a:gd name="connsiteX1" fmla="*/ 55418 w 7954490"/>
              <a:gd name="connsiteY1" fmla="*/ 345433 h 351156"/>
              <a:gd name="connsiteX2" fmla="*/ 152400 w 7954490"/>
              <a:gd name="connsiteY2" fmla="*/ 19969 h 351156"/>
              <a:gd name="connsiteX3" fmla="*/ 223504 w 7954490"/>
              <a:gd name="connsiteY3" fmla="*/ 342380 h 351156"/>
              <a:gd name="connsiteX4" fmla="*/ 311727 w 7954490"/>
              <a:gd name="connsiteY4" fmla="*/ 33824 h 351156"/>
              <a:gd name="connsiteX5" fmla="*/ 387927 w 7954490"/>
              <a:gd name="connsiteY5" fmla="*/ 343083 h 351156"/>
              <a:gd name="connsiteX6" fmla="*/ 471055 w 7954490"/>
              <a:gd name="connsiteY6" fmla="*/ 33824 h 351156"/>
              <a:gd name="connsiteX7" fmla="*/ 543593 w 7954490"/>
              <a:gd name="connsiteY7" fmla="*/ 343907 h 351156"/>
              <a:gd name="connsiteX8" fmla="*/ 637309 w 7954490"/>
              <a:gd name="connsiteY8" fmla="*/ 33824 h 351156"/>
              <a:gd name="connsiteX9" fmla="*/ 708413 w 7954490"/>
              <a:gd name="connsiteY9" fmla="*/ 342380 h 351156"/>
              <a:gd name="connsiteX10" fmla="*/ 789709 w 7954490"/>
              <a:gd name="connsiteY10" fmla="*/ 33824 h 351156"/>
              <a:gd name="connsiteX11" fmla="*/ 907473 w 7954490"/>
              <a:gd name="connsiteY11" fmla="*/ 330992 h 351156"/>
              <a:gd name="connsiteX12" fmla="*/ 974668 w 7954490"/>
              <a:gd name="connsiteY12" fmla="*/ 255974 h 351156"/>
              <a:gd name="connsiteX13" fmla="*/ 1046018 w 7954490"/>
              <a:gd name="connsiteY13" fmla="*/ 40751 h 351156"/>
              <a:gd name="connsiteX14" fmla="*/ 1094509 w 7954490"/>
              <a:gd name="connsiteY14" fmla="*/ 103097 h 351156"/>
              <a:gd name="connsiteX15" fmla="*/ 1161951 w 7954490"/>
              <a:gd name="connsiteY15" fmla="*/ 329586 h 351156"/>
              <a:gd name="connsiteX16" fmla="*/ 1219200 w 7954490"/>
              <a:gd name="connsiteY16" fmla="*/ 290133 h 351156"/>
              <a:gd name="connsiteX17" fmla="*/ 1276449 w 7954490"/>
              <a:gd name="connsiteY17" fmla="*/ 81492 h 351156"/>
              <a:gd name="connsiteX18" fmla="*/ 1323109 w 7954490"/>
              <a:gd name="connsiteY18" fmla="*/ 26897 h 351156"/>
              <a:gd name="connsiteX19" fmla="*/ 1399309 w 7954490"/>
              <a:gd name="connsiteY19" fmla="*/ 200078 h 351156"/>
              <a:gd name="connsiteX20" fmla="*/ 1463733 w 7954490"/>
              <a:gd name="connsiteY20" fmla="*/ 338743 h 351156"/>
              <a:gd name="connsiteX21" fmla="*/ 1517073 w 7954490"/>
              <a:gd name="connsiteY21" fmla="*/ 262424 h 351156"/>
              <a:gd name="connsiteX22" fmla="*/ 1565564 w 7954490"/>
              <a:gd name="connsiteY22" fmla="*/ 75388 h 351156"/>
              <a:gd name="connsiteX23" fmla="*/ 1620982 w 7954490"/>
              <a:gd name="connsiteY23" fmla="*/ 33824 h 351156"/>
              <a:gd name="connsiteX24" fmla="*/ 1676400 w 7954490"/>
              <a:gd name="connsiteY24" fmla="*/ 151588 h 351156"/>
              <a:gd name="connsiteX25" fmla="*/ 1731818 w 7954490"/>
              <a:gd name="connsiteY25" fmla="*/ 317842 h 351156"/>
              <a:gd name="connsiteX26" fmla="*/ 1785405 w 7954490"/>
              <a:gd name="connsiteY26" fmla="*/ 326057 h 351156"/>
              <a:gd name="connsiteX27" fmla="*/ 1835727 w 7954490"/>
              <a:gd name="connsiteY27" fmla="*/ 158515 h 351156"/>
              <a:gd name="connsiteX28" fmla="*/ 1880160 w 7954490"/>
              <a:gd name="connsiteY28" fmla="*/ 43803 h 351156"/>
              <a:gd name="connsiteX29" fmla="*/ 1953491 w 7954490"/>
              <a:gd name="connsiteY29" fmla="*/ 40751 h 351156"/>
              <a:gd name="connsiteX30" fmla="*/ 2007128 w 7954490"/>
              <a:gd name="connsiteY30" fmla="*/ 227788 h 351156"/>
              <a:gd name="connsiteX31" fmla="*/ 2037419 w 7954490"/>
              <a:gd name="connsiteY31" fmla="*/ 307991 h 351156"/>
              <a:gd name="connsiteX32" fmla="*/ 2071257 w 7954490"/>
              <a:gd name="connsiteY32" fmla="*/ 343083 h 351156"/>
              <a:gd name="connsiteX33" fmla="*/ 2103329 w 7954490"/>
              <a:gd name="connsiteY33" fmla="*/ 314096 h 351156"/>
              <a:gd name="connsiteX34" fmla="*/ 2135282 w 7954490"/>
              <a:gd name="connsiteY34" fmla="*/ 245754 h 351156"/>
              <a:gd name="connsiteX35" fmla="*/ 2191940 w 7954490"/>
              <a:gd name="connsiteY35" fmla="*/ 137613 h 351156"/>
              <a:gd name="connsiteX36" fmla="*/ 2218672 w 7954490"/>
              <a:gd name="connsiteY36" fmla="*/ 62281 h 351156"/>
              <a:gd name="connsiteX37" fmla="*/ 2287981 w 7954490"/>
              <a:gd name="connsiteY37" fmla="*/ 33824 h 351156"/>
              <a:gd name="connsiteX38" fmla="*/ 2362992 w 7954490"/>
              <a:gd name="connsiteY38" fmla="*/ 151468 h 351156"/>
              <a:gd name="connsiteX39" fmla="*/ 2449784 w 7954490"/>
              <a:gd name="connsiteY39" fmla="*/ 321716 h 351156"/>
              <a:gd name="connsiteX40" fmla="*/ 2526871 w 7954490"/>
              <a:gd name="connsiteY40" fmla="*/ 328764 h 351156"/>
              <a:gd name="connsiteX41" fmla="*/ 2583873 w 7954490"/>
              <a:gd name="connsiteY41" fmla="*/ 234715 h 351156"/>
              <a:gd name="connsiteX42" fmla="*/ 2630137 w 7954490"/>
              <a:gd name="connsiteY42" fmla="*/ 83137 h 351156"/>
              <a:gd name="connsiteX43" fmla="*/ 2691030 w 7954490"/>
              <a:gd name="connsiteY43" fmla="*/ 34811 h 351156"/>
              <a:gd name="connsiteX44" fmla="*/ 2743744 w 7954490"/>
              <a:gd name="connsiteY44" fmla="*/ 53664 h 351156"/>
              <a:gd name="connsiteX45" fmla="*/ 2815342 w 7954490"/>
              <a:gd name="connsiteY45" fmla="*/ 162390 h 351156"/>
              <a:gd name="connsiteX46" fmla="*/ 2879667 w 7954490"/>
              <a:gd name="connsiteY46" fmla="*/ 269004 h 351156"/>
              <a:gd name="connsiteX47" fmla="*/ 2969820 w 7954490"/>
              <a:gd name="connsiteY47" fmla="*/ 343442 h 351156"/>
              <a:gd name="connsiteX48" fmla="*/ 3063933 w 7954490"/>
              <a:gd name="connsiteY48" fmla="*/ 259610 h 351156"/>
              <a:gd name="connsiteX49" fmla="*/ 3136175 w 7954490"/>
              <a:gd name="connsiteY49" fmla="*/ 128577 h 351156"/>
              <a:gd name="connsiteX50" fmla="*/ 3179662 w 7954490"/>
              <a:gd name="connsiteY50" fmla="*/ 67339 h 351156"/>
              <a:gd name="connsiteX51" fmla="*/ 3275117 w 7954490"/>
              <a:gd name="connsiteY51" fmla="*/ 29949 h 351156"/>
              <a:gd name="connsiteX52" fmla="*/ 3359926 w 7954490"/>
              <a:gd name="connsiteY52" fmla="*/ 107556 h 351156"/>
              <a:gd name="connsiteX53" fmla="*/ 3451860 w 7954490"/>
              <a:gd name="connsiteY53" fmla="*/ 249392 h 351156"/>
              <a:gd name="connsiteX54" fmla="*/ 3579966 w 7954490"/>
              <a:gd name="connsiteY54" fmla="*/ 339446 h 351156"/>
              <a:gd name="connsiteX55" fmla="*/ 3731029 w 7954490"/>
              <a:gd name="connsiteY55" fmla="*/ 328059 h 351156"/>
              <a:gd name="connsiteX56" fmla="*/ 3907379 w 7954490"/>
              <a:gd name="connsiteY56" fmla="*/ 190802 h 351156"/>
              <a:gd name="connsiteX57" fmla="*/ 4128655 w 7954490"/>
              <a:gd name="connsiteY57" fmla="*/ 26897 h 351156"/>
              <a:gd name="connsiteX58" fmla="*/ 4336473 w 7954490"/>
              <a:gd name="connsiteY58" fmla="*/ 6115 h 351156"/>
              <a:gd name="connsiteX59" fmla="*/ 4558145 w 7954490"/>
              <a:gd name="connsiteY59" fmla="*/ 89242 h 351156"/>
              <a:gd name="connsiteX60" fmla="*/ 4759036 w 7954490"/>
              <a:gd name="connsiteY60" fmla="*/ 227788 h 351156"/>
              <a:gd name="connsiteX61" fmla="*/ 4941916 w 7954490"/>
              <a:gd name="connsiteY61" fmla="*/ 333342 h 351156"/>
              <a:gd name="connsiteX62" fmla="*/ 5153891 w 7954490"/>
              <a:gd name="connsiteY62" fmla="*/ 345551 h 351156"/>
              <a:gd name="connsiteX63" fmla="*/ 5368636 w 7954490"/>
              <a:gd name="connsiteY63" fmla="*/ 290133 h 351156"/>
              <a:gd name="connsiteX64" fmla="*/ 5569527 w 7954490"/>
              <a:gd name="connsiteY64" fmla="*/ 193151 h 351156"/>
              <a:gd name="connsiteX65" fmla="*/ 5746124 w 7954490"/>
              <a:gd name="connsiteY65" fmla="*/ 106733 h 351156"/>
              <a:gd name="connsiteX66" fmla="*/ 6005945 w 7954490"/>
              <a:gd name="connsiteY66" fmla="*/ 40751 h 351156"/>
              <a:gd name="connsiteX67" fmla="*/ 6234545 w 7954490"/>
              <a:gd name="connsiteY67" fmla="*/ 61533 h 351156"/>
              <a:gd name="connsiteX68" fmla="*/ 6470073 w 7954490"/>
              <a:gd name="connsiteY68" fmla="*/ 179297 h 351156"/>
              <a:gd name="connsiteX69" fmla="*/ 6650182 w 7954490"/>
              <a:gd name="connsiteY69" fmla="*/ 276278 h 351156"/>
              <a:gd name="connsiteX70" fmla="*/ 6899960 w 7954490"/>
              <a:gd name="connsiteY70" fmla="*/ 348723 h 351156"/>
              <a:gd name="connsiteX71" fmla="*/ 7162801 w 7954490"/>
              <a:gd name="connsiteY71" fmla="*/ 324066 h 351156"/>
              <a:gd name="connsiteX72" fmla="*/ 7377545 w 7954490"/>
              <a:gd name="connsiteY72" fmla="*/ 227788 h 351156"/>
              <a:gd name="connsiteX73" fmla="*/ 7703127 w 7954490"/>
              <a:gd name="connsiteY73" fmla="*/ 61533 h 351156"/>
              <a:gd name="connsiteX74" fmla="*/ 7954490 w 7954490"/>
              <a:gd name="connsiteY74" fmla="*/ 11516 h 351156"/>
              <a:gd name="connsiteX0" fmla="*/ 0 w 7954490"/>
              <a:gd name="connsiteY0" fmla="*/ 19969 h 351156"/>
              <a:gd name="connsiteX1" fmla="*/ 55418 w 7954490"/>
              <a:gd name="connsiteY1" fmla="*/ 345433 h 351156"/>
              <a:gd name="connsiteX2" fmla="*/ 152400 w 7954490"/>
              <a:gd name="connsiteY2" fmla="*/ 19969 h 351156"/>
              <a:gd name="connsiteX3" fmla="*/ 223504 w 7954490"/>
              <a:gd name="connsiteY3" fmla="*/ 342380 h 351156"/>
              <a:gd name="connsiteX4" fmla="*/ 311727 w 7954490"/>
              <a:gd name="connsiteY4" fmla="*/ 33824 h 351156"/>
              <a:gd name="connsiteX5" fmla="*/ 387927 w 7954490"/>
              <a:gd name="connsiteY5" fmla="*/ 343083 h 351156"/>
              <a:gd name="connsiteX6" fmla="*/ 471055 w 7954490"/>
              <a:gd name="connsiteY6" fmla="*/ 33824 h 351156"/>
              <a:gd name="connsiteX7" fmla="*/ 543593 w 7954490"/>
              <a:gd name="connsiteY7" fmla="*/ 343907 h 351156"/>
              <a:gd name="connsiteX8" fmla="*/ 637309 w 7954490"/>
              <a:gd name="connsiteY8" fmla="*/ 33824 h 351156"/>
              <a:gd name="connsiteX9" fmla="*/ 708413 w 7954490"/>
              <a:gd name="connsiteY9" fmla="*/ 342380 h 351156"/>
              <a:gd name="connsiteX10" fmla="*/ 789709 w 7954490"/>
              <a:gd name="connsiteY10" fmla="*/ 33824 h 351156"/>
              <a:gd name="connsiteX11" fmla="*/ 907473 w 7954490"/>
              <a:gd name="connsiteY11" fmla="*/ 330992 h 351156"/>
              <a:gd name="connsiteX12" fmla="*/ 974668 w 7954490"/>
              <a:gd name="connsiteY12" fmla="*/ 255974 h 351156"/>
              <a:gd name="connsiteX13" fmla="*/ 1046018 w 7954490"/>
              <a:gd name="connsiteY13" fmla="*/ 40751 h 351156"/>
              <a:gd name="connsiteX14" fmla="*/ 1094509 w 7954490"/>
              <a:gd name="connsiteY14" fmla="*/ 103097 h 351156"/>
              <a:gd name="connsiteX15" fmla="*/ 1161951 w 7954490"/>
              <a:gd name="connsiteY15" fmla="*/ 329586 h 351156"/>
              <a:gd name="connsiteX16" fmla="*/ 1219200 w 7954490"/>
              <a:gd name="connsiteY16" fmla="*/ 290133 h 351156"/>
              <a:gd name="connsiteX17" fmla="*/ 1276449 w 7954490"/>
              <a:gd name="connsiteY17" fmla="*/ 81492 h 351156"/>
              <a:gd name="connsiteX18" fmla="*/ 1323109 w 7954490"/>
              <a:gd name="connsiteY18" fmla="*/ 26897 h 351156"/>
              <a:gd name="connsiteX19" fmla="*/ 1399309 w 7954490"/>
              <a:gd name="connsiteY19" fmla="*/ 200078 h 351156"/>
              <a:gd name="connsiteX20" fmla="*/ 1463733 w 7954490"/>
              <a:gd name="connsiteY20" fmla="*/ 338743 h 351156"/>
              <a:gd name="connsiteX21" fmla="*/ 1517073 w 7954490"/>
              <a:gd name="connsiteY21" fmla="*/ 262424 h 351156"/>
              <a:gd name="connsiteX22" fmla="*/ 1565564 w 7954490"/>
              <a:gd name="connsiteY22" fmla="*/ 75388 h 351156"/>
              <a:gd name="connsiteX23" fmla="*/ 1620982 w 7954490"/>
              <a:gd name="connsiteY23" fmla="*/ 33824 h 351156"/>
              <a:gd name="connsiteX24" fmla="*/ 1676400 w 7954490"/>
              <a:gd name="connsiteY24" fmla="*/ 151588 h 351156"/>
              <a:gd name="connsiteX25" fmla="*/ 1731818 w 7954490"/>
              <a:gd name="connsiteY25" fmla="*/ 317842 h 351156"/>
              <a:gd name="connsiteX26" fmla="*/ 1785405 w 7954490"/>
              <a:gd name="connsiteY26" fmla="*/ 326057 h 351156"/>
              <a:gd name="connsiteX27" fmla="*/ 1835727 w 7954490"/>
              <a:gd name="connsiteY27" fmla="*/ 158515 h 351156"/>
              <a:gd name="connsiteX28" fmla="*/ 1880160 w 7954490"/>
              <a:gd name="connsiteY28" fmla="*/ 43803 h 351156"/>
              <a:gd name="connsiteX29" fmla="*/ 1953491 w 7954490"/>
              <a:gd name="connsiteY29" fmla="*/ 40751 h 351156"/>
              <a:gd name="connsiteX30" fmla="*/ 2007128 w 7954490"/>
              <a:gd name="connsiteY30" fmla="*/ 227788 h 351156"/>
              <a:gd name="connsiteX31" fmla="*/ 2037419 w 7954490"/>
              <a:gd name="connsiteY31" fmla="*/ 307991 h 351156"/>
              <a:gd name="connsiteX32" fmla="*/ 2071257 w 7954490"/>
              <a:gd name="connsiteY32" fmla="*/ 343083 h 351156"/>
              <a:gd name="connsiteX33" fmla="*/ 2103329 w 7954490"/>
              <a:gd name="connsiteY33" fmla="*/ 314096 h 351156"/>
              <a:gd name="connsiteX34" fmla="*/ 2135282 w 7954490"/>
              <a:gd name="connsiteY34" fmla="*/ 245754 h 351156"/>
              <a:gd name="connsiteX35" fmla="*/ 2191940 w 7954490"/>
              <a:gd name="connsiteY35" fmla="*/ 137613 h 351156"/>
              <a:gd name="connsiteX36" fmla="*/ 2218672 w 7954490"/>
              <a:gd name="connsiteY36" fmla="*/ 62281 h 351156"/>
              <a:gd name="connsiteX37" fmla="*/ 2287981 w 7954490"/>
              <a:gd name="connsiteY37" fmla="*/ 33824 h 351156"/>
              <a:gd name="connsiteX38" fmla="*/ 2362992 w 7954490"/>
              <a:gd name="connsiteY38" fmla="*/ 151468 h 351156"/>
              <a:gd name="connsiteX39" fmla="*/ 2449784 w 7954490"/>
              <a:gd name="connsiteY39" fmla="*/ 321716 h 351156"/>
              <a:gd name="connsiteX40" fmla="*/ 2526871 w 7954490"/>
              <a:gd name="connsiteY40" fmla="*/ 328764 h 351156"/>
              <a:gd name="connsiteX41" fmla="*/ 2583873 w 7954490"/>
              <a:gd name="connsiteY41" fmla="*/ 234715 h 351156"/>
              <a:gd name="connsiteX42" fmla="*/ 2630137 w 7954490"/>
              <a:gd name="connsiteY42" fmla="*/ 83137 h 351156"/>
              <a:gd name="connsiteX43" fmla="*/ 2691030 w 7954490"/>
              <a:gd name="connsiteY43" fmla="*/ 34811 h 351156"/>
              <a:gd name="connsiteX44" fmla="*/ 2743744 w 7954490"/>
              <a:gd name="connsiteY44" fmla="*/ 53664 h 351156"/>
              <a:gd name="connsiteX45" fmla="*/ 2815342 w 7954490"/>
              <a:gd name="connsiteY45" fmla="*/ 162390 h 351156"/>
              <a:gd name="connsiteX46" fmla="*/ 2879667 w 7954490"/>
              <a:gd name="connsiteY46" fmla="*/ 269004 h 351156"/>
              <a:gd name="connsiteX47" fmla="*/ 2969820 w 7954490"/>
              <a:gd name="connsiteY47" fmla="*/ 343442 h 351156"/>
              <a:gd name="connsiteX48" fmla="*/ 3063933 w 7954490"/>
              <a:gd name="connsiteY48" fmla="*/ 259610 h 351156"/>
              <a:gd name="connsiteX49" fmla="*/ 3136175 w 7954490"/>
              <a:gd name="connsiteY49" fmla="*/ 128577 h 351156"/>
              <a:gd name="connsiteX50" fmla="*/ 3179662 w 7954490"/>
              <a:gd name="connsiteY50" fmla="*/ 67339 h 351156"/>
              <a:gd name="connsiteX51" fmla="*/ 3275117 w 7954490"/>
              <a:gd name="connsiteY51" fmla="*/ 29949 h 351156"/>
              <a:gd name="connsiteX52" fmla="*/ 3359926 w 7954490"/>
              <a:gd name="connsiteY52" fmla="*/ 107556 h 351156"/>
              <a:gd name="connsiteX53" fmla="*/ 3451860 w 7954490"/>
              <a:gd name="connsiteY53" fmla="*/ 249392 h 351156"/>
              <a:gd name="connsiteX54" fmla="*/ 3579966 w 7954490"/>
              <a:gd name="connsiteY54" fmla="*/ 339446 h 351156"/>
              <a:gd name="connsiteX55" fmla="*/ 3731029 w 7954490"/>
              <a:gd name="connsiteY55" fmla="*/ 328059 h 351156"/>
              <a:gd name="connsiteX56" fmla="*/ 3907379 w 7954490"/>
              <a:gd name="connsiteY56" fmla="*/ 190802 h 351156"/>
              <a:gd name="connsiteX57" fmla="*/ 4128655 w 7954490"/>
              <a:gd name="connsiteY57" fmla="*/ 26897 h 351156"/>
              <a:gd name="connsiteX58" fmla="*/ 4336473 w 7954490"/>
              <a:gd name="connsiteY58" fmla="*/ 6115 h 351156"/>
              <a:gd name="connsiteX59" fmla="*/ 4558145 w 7954490"/>
              <a:gd name="connsiteY59" fmla="*/ 89242 h 351156"/>
              <a:gd name="connsiteX60" fmla="*/ 4759036 w 7954490"/>
              <a:gd name="connsiteY60" fmla="*/ 227788 h 351156"/>
              <a:gd name="connsiteX61" fmla="*/ 4941916 w 7954490"/>
              <a:gd name="connsiteY61" fmla="*/ 333342 h 351156"/>
              <a:gd name="connsiteX62" fmla="*/ 5153891 w 7954490"/>
              <a:gd name="connsiteY62" fmla="*/ 345551 h 351156"/>
              <a:gd name="connsiteX63" fmla="*/ 5368636 w 7954490"/>
              <a:gd name="connsiteY63" fmla="*/ 290133 h 351156"/>
              <a:gd name="connsiteX64" fmla="*/ 5569527 w 7954490"/>
              <a:gd name="connsiteY64" fmla="*/ 193151 h 351156"/>
              <a:gd name="connsiteX65" fmla="*/ 5746124 w 7954490"/>
              <a:gd name="connsiteY65" fmla="*/ 106733 h 351156"/>
              <a:gd name="connsiteX66" fmla="*/ 6005945 w 7954490"/>
              <a:gd name="connsiteY66" fmla="*/ 40751 h 351156"/>
              <a:gd name="connsiteX67" fmla="*/ 6234545 w 7954490"/>
              <a:gd name="connsiteY67" fmla="*/ 61533 h 351156"/>
              <a:gd name="connsiteX68" fmla="*/ 6470073 w 7954490"/>
              <a:gd name="connsiteY68" fmla="*/ 179297 h 351156"/>
              <a:gd name="connsiteX69" fmla="*/ 6650182 w 7954490"/>
              <a:gd name="connsiteY69" fmla="*/ 276278 h 351156"/>
              <a:gd name="connsiteX70" fmla="*/ 6899960 w 7954490"/>
              <a:gd name="connsiteY70" fmla="*/ 348723 h 351156"/>
              <a:gd name="connsiteX71" fmla="*/ 7162801 w 7954490"/>
              <a:gd name="connsiteY71" fmla="*/ 324066 h 351156"/>
              <a:gd name="connsiteX72" fmla="*/ 7377545 w 7954490"/>
              <a:gd name="connsiteY72" fmla="*/ 227788 h 351156"/>
              <a:gd name="connsiteX73" fmla="*/ 7703127 w 7954490"/>
              <a:gd name="connsiteY73" fmla="*/ 61533 h 351156"/>
              <a:gd name="connsiteX74" fmla="*/ 7954490 w 7954490"/>
              <a:gd name="connsiteY74" fmla="*/ 11516 h 351156"/>
              <a:gd name="connsiteX0" fmla="*/ 0 w 7954490"/>
              <a:gd name="connsiteY0" fmla="*/ 19969 h 351156"/>
              <a:gd name="connsiteX1" fmla="*/ 55418 w 7954490"/>
              <a:gd name="connsiteY1" fmla="*/ 345433 h 351156"/>
              <a:gd name="connsiteX2" fmla="*/ 152400 w 7954490"/>
              <a:gd name="connsiteY2" fmla="*/ 19969 h 351156"/>
              <a:gd name="connsiteX3" fmla="*/ 223504 w 7954490"/>
              <a:gd name="connsiteY3" fmla="*/ 342380 h 351156"/>
              <a:gd name="connsiteX4" fmla="*/ 311727 w 7954490"/>
              <a:gd name="connsiteY4" fmla="*/ 33824 h 351156"/>
              <a:gd name="connsiteX5" fmla="*/ 387927 w 7954490"/>
              <a:gd name="connsiteY5" fmla="*/ 343083 h 351156"/>
              <a:gd name="connsiteX6" fmla="*/ 471055 w 7954490"/>
              <a:gd name="connsiteY6" fmla="*/ 33824 h 351156"/>
              <a:gd name="connsiteX7" fmla="*/ 543593 w 7954490"/>
              <a:gd name="connsiteY7" fmla="*/ 343907 h 351156"/>
              <a:gd name="connsiteX8" fmla="*/ 637309 w 7954490"/>
              <a:gd name="connsiteY8" fmla="*/ 33824 h 351156"/>
              <a:gd name="connsiteX9" fmla="*/ 708413 w 7954490"/>
              <a:gd name="connsiteY9" fmla="*/ 342380 h 351156"/>
              <a:gd name="connsiteX10" fmla="*/ 789709 w 7954490"/>
              <a:gd name="connsiteY10" fmla="*/ 33824 h 351156"/>
              <a:gd name="connsiteX11" fmla="*/ 907473 w 7954490"/>
              <a:gd name="connsiteY11" fmla="*/ 330992 h 351156"/>
              <a:gd name="connsiteX12" fmla="*/ 974668 w 7954490"/>
              <a:gd name="connsiteY12" fmla="*/ 255974 h 351156"/>
              <a:gd name="connsiteX13" fmla="*/ 1046018 w 7954490"/>
              <a:gd name="connsiteY13" fmla="*/ 40751 h 351156"/>
              <a:gd name="connsiteX14" fmla="*/ 1094509 w 7954490"/>
              <a:gd name="connsiteY14" fmla="*/ 103097 h 351156"/>
              <a:gd name="connsiteX15" fmla="*/ 1161951 w 7954490"/>
              <a:gd name="connsiteY15" fmla="*/ 329586 h 351156"/>
              <a:gd name="connsiteX16" fmla="*/ 1219200 w 7954490"/>
              <a:gd name="connsiteY16" fmla="*/ 290133 h 351156"/>
              <a:gd name="connsiteX17" fmla="*/ 1276449 w 7954490"/>
              <a:gd name="connsiteY17" fmla="*/ 81492 h 351156"/>
              <a:gd name="connsiteX18" fmla="*/ 1323109 w 7954490"/>
              <a:gd name="connsiteY18" fmla="*/ 26897 h 351156"/>
              <a:gd name="connsiteX19" fmla="*/ 1399309 w 7954490"/>
              <a:gd name="connsiteY19" fmla="*/ 200078 h 351156"/>
              <a:gd name="connsiteX20" fmla="*/ 1463733 w 7954490"/>
              <a:gd name="connsiteY20" fmla="*/ 338743 h 351156"/>
              <a:gd name="connsiteX21" fmla="*/ 1517073 w 7954490"/>
              <a:gd name="connsiteY21" fmla="*/ 262424 h 351156"/>
              <a:gd name="connsiteX22" fmla="*/ 1565564 w 7954490"/>
              <a:gd name="connsiteY22" fmla="*/ 75388 h 351156"/>
              <a:gd name="connsiteX23" fmla="*/ 1620982 w 7954490"/>
              <a:gd name="connsiteY23" fmla="*/ 33824 h 351156"/>
              <a:gd name="connsiteX24" fmla="*/ 1676400 w 7954490"/>
              <a:gd name="connsiteY24" fmla="*/ 151588 h 351156"/>
              <a:gd name="connsiteX25" fmla="*/ 1731818 w 7954490"/>
              <a:gd name="connsiteY25" fmla="*/ 317842 h 351156"/>
              <a:gd name="connsiteX26" fmla="*/ 1785405 w 7954490"/>
              <a:gd name="connsiteY26" fmla="*/ 326057 h 351156"/>
              <a:gd name="connsiteX27" fmla="*/ 1835727 w 7954490"/>
              <a:gd name="connsiteY27" fmla="*/ 158515 h 351156"/>
              <a:gd name="connsiteX28" fmla="*/ 1880160 w 7954490"/>
              <a:gd name="connsiteY28" fmla="*/ 43803 h 351156"/>
              <a:gd name="connsiteX29" fmla="*/ 1953491 w 7954490"/>
              <a:gd name="connsiteY29" fmla="*/ 40751 h 351156"/>
              <a:gd name="connsiteX30" fmla="*/ 2007128 w 7954490"/>
              <a:gd name="connsiteY30" fmla="*/ 227788 h 351156"/>
              <a:gd name="connsiteX31" fmla="*/ 2037419 w 7954490"/>
              <a:gd name="connsiteY31" fmla="*/ 307991 h 351156"/>
              <a:gd name="connsiteX32" fmla="*/ 2071257 w 7954490"/>
              <a:gd name="connsiteY32" fmla="*/ 343083 h 351156"/>
              <a:gd name="connsiteX33" fmla="*/ 2103329 w 7954490"/>
              <a:gd name="connsiteY33" fmla="*/ 314096 h 351156"/>
              <a:gd name="connsiteX34" fmla="*/ 2135282 w 7954490"/>
              <a:gd name="connsiteY34" fmla="*/ 245754 h 351156"/>
              <a:gd name="connsiteX35" fmla="*/ 2191940 w 7954490"/>
              <a:gd name="connsiteY35" fmla="*/ 137613 h 351156"/>
              <a:gd name="connsiteX36" fmla="*/ 2224165 w 7954490"/>
              <a:gd name="connsiteY36" fmla="*/ 68386 h 351156"/>
              <a:gd name="connsiteX37" fmla="*/ 2287981 w 7954490"/>
              <a:gd name="connsiteY37" fmla="*/ 33824 h 351156"/>
              <a:gd name="connsiteX38" fmla="*/ 2362992 w 7954490"/>
              <a:gd name="connsiteY38" fmla="*/ 151468 h 351156"/>
              <a:gd name="connsiteX39" fmla="*/ 2449784 w 7954490"/>
              <a:gd name="connsiteY39" fmla="*/ 321716 h 351156"/>
              <a:gd name="connsiteX40" fmla="*/ 2526871 w 7954490"/>
              <a:gd name="connsiteY40" fmla="*/ 328764 h 351156"/>
              <a:gd name="connsiteX41" fmla="*/ 2583873 w 7954490"/>
              <a:gd name="connsiteY41" fmla="*/ 234715 h 351156"/>
              <a:gd name="connsiteX42" fmla="*/ 2630137 w 7954490"/>
              <a:gd name="connsiteY42" fmla="*/ 83137 h 351156"/>
              <a:gd name="connsiteX43" fmla="*/ 2691030 w 7954490"/>
              <a:gd name="connsiteY43" fmla="*/ 34811 h 351156"/>
              <a:gd name="connsiteX44" fmla="*/ 2743744 w 7954490"/>
              <a:gd name="connsiteY44" fmla="*/ 53664 h 351156"/>
              <a:gd name="connsiteX45" fmla="*/ 2815342 w 7954490"/>
              <a:gd name="connsiteY45" fmla="*/ 162390 h 351156"/>
              <a:gd name="connsiteX46" fmla="*/ 2879667 w 7954490"/>
              <a:gd name="connsiteY46" fmla="*/ 269004 h 351156"/>
              <a:gd name="connsiteX47" fmla="*/ 2969820 w 7954490"/>
              <a:gd name="connsiteY47" fmla="*/ 343442 h 351156"/>
              <a:gd name="connsiteX48" fmla="*/ 3063933 w 7954490"/>
              <a:gd name="connsiteY48" fmla="*/ 259610 h 351156"/>
              <a:gd name="connsiteX49" fmla="*/ 3136175 w 7954490"/>
              <a:gd name="connsiteY49" fmla="*/ 128577 h 351156"/>
              <a:gd name="connsiteX50" fmla="*/ 3179662 w 7954490"/>
              <a:gd name="connsiteY50" fmla="*/ 67339 h 351156"/>
              <a:gd name="connsiteX51" fmla="*/ 3275117 w 7954490"/>
              <a:gd name="connsiteY51" fmla="*/ 29949 h 351156"/>
              <a:gd name="connsiteX52" fmla="*/ 3359926 w 7954490"/>
              <a:gd name="connsiteY52" fmla="*/ 107556 h 351156"/>
              <a:gd name="connsiteX53" fmla="*/ 3451860 w 7954490"/>
              <a:gd name="connsiteY53" fmla="*/ 249392 h 351156"/>
              <a:gd name="connsiteX54" fmla="*/ 3579966 w 7954490"/>
              <a:gd name="connsiteY54" fmla="*/ 339446 h 351156"/>
              <a:gd name="connsiteX55" fmla="*/ 3731029 w 7954490"/>
              <a:gd name="connsiteY55" fmla="*/ 328059 h 351156"/>
              <a:gd name="connsiteX56" fmla="*/ 3907379 w 7954490"/>
              <a:gd name="connsiteY56" fmla="*/ 190802 h 351156"/>
              <a:gd name="connsiteX57" fmla="*/ 4128655 w 7954490"/>
              <a:gd name="connsiteY57" fmla="*/ 26897 h 351156"/>
              <a:gd name="connsiteX58" fmla="*/ 4336473 w 7954490"/>
              <a:gd name="connsiteY58" fmla="*/ 6115 h 351156"/>
              <a:gd name="connsiteX59" fmla="*/ 4558145 w 7954490"/>
              <a:gd name="connsiteY59" fmla="*/ 89242 h 351156"/>
              <a:gd name="connsiteX60" fmla="*/ 4759036 w 7954490"/>
              <a:gd name="connsiteY60" fmla="*/ 227788 h 351156"/>
              <a:gd name="connsiteX61" fmla="*/ 4941916 w 7954490"/>
              <a:gd name="connsiteY61" fmla="*/ 333342 h 351156"/>
              <a:gd name="connsiteX62" fmla="*/ 5153891 w 7954490"/>
              <a:gd name="connsiteY62" fmla="*/ 345551 h 351156"/>
              <a:gd name="connsiteX63" fmla="*/ 5368636 w 7954490"/>
              <a:gd name="connsiteY63" fmla="*/ 290133 h 351156"/>
              <a:gd name="connsiteX64" fmla="*/ 5569527 w 7954490"/>
              <a:gd name="connsiteY64" fmla="*/ 193151 h 351156"/>
              <a:gd name="connsiteX65" fmla="*/ 5746124 w 7954490"/>
              <a:gd name="connsiteY65" fmla="*/ 106733 h 351156"/>
              <a:gd name="connsiteX66" fmla="*/ 6005945 w 7954490"/>
              <a:gd name="connsiteY66" fmla="*/ 40751 h 351156"/>
              <a:gd name="connsiteX67" fmla="*/ 6234545 w 7954490"/>
              <a:gd name="connsiteY67" fmla="*/ 61533 h 351156"/>
              <a:gd name="connsiteX68" fmla="*/ 6470073 w 7954490"/>
              <a:gd name="connsiteY68" fmla="*/ 179297 h 351156"/>
              <a:gd name="connsiteX69" fmla="*/ 6650182 w 7954490"/>
              <a:gd name="connsiteY69" fmla="*/ 276278 h 351156"/>
              <a:gd name="connsiteX70" fmla="*/ 6899960 w 7954490"/>
              <a:gd name="connsiteY70" fmla="*/ 348723 h 351156"/>
              <a:gd name="connsiteX71" fmla="*/ 7162801 w 7954490"/>
              <a:gd name="connsiteY71" fmla="*/ 324066 h 351156"/>
              <a:gd name="connsiteX72" fmla="*/ 7377545 w 7954490"/>
              <a:gd name="connsiteY72" fmla="*/ 227788 h 351156"/>
              <a:gd name="connsiteX73" fmla="*/ 7703127 w 7954490"/>
              <a:gd name="connsiteY73" fmla="*/ 61533 h 351156"/>
              <a:gd name="connsiteX74" fmla="*/ 7954490 w 7954490"/>
              <a:gd name="connsiteY74" fmla="*/ 11516 h 351156"/>
              <a:gd name="connsiteX0" fmla="*/ 0 w 7954490"/>
              <a:gd name="connsiteY0" fmla="*/ 19969 h 351156"/>
              <a:gd name="connsiteX1" fmla="*/ 55418 w 7954490"/>
              <a:gd name="connsiteY1" fmla="*/ 345433 h 351156"/>
              <a:gd name="connsiteX2" fmla="*/ 152400 w 7954490"/>
              <a:gd name="connsiteY2" fmla="*/ 19969 h 351156"/>
              <a:gd name="connsiteX3" fmla="*/ 223504 w 7954490"/>
              <a:gd name="connsiteY3" fmla="*/ 342380 h 351156"/>
              <a:gd name="connsiteX4" fmla="*/ 311727 w 7954490"/>
              <a:gd name="connsiteY4" fmla="*/ 33824 h 351156"/>
              <a:gd name="connsiteX5" fmla="*/ 387927 w 7954490"/>
              <a:gd name="connsiteY5" fmla="*/ 343083 h 351156"/>
              <a:gd name="connsiteX6" fmla="*/ 471055 w 7954490"/>
              <a:gd name="connsiteY6" fmla="*/ 33824 h 351156"/>
              <a:gd name="connsiteX7" fmla="*/ 543593 w 7954490"/>
              <a:gd name="connsiteY7" fmla="*/ 343907 h 351156"/>
              <a:gd name="connsiteX8" fmla="*/ 637309 w 7954490"/>
              <a:gd name="connsiteY8" fmla="*/ 33824 h 351156"/>
              <a:gd name="connsiteX9" fmla="*/ 708413 w 7954490"/>
              <a:gd name="connsiteY9" fmla="*/ 342380 h 351156"/>
              <a:gd name="connsiteX10" fmla="*/ 789709 w 7954490"/>
              <a:gd name="connsiteY10" fmla="*/ 33824 h 351156"/>
              <a:gd name="connsiteX11" fmla="*/ 907473 w 7954490"/>
              <a:gd name="connsiteY11" fmla="*/ 330992 h 351156"/>
              <a:gd name="connsiteX12" fmla="*/ 974668 w 7954490"/>
              <a:gd name="connsiteY12" fmla="*/ 255974 h 351156"/>
              <a:gd name="connsiteX13" fmla="*/ 1046018 w 7954490"/>
              <a:gd name="connsiteY13" fmla="*/ 40751 h 351156"/>
              <a:gd name="connsiteX14" fmla="*/ 1094509 w 7954490"/>
              <a:gd name="connsiteY14" fmla="*/ 103097 h 351156"/>
              <a:gd name="connsiteX15" fmla="*/ 1161951 w 7954490"/>
              <a:gd name="connsiteY15" fmla="*/ 329586 h 351156"/>
              <a:gd name="connsiteX16" fmla="*/ 1219200 w 7954490"/>
              <a:gd name="connsiteY16" fmla="*/ 290133 h 351156"/>
              <a:gd name="connsiteX17" fmla="*/ 1276449 w 7954490"/>
              <a:gd name="connsiteY17" fmla="*/ 81492 h 351156"/>
              <a:gd name="connsiteX18" fmla="*/ 1323109 w 7954490"/>
              <a:gd name="connsiteY18" fmla="*/ 26897 h 351156"/>
              <a:gd name="connsiteX19" fmla="*/ 1399309 w 7954490"/>
              <a:gd name="connsiteY19" fmla="*/ 200078 h 351156"/>
              <a:gd name="connsiteX20" fmla="*/ 1463733 w 7954490"/>
              <a:gd name="connsiteY20" fmla="*/ 338743 h 351156"/>
              <a:gd name="connsiteX21" fmla="*/ 1517073 w 7954490"/>
              <a:gd name="connsiteY21" fmla="*/ 262424 h 351156"/>
              <a:gd name="connsiteX22" fmla="*/ 1565564 w 7954490"/>
              <a:gd name="connsiteY22" fmla="*/ 75388 h 351156"/>
              <a:gd name="connsiteX23" fmla="*/ 1620982 w 7954490"/>
              <a:gd name="connsiteY23" fmla="*/ 33824 h 351156"/>
              <a:gd name="connsiteX24" fmla="*/ 1676400 w 7954490"/>
              <a:gd name="connsiteY24" fmla="*/ 151588 h 351156"/>
              <a:gd name="connsiteX25" fmla="*/ 1731818 w 7954490"/>
              <a:gd name="connsiteY25" fmla="*/ 317842 h 351156"/>
              <a:gd name="connsiteX26" fmla="*/ 1785405 w 7954490"/>
              <a:gd name="connsiteY26" fmla="*/ 326057 h 351156"/>
              <a:gd name="connsiteX27" fmla="*/ 1835727 w 7954490"/>
              <a:gd name="connsiteY27" fmla="*/ 158515 h 351156"/>
              <a:gd name="connsiteX28" fmla="*/ 1880160 w 7954490"/>
              <a:gd name="connsiteY28" fmla="*/ 43803 h 351156"/>
              <a:gd name="connsiteX29" fmla="*/ 1953491 w 7954490"/>
              <a:gd name="connsiteY29" fmla="*/ 40751 h 351156"/>
              <a:gd name="connsiteX30" fmla="*/ 2007128 w 7954490"/>
              <a:gd name="connsiteY30" fmla="*/ 227788 h 351156"/>
              <a:gd name="connsiteX31" fmla="*/ 2037419 w 7954490"/>
              <a:gd name="connsiteY31" fmla="*/ 307991 h 351156"/>
              <a:gd name="connsiteX32" fmla="*/ 2071257 w 7954490"/>
              <a:gd name="connsiteY32" fmla="*/ 343083 h 351156"/>
              <a:gd name="connsiteX33" fmla="*/ 2103329 w 7954490"/>
              <a:gd name="connsiteY33" fmla="*/ 314096 h 351156"/>
              <a:gd name="connsiteX34" fmla="*/ 2135282 w 7954490"/>
              <a:gd name="connsiteY34" fmla="*/ 245754 h 351156"/>
              <a:gd name="connsiteX35" fmla="*/ 2191940 w 7954490"/>
              <a:gd name="connsiteY35" fmla="*/ 137613 h 351156"/>
              <a:gd name="connsiteX36" fmla="*/ 2218672 w 7954490"/>
              <a:gd name="connsiteY36" fmla="*/ 63807 h 351156"/>
              <a:gd name="connsiteX37" fmla="*/ 2287981 w 7954490"/>
              <a:gd name="connsiteY37" fmla="*/ 33824 h 351156"/>
              <a:gd name="connsiteX38" fmla="*/ 2362992 w 7954490"/>
              <a:gd name="connsiteY38" fmla="*/ 151468 h 351156"/>
              <a:gd name="connsiteX39" fmla="*/ 2449784 w 7954490"/>
              <a:gd name="connsiteY39" fmla="*/ 321716 h 351156"/>
              <a:gd name="connsiteX40" fmla="*/ 2526871 w 7954490"/>
              <a:gd name="connsiteY40" fmla="*/ 328764 h 351156"/>
              <a:gd name="connsiteX41" fmla="*/ 2583873 w 7954490"/>
              <a:gd name="connsiteY41" fmla="*/ 234715 h 351156"/>
              <a:gd name="connsiteX42" fmla="*/ 2630137 w 7954490"/>
              <a:gd name="connsiteY42" fmla="*/ 83137 h 351156"/>
              <a:gd name="connsiteX43" fmla="*/ 2691030 w 7954490"/>
              <a:gd name="connsiteY43" fmla="*/ 34811 h 351156"/>
              <a:gd name="connsiteX44" fmla="*/ 2743744 w 7954490"/>
              <a:gd name="connsiteY44" fmla="*/ 53664 h 351156"/>
              <a:gd name="connsiteX45" fmla="*/ 2815342 w 7954490"/>
              <a:gd name="connsiteY45" fmla="*/ 162390 h 351156"/>
              <a:gd name="connsiteX46" fmla="*/ 2879667 w 7954490"/>
              <a:gd name="connsiteY46" fmla="*/ 269004 h 351156"/>
              <a:gd name="connsiteX47" fmla="*/ 2969820 w 7954490"/>
              <a:gd name="connsiteY47" fmla="*/ 343442 h 351156"/>
              <a:gd name="connsiteX48" fmla="*/ 3063933 w 7954490"/>
              <a:gd name="connsiteY48" fmla="*/ 259610 h 351156"/>
              <a:gd name="connsiteX49" fmla="*/ 3136175 w 7954490"/>
              <a:gd name="connsiteY49" fmla="*/ 128577 h 351156"/>
              <a:gd name="connsiteX50" fmla="*/ 3179662 w 7954490"/>
              <a:gd name="connsiteY50" fmla="*/ 67339 h 351156"/>
              <a:gd name="connsiteX51" fmla="*/ 3275117 w 7954490"/>
              <a:gd name="connsiteY51" fmla="*/ 29949 h 351156"/>
              <a:gd name="connsiteX52" fmla="*/ 3359926 w 7954490"/>
              <a:gd name="connsiteY52" fmla="*/ 107556 h 351156"/>
              <a:gd name="connsiteX53" fmla="*/ 3451860 w 7954490"/>
              <a:gd name="connsiteY53" fmla="*/ 249392 h 351156"/>
              <a:gd name="connsiteX54" fmla="*/ 3579966 w 7954490"/>
              <a:gd name="connsiteY54" fmla="*/ 339446 h 351156"/>
              <a:gd name="connsiteX55" fmla="*/ 3731029 w 7954490"/>
              <a:gd name="connsiteY55" fmla="*/ 328059 h 351156"/>
              <a:gd name="connsiteX56" fmla="*/ 3907379 w 7954490"/>
              <a:gd name="connsiteY56" fmla="*/ 190802 h 351156"/>
              <a:gd name="connsiteX57" fmla="*/ 4128655 w 7954490"/>
              <a:gd name="connsiteY57" fmla="*/ 26897 h 351156"/>
              <a:gd name="connsiteX58" fmla="*/ 4336473 w 7954490"/>
              <a:gd name="connsiteY58" fmla="*/ 6115 h 351156"/>
              <a:gd name="connsiteX59" fmla="*/ 4558145 w 7954490"/>
              <a:gd name="connsiteY59" fmla="*/ 89242 h 351156"/>
              <a:gd name="connsiteX60" fmla="*/ 4759036 w 7954490"/>
              <a:gd name="connsiteY60" fmla="*/ 227788 h 351156"/>
              <a:gd name="connsiteX61" fmla="*/ 4941916 w 7954490"/>
              <a:gd name="connsiteY61" fmla="*/ 333342 h 351156"/>
              <a:gd name="connsiteX62" fmla="*/ 5153891 w 7954490"/>
              <a:gd name="connsiteY62" fmla="*/ 345551 h 351156"/>
              <a:gd name="connsiteX63" fmla="*/ 5368636 w 7954490"/>
              <a:gd name="connsiteY63" fmla="*/ 290133 h 351156"/>
              <a:gd name="connsiteX64" fmla="*/ 5569527 w 7954490"/>
              <a:gd name="connsiteY64" fmla="*/ 193151 h 351156"/>
              <a:gd name="connsiteX65" fmla="*/ 5746124 w 7954490"/>
              <a:gd name="connsiteY65" fmla="*/ 106733 h 351156"/>
              <a:gd name="connsiteX66" fmla="*/ 6005945 w 7954490"/>
              <a:gd name="connsiteY66" fmla="*/ 40751 h 351156"/>
              <a:gd name="connsiteX67" fmla="*/ 6234545 w 7954490"/>
              <a:gd name="connsiteY67" fmla="*/ 61533 h 351156"/>
              <a:gd name="connsiteX68" fmla="*/ 6470073 w 7954490"/>
              <a:gd name="connsiteY68" fmla="*/ 179297 h 351156"/>
              <a:gd name="connsiteX69" fmla="*/ 6650182 w 7954490"/>
              <a:gd name="connsiteY69" fmla="*/ 276278 h 351156"/>
              <a:gd name="connsiteX70" fmla="*/ 6899960 w 7954490"/>
              <a:gd name="connsiteY70" fmla="*/ 348723 h 351156"/>
              <a:gd name="connsiteX71" fmla="*/ 7162801 w 7954490"/>
              <a:gd name="connsiteY71" fmla="*/ 324066 h 351156"/>
              <a:gd name="connsiteX72" fmla="*/ 7377545 w 7954490"/>
              <a:gd name="connsiteY72" fmla="*/ 227788 h 351156"/>
              <a:gd name="connsiteX73" fmla="*/ 7703127 w 7954490"/>
              <a:gd name="connsiteY73" fmla="*/ 61533 h 351156"/>
              <a:gd name="connsiteX74" fmla="*/ 7954490 w 7954490"/>
              <a:gd name="connsiteY74" fmla="*/ 11516 h 351156"/>
              <a:gd name="connsiteX0" fmla="*/ 0 w 7954490"/>
              <a:gd name="connsiteY0" fmla="*/ 19969 h 351156"/>
              <a:gd name="connsiteX1" fmla="*/ 55418 w 7954490"/>
              <a:gd name="connsiteY1" fmla="*/ 345433 h 351156"/>
              <a:gd name="connsiteX2" fmla="*/ 152400 w 7954490"/>
              <a:gd name="connsiteY2" fmla="*/ 19969 h 351156"/>
              <a:gd name="connsiteX3" fmla="*/ 223504 w 7954490"/>
              <a:gd name="connsiteY3" fmla="*/ 342380 h 351156"/>
              <a:gd name="connsiteX4" fmla="*/ 311727 w 7954490"/>
              <a:gd name="connsiteY4" fmla="*/ 33824 h 351156"/>
              <a:gd name="connsiteX5" fmla="*/ 387927 w 7954490"/>
              <a:gd name="connsiteY5" fmla="*/ 343083 h 351156"/>
              <a:gd name="connsiteX6" fmla="*/ 471055 w 7954490"/>
              <a:gd name="connsiteY6" fmla="*/ 33824 h 351156"/>
              <a:gd name="connsiteX7" fmla="*/ 543593 w 7954490"/>
              <a:gd name="connsiteY7" fmla="*/ 343907 h 351156"/>
              <a:gd name="connsiteX8" fmla="*/ 637309 w 7954490"/>
              <a:gd name="connsiteY8" fmla="*/ 33824 h 351156"/>
              <a:gd name="connsiteX9" fmla="*/ 708413 w 7954490"/>
              <a:gd name="connsiteY9" fmla="*/ 342380 h 351156"/>
              <a:gd name="connsiteX10" fmla="*/ 789709 w 7954490"/>
              <a:gd name="connsiteY10" fmla="*/ 33824 h 351156"/>
              <a:gd name="connsiteX11" fmla="*/ 907473 w 7954490"/>
              <a:gd name="connsiteY11" fmla="*/ 330992 h 351156"/>
              <a:gd name="connsiteX12" fmla="*/ 974668 w 7954490"/>
              <a:gd name="connsiteY12" fmla="*/ 255974 h 351156"/>
              <a:gd name="connsiteX13" fmla="*/ 1046018 w 7954490"/>
              <a:gd name="connsiteY13" fmla="*/ 40751 h 351156"/>
              <a:gd name="connsiteX14" fmla="*/ 1094509 w 7954490"/>
              <a:gd name="connsiteY14" fmla="*/ 103097 h 351156"/>
              <a:gd name="connsiteX15" fmla="*/ 1161951 w 7954490"/>
              <a:gd name="connsiteY15" fmla="*/ 329586 h 351156"/>
              <a:gd name="connsiteX16" fmla="*/ 1219200 w 7954490"/>
              <a:gd name="connsiteY16" fmla="*/ 290133 h 351156"/>
              <a:gd name="connsiteX17" fmla="*/ 1276449 w 7954490"/>
              <a:gd name="connsiteY17" fmla="*/ 81492 h 351156"/>
              <a:gd name="connsiteX18" fmla="*/ 1323109 w 7954490"/>
              <a:gd name="connsiteY18" fmla="*/ 26897 h 351156"/>
              <a:gd name="connsiteX19" fmla="*/ 1399309 w 7954490"/>
              <a:gd name="connsiteY19" fmla="*/ 200078 h 351156"/>
              <a:gd name="connsiteX20" fmla="*/ 1463733 w 7954490"/>
              <a:gd name="connsiteY20" fmla="*/ 338743 h 351156"/>
              <a:gd name="connsiteX21" fmla="*/ 1517073 w 7954490"/>
              <a:gd name="connsiteY21" fmla="*/ 262424 h 351156"/>
              <a:gd name="connsiteX22" fmla="*/ 1565564 w 7954490"/>
              <a:gd name="connsiteY22" fmla="*/ 75388 h 351156"/>
              <a:gd name="connsiteX23" fmla="*/ 1620982 w 7954490"/>
              <a:gd name="connsiteY23" fmla="*/ 33824 h 351156"/>
              <a:gd name="connsiteX24" fmla="*/ 1676400 w 7954490"/>
              <a:gd name="connsiteY24" fmla="*/ 151588 h 351156"/>
              <a:gd name="connsiteX25" fmla="*/ 1731818 w 7954490"/>
              <a:gd name="connsiteY25" fmla="*/ 317842 h 351156"/>
              <a:gd name="connsiteX26" fmla="*/ 1785405 w 7954490"/>
              <a:gd name="connsiteY26" fmla="*/ 326057 h 351156"/>
              <a:gd name="connsiteX27" fmla="*/ 1835727 w 7954490"/>
              <a:gd name="connsiteY27" fmla="*/ 158515 h 351156"/>
              <a:gd name="connsiteX28" fmla="*/ 1880160 w 7954490"/>
              <a:gd name="connsiteY28" fmla="*/ 43803 h 351156"/>
              <a:gd name="connsiteX29" fmla="*/ 1953491 w 7954490"/>
              <a:gd name="connsiteY29" fmla="*/ 40751 h 351156"/>
              <a:gd name="connsiteX30" fmla="*/ 2007128 w 7954490"/>
              <a:gd name="connsiteY30" fmla="*/ 227788 h 351156"/>
              <a:gd name="connsiteX31" fmla="*/ 2037419 w 7954490"/>
              <a:gd name="connsiteY31" fmla="*/ 307991 h 351156"/>
              <a:gd name="connsiteX32" fmla="*/ 2071257 w 7954490"/>
              <a:gd name="connsiteY32" fmla="*/ 343083 h 351156"/>
              <a:gd name="connsiteX33" fmla="*/ 2103329 w 7954490"/>
              <a:gd name="connsiteY33" fmla="*/ 314096 h 351156"/>
              <a:gd name="connsiteX34" fmla="*/ 2135282 w 7954490"/>
              <a:gd name="connsiteY34" fmla="*/ 245754 h 351156"/>
              <a:gd name="connsiteX35" fmla="*/ 2184617 w 7954490"/>
              <a:gd name="connsiteY35" fmla="*/ 137613 h 351156"/>
              <a:gd name="connsiteX36" fmla="*/ 2218672 w 7954490"/>
              <a:gd name="connsiteY36" fmla="*/ 63807 h 351156"/>
              <a:gd name="connsiteX37" fmla="*/ 2287981 w 7954490"/>
              <a:gd name="connsiteY37" fmla="*/ 33824 h 351156"/>
              <a:gd name="connsiteX38" fmla="*/ 2362992 w 7954490"/>
              <a:gd name="connsiteY38" fmla="*/ 151468 h 351156"/>
              <a:gd name="connsiteX39" fmla="*/ 2449784 w 7954490"/>
              <a:gd name="connsiteY39" fmla="*/ 321716 h 351156"/>
              <a:gd name="connsiteX40" fmla="*/ 2526871 w 7954490"/>
              <a:gd name="connsiteY40" fmla="*/ 328764 h 351156"/>
              <a:gd name="connsiteX41" fmla="*/ 2583873 w 7954490"/>
              <a:gd name="connsiteY41" fmla="*/ 234715 h 351156"/>
              <a:gd name="connsiteX42" fmla="*/ 2630137 w 7954490"/>
              <a:gd name="connsiteY42" fmla="*/ 83137 h 351156"/>
              <a:gd name="connsiteX43" fmla="*/ 2691030 w 7954490"/>
              <a:gd name="connsiteY43" fmla="*/ 34811 h 351156"/>
              <a:gd name="connsiteX44" fmla="*/ 2743744 w 7954490"/>
              <a:gd name="connsiteY44" fmla="*/ 53664 h 351156"/>
              <a:gd name="connsiteX45" fmla="*/ 2815342 w 7954490"/>
              <a:gd name="connsiteY45" fmla="*/ 162390 h 351156"/>
              <a:gd name="connsiteX46" fmla="*/ 2879667 w 7954490"/>
              <a:gd name="connsiteY46" fmla="*/ 269004 h 351156"/>
              <a:gd name="connsiteX47" fmla="*/ 2969820 w 7954490"/>
              <a:gd name="connsiteY47" fmla="*/ 343442 h 351156"/>
              <a:gd name="connsiteX48" fmla="*/ 3063933 w 7954490"/>
              <a:gd name="connsiteY48" fmla="*/ 259610 h 351156"/>
              <a:gd name="connsiteX49" fmla="*/ 3136175 w 7954490"/>
              <a:gd name="connsiteY49" fmla="*/ 128577 h 351156"/>
              <a:gd name="connsiteX50" fmla="*/ 3179662 w 7954490"/>
              <a:gd name="connsiteY50" fmla="*/ 67339 h 351156"/>
              <a:gd name="connsiteX51" fmla="*/ 3275117 w 7954490"/>
              <a:gd name="connsiteY51" fmla="*/ 29949 h 351156"/>
              <a:gd name="connsiteX52" fmla="*/ 3359926 w 7954490"/>
              <a:gd name="connsiteY52" fmla="*/ 107556 h 351156"/>
              <a:gd name="connsiteX53" fmla="*/ 3451860 w 7954490"/>
              <a:gd name="connsiteY53" fmla="*/ 249392 h 351156"/>
              <a:gd name="connsiteX54" fmla="*/ 3579966 w 7954490"/>
              <a:gd name="connsiteY54" fmla="*/ 339446 h 351156"/>
              <a:gd name="connsiteX55" fmla="*/ 3731029 w 7954490"/>
              <a:gd name="connsiteY55" fmla="*/ 328059 h 351156"/>
              <a:gd name="connsiteX56" fmla="*/ 3907379 w 7954490"/>
              <a:gd name="connsiteY56" fmla="*/ 190802 h 351156"/>
              <a:gd name="connsiteX57" fmla="*/ 4128655 w 7954490"/>
              <a:gd name="connsiteY57" fmla="*/ 26897 h 351156"/>
              <a:gd name="connsiteX58" fmla="*/ 4336473 w 7954490"/>
              <a:gd name="connsiteY58" fmla="*/ 6115 h 351156"/>
              <a:gd name="connsiteX59" fmla="*/ 4558145 w 7954490"/>
              <a:gd name="connsiteY59" fmla="*/ 89242 h 351156"/>
              <a:gd name="connsiteX60" fmla="*/ 4759036 w 7954490"/>
              <a:gd name="connsiteY60" fmla="*/ 227788 h 351156"/>
              <a:gd name="connsiteX61" fmla="*/ 4941916 w 7954490"/>
              <a:gd name="connsiteY61" fmla="*/ 333342 h 351156"/>
              <a:gd name="connsiteX62" fmla="*/ 5153891 w 7954490"/>
              <a:gd name="connsiteY62" fmla="*/ 345551 h 351156"/>
              <a:gd name="connsiteX63" fmla="*/ 5368636 w 7954490"/>
              <a:gd name="connsiteY63" fmla="*/ 290133 h 351156"/>
              <a:gd name="connsiteX64" fmla="*/ 5569527 w 7954490"/>
              <a:gd name="connsiteY64" fmla="*/ 193151 h 351156"/>
              <a:gd name="connsiteX65" fmla="*/ 5746124 w 7954490"/>
              <a:gd name="connsiteY65" fmla="*/ 106733 h 351156"/>
              <a:gd name="connsiteX66" fmla="*/ 6005945 w 7954490"/>
              <a:gd name="connsiteY66" fmla="*/ 40751 h 351156"/>
              <a:gd name="connsiteX67" fmla="*/ 6234545 w 7954490"/>
              <a:gd name="connsiteY67" fmla="*/ 61533 h 351156"/>
              <a:gd name="connsiteX68" fmla="*/ 6470073 w 7954490"/>
              <a:gd name="connsiteY68" fmla="*/ 179297 h 351156"/>
              <a:gd name="connsiteX69" fmla="*/ 6650182 w 7954490"/>
              <a:gd name="connsiteY69" fmla="*/ 276278 h 351156"/>
              <a:gd name="connsiteX70" fmla="*/ 6899960 w 7954490"/>
              <a:gd name="connsiteY70" fmla="*/ 348723 h 351156"/>
              <a:gd name="connsiteX71" fmla="*/ 7162801 w 7954490"/>
              <a:gd name="connsiteY71" fmla="*/ 324066 h 351156"/>
              <a:gd name="connsiteX72" fmla="*/ 7377545 w 7954490"/>
              <a:gd name="connsiteY72" fmla="*/ 227788 h 351156"/>
              <a:gd name="connsiteX73" fmla="*/ 7703127 w 7954490"/>
              <a:gd name="connsiteY73" fmla="*/ 61533 h 351156"/>
              <a:gd name="connsiteX74" fmla="*/ 7954490 w 7954490"/>
              <a:gd name="connsiteY74" fmla="*/ 11516 h 351156"/>
              <a:gd name="connsiteX0" fmla="*/ 0 w 7954490"/>
              <a:gd name="connsiteY0" fmla="*/ 19969 h 351156"/>
              <a:gd name="connsiteX1" fmla="*/ 55418 w 7954490"/>
              <a:gd name="connsiteY1" fmla="*/ 345433 h 351156"/>
              <a:gd name="connsiteX2" fmla="*/ 152400 w 7954490"/>
              <a:gd name="connsiteY2" fmla="*/ 19969 h 351156"/>
              <a:gd name="connsiteX3" fmla="*/ 223504 w 7954490"/>
              <a:gd name="connsiteY3" fmla="*/ 342380 h 351156"/>
              <a:gd name="connsiteX4" fmla="*/ 311727 w 7954490"/>
              <a:gd name="connsiteY4" fmla="*/ 33824 h 351156"/>
              <a:gd name="connsiteX5" fmla="*/ 387927 w 7954490"/>
              <a:gd name="connsiteY5" fmla="*/ 343083 h 351156"/>
              <a:gd name="connsiteX6" fmla="*/ 471055 w 7954490"/>
              <a:gd name="connsiteY6" fmla="*/ 33824 h 351156"/>
              <a:gd name="connsiteX7" fmla="*/ 543593 w 7954490"/>
              <a:gd name="connsiteY7" fmla="*/ 343907 h 351156"/>
              <a:gd name="connsiteX8" fmla="*/ 637309 w 7954490"/>
              <a:gd name="connsiteY8" fmla="*/ 33824 h 351156"/>
              <a:gd name="connsiteX9" fmla="*/ 708413 w 7954490"/>
              <a:gd name="connsiteY9" fmla="*/ 342380 h 351156"/>
              <a:gd name="connsiteX10" fmla="*/ 789709 w 7954490"/>
              <a:gd name="connsiteY10" fmla="*/ 33824 h 351156"/>
              <a:gd name="connsiteX11" fmla="*/ 907473 w 7954490"/>
              <a:gd name="connsiteY11" fmla="*/ 330992 h 351156"/>
              <a:gd name="connsiteX12" fmla="*/ 974668 w 7954490"/>
              <a:gd name="connsiteY12" fmla="*/ 255974 h 351156"/>
              <a:gd name="connsiteX13" fmla="*/ 1046018 w 7954490"/>
              <a:gd name="connsiteY13" fmla="*/ 40751 h 351156"/>
              <a:gd name="connsiteX14" fmla="*/ 1094509 w 7954490"/>
              <a:gd name="connsiteY14" fmla="*/ 103097 h 351156"/>
              <a:gd name="connsiteX15" fmla="*/ 1161951 w 7954490"/>
              <a:gd name="connsiteY15" fmla="*/ 329586 h 351156"/>
              <a:gd name="connsiteX16" fmla="*/ 1219200 w 7954490"/>
              <a:gd name="connsiteY16" fmla="*/ 290133 h 351156"/>
              <a:gd name="connsiteX17" fmla="*/ 1276449 w 7954490"/>
              <a:gd name="connsiteY17" fmla="*/ 81492 h 351156"/>
              <a:gd name="connsiteX18" fmla="*/ 1323109 w 7954490"/>
              <a:gd name="connsiteY18" fmla="*/ 26897 h 351156"/>
              <a:gd name="connsiteX19" fmla="*/ 1399309 w 7954490"/>
              <a:gd name="connsiteY19" fmla="*/ 200078 h 351156"/>
              <a:gd name="connsiteX20" fmla="*/ 1463733 w 7954490"/>
              <a:gd name="connsiteY20" fmla="*/ 338743 h 351156"/>
              <a:gd name="connsiteX21" fmla="*/ 1517073 w 7954490"/>
              <a:gd name="connsiteY21" fmla="*/ 262424 h 351156"/>
              <a:gd name="connsiteX22" fmla="*/ 1565564 w 7954490"/>
              <a:gd name="connsiteY22" fmla="*/ 75388 h 351156"/>
              <a:gd name="connsiteX23" fmla="*/ 1620982 w 7954490"/>
              <a:gd name="connsiteY23" fmla="*/ 33824 h 351156"/>
              <a:gd name="connsiteX24" fmla="*/ 1676400 w 7954490"/>
              <a:gd name="connsiteY24" fmla="*/ 151588 h 351156"/>
              <a:gd name="connsiteX25" fmla="*/ 1731818 w 7954490"/>
              <a:gd name="connsiteY25" fmla="*/ 317842 h 351156"/>
              <a:gd name="connsiteX26" fmla="*/ 1785405 w 7954490"/>
              <a:gd name="connsiteY26" fmla="*/ 326057 h 351156"/>
              <a:gd name="connsiteX27" fmla="*/ 1835727 w 7954490"/>
              <a:gd name="connsiteY27" fmla="*/ 158515 h 351156"/>
              <a:gd name="connsiteX28" fmla="*/ 1880160 w 7954490"/>
              <a:gd name="connsiteY28" fmla="*/ 43803 h 351156"/>
              <a:gd name="connsiteX29" fmla="*/ 1953491 w 7954490"/>
              <a:gd name="connsiteY29" fmla="*/ 40751 h 351156"/>
              <a:gd name="connsiteX30" fmla="*/ 2007128 w 7954490"/>
              <a:gd name="connsiteY30" fmla="*/ 227788 h 351156"/>
              <a:gd name="connsiteX31" fmla="*/ 2037419 w 7954490"/>
              <a:gd name="connsiteY31" fmla="*/ 307991 h 351156"/>
              <a:gd name="connsiteX32" fmla="*/ 2071257 w 7954490"/>
              <a:gd name="connsiteY32" fmla="*/ 343083 h 351156"/>
              <a:gd name="connsiteX33" fmla="*/ 2103329 w 7954490"/>
              <a:gd name="connsiteY33" fmla="*/ 314096 h 351156"/>
              <a:gd name="connsiteX34" fmla="*/ 2135282 w 7954490"/>
              <a:gd name="connsiteY34" fmla="*/ 245754 h 351156"/>
              <a:gd name="connsiteX35" fmla="*/ 2184617 w 7954490"/>
              <a:gd name="connsiteY35" fmla="*/ 137613 h 351156"/>
              <a:gd name="connsiteX36" fmla="*/ 2218672 w 7954490"/>
              <a:gd name="connsiteY36" fmla="*/ 63807 h 351156"/>
              <a:gd name="connsiteX37" fmla="*/ 2287981 w 7954490"/>
              <a:gd name="connsiteY37" fmla="*/ 33824 h 351156"/>
              <a:gd name="connsiteX38" fmla="*/ 2362992 w 7954490"/>
              <a:gd name="connsiteY38" fmla="*/ 151468 h 351156"/>
              <a:gd name="connsiteX39" fmla="*/ 2449784 w 7954490"/>
              <a:gd name="connsiteY39" fmla="*/ 321716 h 351156"/>
              <a:gd name="connsiteX40" fmla="*/ 2526871 w 7954490"/>
              <a:gd name="connsiteY40" fmla="*/ 328764 h 351156"/>
              <a:gd name="connsiteX41" fmla="*/ 2583873 w 7954490"/>
              <a:gd name="connsiteY41" fmla="*/ 234715 h 351156"/>
              <a:gd name="connsiteX42" fmla="*/ 2630137 w 7954490"/>
              <a:gd name="connsiteY42" fmla="*/ 83137 h 351156"/>
              <a:gd name="connsiteX43" fmla="*/ 2691030 w 7954490"/>
              <a:gd name="connsiteY43" fmla="*/ 34811 h 351156"/>
              <a:gd name="connsiteX44" fmla="*/ 2743744 w 7954490"/>
              <a:gd name="connsiteY44" fmla="*/ 53664 h 351156"/>
              <a:gd name="connsiteX45" fmla="*/ 2815342 w 7954490"/>
              <a:gd name="connsiteY45" fmla="*/ 162390 h 351156"/>
              <a:gd name="connsiteX46" fmla="*/ 2879667 w 7954490"/>
              <a:gd name="connsiteY46" fmla="*/ 269004 h 351156"/>
              <a:gd name="connsiteX47" fmla="*/ 2969820 w 7954490"/>
              <a:gd name="connsiteY47" fmla="*/ 343442 h 351156"/>
              <a:gd name="connsiteX48" fmla="*/ 3063933 w 7954490"/>
              <a:gd name="connsiteY48" fmla="*/ 259610 h 351156"/>
              <a:gd name="connsiteX49" fmla="*/ 3136175 w 7954490"/>
              <a:gd name="connsiteY49" fmla="*/ 128577 h 351156"/>
              <a:gd name="connsiteX50" fmla="*/ 3179662 w 7954490"/>
              <a:gd name="connsiteY50" fmla="*/ 67339 h 351156"/>
              <a:gd name="connsiteX51" fmla="*/ 3275117 w 7954490"/>
              <a:gd name="connsiteY51" fmla="*/ 29949 h 351156"/>
              <a:gd name="connsiteX52" fmla="*/ 3359926 w 7954490"/>
              <a:gd name="connsiteY52" fmla="*/ 107556 h 351156"/>
              <a:gd name="connsiteX53" fmla="*/ 3451860 w 7954490"/>
              <a:gd name="connsiteY53" fmla="*/ 249392 h 351156"/>
              <a:gd name="connsiteX54" fmla="*/ 3579966 w 7954490"/>
              <a:gd name="connsiteY54" fmla="*/ 339446 h 351156"/>
              <a:gd name="connsiteX55" fmla="*/ 3731029 w 7954490"/>
              <a:gd name="connsiteY55" fmla="*/ 328059 h 351156"/>
              <a:gd name="connsiteX56" fmla="*/ 3907379 w 7954490"/>
              <a:gd name="connsiteY56" fmla="*/ 190802 h 351156"/>
              <a:gd name="connsiteX57" fmla="*/ 4128655 w 7954490"/>
              <a:gd name="connsiteY57" fmla="*/ 26897 h 351156"/>
              <a:gd name="connsiteX58" fmla="*/ 4336473 w 7954490"/>
              <a:gd name="connsiteY58" fmla="*/ 6115 h 351156"/>
              <a:gd name="connsiteX59" fmla="*/ 4558145 w 7954490"/>
              <a:gd name="connsiteY59" fmla="*/ 89242 h 351156"/>
              <a:gd name="connsiteX60" fmla="*/ 4759036 w 7954490"/>
              <a:gd name="connsiteY60" fmla="*/ 227788 h 351156"/>
              <a:gd name="connsiteX61" fmla="*/ 4941916 w 7954490"/>
              <a:gd name="connsiteY61" fmla="*/ 333342 h 351156"/>
              <a:gd name="connsiteX62" fmla="*/ 5153891 w 7954490"/>
              <a:gd name="connsiteY62" fmla="*/ 345551 h 351156"/>
              <a:gd name="connsiteX63" fmla="*/ 5368636 w 7954490"/>
              <a:gd name="connsiteY63" fmla="*/ 290133 h 351156"/>
              <a:gd name="connsiteX64" fmla="*/ 5569527 w 7954490"/>
              <a:gd name="connsiteY64" fmla="*/ 193151 h 351156"/>
              <a:gd name="connsiteX65" fmla="*/ 5746124 w 7954490"/>
              <a:gd name="connsiteY65" fmla="*/ 106733 h 351156"/>
              <a:gd name="connsiteX66" fmla="*/ 6005945 w 7954490"/>
              <a:gd name="connsiteY66" fmla="*/ 40751 h 351156"/>
              <a:gd name="connsiteX67" fmla="*/ 6234545 w 7954490"/>
              <a:gd name="connsiteY67" fmla="*/ 61533 h 351156"/>
              <a:gd name="connsiteX68" fmla="*/ 6470073 w 7954490"/>
              <a:gd name="connsiteY68" fmla="*/ 179297 h 351156"/>
              <a:gd name="connsiteX69" fmla="*/ 6650182 w 7954490"/>
              <a:gd name="connsiteY69" fmla="*/ 276278 h 351156"/>
              <a:gd name="connsiteX70" fmla="*/ 6899960 w 7954490"/>
              <a:gd name="connsiteY70" fmla="*/ 348723 h 351156"/>
              <a:gd name="connsiteX71" fmla="*/ 7162801 w 7954490"/>
              <a:gd name="connsiteY71" fmla="*/ 324066 h 351156"/>
              <a:gd name="connsiteX72" fmla="*/ 7377545 w 7954490"/>
              <a:gd name="connsiteY72" fmla="*/ 227788 h 351156"/>
              <a:gd name="connsiteX73" fmla="*/ 7703127 w 7954490"/>
              <a:gd name="connsiteY73" fmla="*/ 61533 h 351156"/>
              <a:gd name="connsiteX74" fmla="*/ 7954490 w 7954490"/>
              <a:gd name="connsiteY74" fmla="*/ 11516 h 351156"/>
              <a:gd name="connsiteX0" fmla="*/ 0 w 7954490"/>
              <a:gd name="connsiteY0" fmla="*/ 19969 h 351156"/>
              <a:gd name="connsiteX1" fmla="*/ 55418 w 7954490"/>
              <a:gd name="connsiteY1" fmla="*/ 345433 h 351156"/>
              <a:gd name="connsiteX2" fmla="*/ 152400 w 7954490"/>
              <a:gd name="connsiteY2" fmla="*/ 19969 h 351156"/>
              <a:gd name="connsiteX3" fmla="*/ 223504 w 7954490"/>
              <a:gd name="connsiteY3" fmla="*/ 342380 h 351156"/>
              <a:gd name="connsiteX4" fmla="*/ 311727 w 7954490"/>
              <a:gd name="connsiteY4" fmla="*/ 33824 h 351156"/>
              <a:gd name="connsiteX5" fmla="*/ 387927 w 7954490"/>
              <a:gd name="connsiteY5" fmla="*/ 343083 h 351156"/>
              <a:gd name="connsiteX6" fmla="*/ 471055 w 7954490"/>
              <a:gd name="connsiteY6" fmla="*/ 33824 h 351156"/>
              <a:gd name="connsiteX7" fmla="*/ 543593 w 7954490"/>
              <a:gd name="connsiteY7" fmla="*/ 343907 h 351156"/>
              <a:gd name="connsiteX8" fmla="*/ 637309 w 7954490"/>
              <a:gd name="connsiteY8" fmla="*/ 33824 h 351156"/>
              <a:gd name="connsiteX9" fmla="*/ 708413 w 7954490"/>
              <a:gd name="connsiteY9" fmla="*/ 342380 h 351156"/>
              <a:gd name="connsiteX10" fmla="*/ 789709 w 7954490"/>
              <a:gd name="connsiteY10" fmla="*/ 33824 h 351156"/>
              <a:gd name="connsiteX11" fmla="*/ 907473 w 7954490"/>
              <a:gd name="connsiteY11" fmla="*/ 330992 h 351156"/>
              <a:gd name="connsiteX12" fmla="*/ 974668 w 7954490"/>
              <a:gd name="connsiteY12" fmla="*/ 255974 h 351156"/>
              <a:gd name="connsiteX13" fmla="*/ 1046018 w 7954490"/>
              <a:gd name="connsiteY13" fmla="*/ 40751 h 351156"/>
              <a:gd name="connsiteX14" fmla="*/ 1094509 w 7954490"/>
              <a:gd name="connsiteY14" fmla="*/ 103097 h 351156"/>
              <a:gd name="connsiteX15" fmla="*/ 1161951 w 7954490"/>
              <a:gd name="connsiteY15" fmla="*/ 329586 h 351156"/>
              <a:gd name="connsiteX16" fmla="*/ 1219200 w 7954490"/>
              <a:gd name="connsiteY16" fmla="*/ 290133 h 351156"/>
              <a:gd name="connsiteX17" fmla="*/ 1276449 w 7954490"/>
              <a:gd name="connsiteY17" fmla="*/ 81492 h 351156"/>
              <a:gd name="connsiteX18" fmla="*/ 1323109 w 7954490"/>
              <a:gd name="connsiteY18" fmla="*/ 26897 h 351156"/>
              <a:gd name="connsiteX19" fmla="*/ 1399309 w 7954490"/>
              <a:gd name="connsiteY19" fmla="*/ 200078 h 351156"/>
              <a:gd name="connsiteX20" fmla="*/ 1463733 w 7954490"/>
              <a:gd name="connsiteY20" fmla="*/ 338743 h 351156"/>
              <a:gd name="connsiteX21" fmla="*/ 1517073 w 7954490"/>
              <a:gd name="connsiteY21" fmla="*/ 262424 h 351156"/>
              <a:gd name="connsiteX22" fmla="*/ 1565564 w 7954490"/>
              <a:gd name="connsiteY22" fmla="*/ 75388 h 351156"/>
              <a:gd name="connsiteX23" fmla="*/ 1620982 w 7954490"/>
              <a:gd name="connsiteY23" fmla="*/ 33824 h 351156"/>
              <a:gd name="connsiteX24" fmla="*/ 1676400 w 7954490"/>
              <a:gd name="connsiteY24" fmla="*/ 151588 h 351156"/>
              <a:gd name="connsiteX25" fmla="*/ 1731818 w 7954490"/>
              <a:gd name="connsiteY25" fmla="*/ 317842 h 351156"/>
              <a:gd name="connsiteX26" fmla="*/ 1785405 w 7954490"/>
              <a:gd name="connsiteY26" fmla="*/ 326057 h 351156"/>
              <a:gd name="connsiteX27" fmla="*/ 1835727 w 7954490"/>
              <a:gd name="connsiteY27" fmla="*/ 158515 h 351156"/>
              <a:gd name="connsiteX28" fmla="*/ 1880160 w 7954490"/>
              <a:gd name="connsiteY28" fmla="*/ 43803 h 351156"/>
              <a:gd name="connsiteX29" fmla="*/ 1953491 w 7954490"/>
              <a:gd name="connsiteY29" fmla="*/ 40751 h 351156"/>
              <a:gd name="connsiteX30" fmla="*/ 2007128 w 7954490"/>
              <a:gd name="connsiteY30" fmla="*/ 227788 h 351156"/>
              <a:gd name="connsiteX31" fmla="*/ 2037419 w 7954490"/>
              <a:gd name="connsiteY31" fmla="*/ 307991 h 351156"/>
              <a:gd name="connsiteX32" fmla="*/ 2071257 w 7954490"/>
              <a:gd name="connsiteY32" fmla="*/ 343083 h 351156"/>
              <a:gd name="connsiteX33" fmla="*/ 2103329 w 7954490"/>
              <a:gd name="connsiteY33" fmla="*/ 314096 h 351156"/>
              <a:gd name="connsiteX34" fmla="*/ 2135282 w 7954490"/>
              <a:gd name="connsiteY34" fmla="*/ 245754 h 351156"/>
              <a:gd name="connsiteX35" fmla="*/ 2184617 w 7954490"/>
              <a:gd name="connsiteY35" fmla="*/ 137613 h 351156"/>
              <a:gd name="connsiteX36" fmla="*/ 2218672 w 7954490"/>
              <a:gd name="connsiteY36" fmla="*/ 63807 h 351156"/>
              <a:gd name="connsiteX37" fmla="*/ 2287981 w 7954490"/>
              <a:gd name="connsiteY37" fmla="*/ 33824 h 351156"/>
              <a:gd name="connsiteX38" fmla="*/ 2362992 w 7954490"/>
              <a:gd name="connsiteY38" fmla="*/ 151468 h 351156"/>
              <a:gd name="connsiteX39" fmla="*/ 2449784 w 7954490"/>
              <a:gd name="connsiteY39" fmla="*/ 321716 h 351156"/>
              <a:gd name="connsiteX40" fmla="*/ 2526871 w 7954490"/>
              <a:gd name="connsiteY40" fmla="*/ 328764 h 351156"/>
              <a:gd name="connsiteX41" fmla="*/ 2583873 w 7954490"/>
              <a:gd name="connsiteY41" fmla="*/ 234715 h 351156"/>
              <a:gd name="connsiteX42" fmla="*/ 2630137 w 7954490"/>
              <a:gd name="connsiteY42" fmla="*/ 83137 h 351156"/>
              <a:gd name="connsiteX43" fmla="*/ 2691030 w 7954490"/>
              <a:gd name="connsiteY43" fmla="*/ 34811 h 351156"/>
              <a:gd name="connsiteX44" fmla="*/ 2743744 w 7954490"/>
              <a:gd name="connsiteY44" fmla="*/ 53664 h 351156"/>
              <a:gd name="connsiteX45" fmla="*/ 2815342 w 7954490"/>
              <a:gd name="connsiteY45" fmla="*/ 162390 h 351156"/>
              <a:gd name="connsiteX46" fmla="*/ 2879667 w 7954490"/>
              <a:gd name="connsiteY46" fmla="*/ 269004 h 351156"/>
              <a:gd name="connsiteX47" fmla="*/ 2969820 w 7954490"/>
              <a:gd name="connsiteY47" fmla="*/ 343442 h 351156"/>
              <a:gd name="connsiteX48" fmla="*/ 3063933 w 7954490"/>
              <a:gd name="connsiteY48" fmla="*/ 259610 h 351156"/>
              <a:gd name="connsiteX49" fmla="*/ 3136175 w 7954490"/>
              <a:gd name="connsiteY49" fmla="*/ 128577 h 351156"/>
              <a:gd name="connsiteX50" fmla="*/ 3179662 w 7954490"/>
              <a:gd name="connsiteY50" fmla="*/ 67339 h 351156"/>
              <a:gd name="connsiteX51" fmla="*/ 3275117 w 7954490"/>
              <a:gd name="connsiteY51" fmla="*/ 29949 h 351156"/>
              <a:gd name="connsiteX52" fmla="*/ 3359926 w 7954490"/>
              <a:gd name="connsiteY52" fmla="*/ 107556 h 351156"/>
              <a:gd name="connsiteX53" fmla="*/ 3451860 w 7954490"/>
              <a:gd name="connsiteY53" fmla="*/ 249392 h 351156"/>
              <a:gd name="connsiteX54" fmla="*/ 3579966 w 7954490"/>
              <a:gd name="connsiteY54" fmla="*/ 339446 h 351156"/>
              <a:gd name="connsiteX55" fmla="*/ 3731029 w 7954490"/>
              <a:gd name="connsiteY55" fmla="*/ 328059 h 351156"/>
              <a:gd name="connsiteX56" fmla="*/ 3907379 w 7954490"/>
              <a:gd name="connsiteY56" fmla="*/ 190802 h 351156"/>
              <a:gd name="connsiteX57" fmla="*/ 4128655 w 7954490"/>
              <a:gd name="connsiteY57" fmla="*/ 26897 h 351156"/>
              <a:gd name="connsiteX58" fmla="*/ 4336473 w 7954490"/>
              <a:gd name="connsiteY58" fmla="*/ 6115 h 351156"/>
              <a:gd name="connsiteX59" fmla="*/ 4558145 w 7954490"/>
              <a:gd name="connsiteY59" fmla="*/ 89242 h 351156"/>
              <a:gd name="connsiteX60" fmla="*/ 4759036 w 7954490"/>
              <a:gd name="connsiteY60" fmla="*/ 227788 h 351156"/>
              <a:gd name="connsiteX61" fmla="*/ 4941916 w 7954490"/>
              <a:gd name="connsiteY61" fmla="*/ 333342 h 351156"/>
              <a:gd name="connsiteX62" fmla="*/ 5153891 w 7954490"/>
              <a:gd name="connsiteY62" fmla="*/ 345551 h 351156"/>
              <a:gd name="connsiteX63" fmla="*/ 5368636 w 7954490"/>
              <a:gd name="connsiteY63" fmla="*/ 290133 h 351156"/>
              <a:gd name="connsiteX64" fmla="*/ 5569527 w 7954490"/>
              <a:gd name="connsiteY64" fmla="*/ 193151 h 351156"/>
              <a:gd name="connsiteX65" fmla="*/ 5746124 w 7954490"/>
              <a:gd name="connsiteY65" fmla="*/ 106733 h 351156"/>
              <a:gd name="connsiteX66" fmla="*/ 6005945 w 7954490"/>
              <a:gd name="connsiteY66" fmla="*/ 40751 h 351156"/>
              <a:gd name="connsiteX67" fmla="*/ 6234545 w 7954490"/>
              <a:gd name="connsiteY67" fmla="*/ 61533 h 351156"/>
              <a:gd name="connsiteX68" fmla="*/ 6470073 w 7954490"/>
              <a:gd name="connsiteY68" fmla="*/ 179297 h 351156"/>
              <a:gd name="connsiteX69" fmla="*/ 6650182 w 7954490"/>
              <a:gd name="connsiteY69" fmla="*/ 276278 h 351156"/>
              <a:gd name="connsiteX70" fmla="*/ 6899960 w 7954490"/>
              <a:gd name="connsiteY70" fmla="*/ 348723 h 351156"/>
              <a:gd name="connsiteX71" fmla="*/ 7162801 w 7954490"/>
              <a:gd name="connsiteY71" fmla="*/ 324066 h 351156"/>
              <a:gd name="connsiteX72" fmla="*/ 7377545 w 7954490"/>
              <a:gd name="connsiteY72" fmla="*/ 227788 h 351156"/>
              <a:gd name="connsiteX73" fmla="*/ 7703127 w 7954490"/>
              <a:gd name="connsiteY73" fmla="*/ 61533 h 351156"/>
              <a:gd name="connsiteX74" fmla="*/ 7954490 w 7954490"/>
              <a:gd name="connsiteY74" fmla="*/ 11516 h 351156"/>
              <a:gd name="connsiteX0" fmla="*/ 0 w 7954490"/>
              <a:gd name="connsiteY0" fmla="*/ 19969 h 351156"/>
              <a:gd name="connsiteX1" fmla="*/ 55418 w 7954490"/>
              <a:gd name="connsiteY1" fmla="*/ 345433 h 351156"/>
              <a:gd name="connsiteX2" fmla="*/ 152400 w 7954490"/>
              <a:gd name="connsiteY2" fmla="*/ 19969 h 351156"/>
              <a:gd name="connsiteX3" fmla="*/ 223504 w 7954490"/>
              <a:gd name="connsiteY3" fmla="*/ 342380 h 351156"/>
              <a:gd name="connsiteX4" fmla="*/ 311727 w 7954490"/>
              <a:gd name="connsiteY4" fmla="*/ 33824 h 351156"/>
              <a:gd name="connsiteX5" fmla="*/ 387927 w 7954490"/>
              <a:gd name="connsiteY5" fmla="*/ 343083 h 351156"/>
              <a:gd name="connsiteX6" fmla="*/ 471055 w 7954490"/>
              <a:gd name="connsiteY6" fmla="*/ 33824 h 351156"/>
              <a:gd name="connsiteX7" fmla="*/ 543593 w 7954490"/>
              <a:gd name="connsiteY7" fmla="*/ 343907 h 351156"/>
              <a:gd name="connsiteX8" fmla="*/ 637309 w 7954490"/>
              <a:gd name="connsiteY8" fmla="*/ 33824 h 351156"/>
              <a:gd name="connsiteX9" fmla="*/ 708413 w 7954490"/>
              <a:gd name="connsiteY9" fmla="*/ 342380 h 351156"/>
              <a:gd name="connsiteX10" fmla="*/ 789709 w 7954490"/>
              <a:gd name="connsiteY10" fmla="*/ 33824 h 351156"/>
              <a:gd name="connsiteX11" fmla="*/ 907473 w 7954490"/>
              <a:gd name="connsiteY11" fmla="*/ 330992 h 351156"/>
              <a:gd name="connsiteX12" fmla="*/ 974668 w 7954490"/>
              <a:gd name="connsiteY12" fmla="*/ 255974 h 351156"/>
              <a:gd name="connsiteX13" fmla="*/ 1046018 w 7954490"/>
              <a:gd name="connsiteY13" fmla="*/ 40751 h 351156"/>
              <a:gd name="connsiteX14" fmla="*/ 1094509 w 7954490"/>
              <a:gd name="connsiteY14" fmla="*/ 103097 h 351156"/>
              <a:gd name="connsiteX15" fmla="*/ 1161951 w 7954490"/>
              <a:gd name="connsiteY15" fmla="*/ 329586 h 351156"/>
              <a:gd name="connsiteX16" fmla="*/ 1219200 w 7954490"/>
              <a:gd name="connsiteY16" fmla="*/ 290133 h 351156"/>
              <a:gd name="connsiteX17" fmla="*/ 1276449 w 7954490"/>
              <a:gd name="connsiteY17" fmla="*/ 81492 h 351156"/>
              <a:gd name="connsiteX18" fmla="*/ 1323109 w 7954490"/>
              <a:gd name="connsiteY18" fmla="*/ 26897 h 351156"/>
              <a:gd name="connsiteX19" fmla="*/ 1399309 w 7954490"/>
              <a:gd name="connsiteY19" fmla="*/ 200078 h 351156"/>
              <a:gd name="connsiteX20" fmla="*/ 1463733 w 7954490"/>
              <a:gd name="connsiteY20" fmla="*/ 338743 h 351156"/>
              <a:gd name="connsiteX21" fmla="*/ 1517073 w 7954490"/>
              <a:gd name="connsiteY21" fmla="*/ 262424 h 351156"/>
              <a:gd name="connsiteX22" fmla="*/ 1565564 w 7954490"/>
              <a:gd name="connsiteY22" fmla="*/ 75388 h 351156"/>
              <a:gd name="connsiteX23" fmla="*/ 1620982 w 7954490"/>
              <a:gd name="connsiteY23" fmla="*/ 33824 h 351156"/>
              <a:gd name="connsiteX24" fmla="*/ 1676400 w 7954490"/>
              <a:gd name="connsiteY24" fmla="*/ 151588 h 351156"/>
              <a:gd name="connsiteX25" fmla="*/ 1731818 w 7954490"/>
              <a:gd name="connsiteY25" fmla="*/ 317842 h 351156"/>
              <a:gd name="connsiteX26" fmla="*/ 1785405 w 7954490"/>
              <a:gd name="connsiteY26" fmla="*/ 326057 h 351156"/>
              <a:gd name="connsiteX27" fmla="*/ 1835727 w 7954490"/>
              <a:gd name="connsiteY27" fmla="*/ 158515 h 351156"/>
              <a:gd name="connsiteX28" fmla="*/ 1880160 w 7954490"/>
              <a:gd name="connsiteY28" fmla="*/ 43803 h 351156"/>
              <a:gd name="connsiteX29" fmla="*/ 1953491 w 7954490"/>
              <a:gd name="connsiteY29" fmla="*/ 40751 h 351156"/>
              <a:gd name="connsiteX30" fmla="*/ 2007128 w 7954490"/>
              <a:gd name="connsiteY30" fmla="*/ 227788 h 351156"/>
              <a:gd name="connsiteX31" fmla="*/ 2037419 w 7954490"/>
              <a:gd name="connsiteY31" fmla="*/ 307991 h 351156"/>
              <a:gd name="connsiteX32" fmla="*/ 2071257 w 7954490"/>
              <a:gd name="connsiteY32" fmla="*/ 343083 h 351156"/>
              <a:gd name="connsiteX33" fmla="*/ 2103329 w 7954490"/>
              <a:gd name="connsiteY33" fmla="*/ 314096 h 351156"/>
              <a:gd name="connsiteX34" fmla="*/ 2135282 w 7954490"/>
              <a:gd name="connsiteY34" fmla="*/ 245754 h 351156"/>
              <a:gd name="connsiteX35" fmla="*/ 2184617 w 7954490"/>
              <a:gd name="connsiteY35" fmla="*/ 137613 h 351156"/>
              <a:gd name="connsiteX36" fmla="*/ 2218672 w 7954490"/>
              <a:gd name="connsiteY36" fmla="*/ 63807 h 351156"/>
              <a:gd name="connsiteX37" fmla="*/ 2287981 w 7954490"/>
              <a:gd name="connsiteY37" fmla="*/ 33824 h 351156"/>
              <a:gd name="connsiteX38" fmla="*/ 2362992 w 7954490"/>
              <a:gd name="connsiteY38" fmla="*/ 151468 h 351156"/>
              <a:gd name="connsiteX39" fmla="*/ 2449784 w 7954490"/>
              <a:gd name="connsiteY39" fmla="*/ 321716 h 351156"/>
              <a:gd name="connsiteX40" fmla="*/ 2526871 w 7954490"/>
              <a:gd name="connsiteY40" fmla="*/ 328764 h 351156"/>
              <a:gd name="connsiteX41" fmla="*/ 2583873 w 7954490"/>
              <a:gd name="connsiteY41" fmla="*/ 234715 h 351156"/>
              <a:gd name="connsiteX42" fmla="*/ 2630137 w 7954490"/>
              <a:gd name="connsiteY42" fmla="*/ 83137 h 351156"/>
              <a:gd name="connsiteX43" fmla="*/ 2691030 w 7954490"/>
              <a:gd name="connsiteY43" fmla="*/ 34811 h 351156"/>
              <a:gd name="connsiteX44" fmla="*/ 2743744 w 7954490"/>
              <a:gd name="connsiteY44" fmla="*/ 53664 h 351156"/>
              <a:gd name="connsiteX45" fmla="*/ 2815342 w 7954490"/>
              <a:gd name="connsiteY45" fmla="*/ 162390 h 351156"/>
              <a:gd name="connsiteX46" fmla="*/ 2879667 w 7954490"/>
              <a:gd name="connsiteY46" fmla="*/ 269004 h 351156"/>
              <a:gd name="connsiteX47" fmla="*/ 2969820 w 7954490"/>
              <a:gd name="connsiteY47" fmla="*/ 343442 h 351156"/>
              <a:gd name="connsiteX48" fmla="*/ 3063933 w 7954490"/>
              <a:gd name="connsiteY48" fmla="*/ 259610 h 351156"/>
              <a:gd name="connsiteX49" fmla="*/ 3136175 w 7954490"/>
              <a:gd name="connsiteY49" fmla="*/ 128577 h 351156"/>
              <a:gd name="connsiteX50" fmla="*/ 3179662 w 7954490"/>
              <a:gd name="connsiteY50" fmla="*/ 67339 h 351156"/>
              <a:gd name="connsiteX51" fmla="*/ 3275117 w 7954490"/>
              <a:gd name="connsiteY51" fmla="*/ 29949 h 351156"/>
              <a:gd name="connsiteX52" fmla="*/ 3359926 w 7954490"/>
              <a:gd name="connsiteY52" fmla="*/ 107556 h 351156"/>
              <a:gd name="connsiteX53" fmla="*/ 3451860 w 7954490"/>
              <a:gd name="connsiteY53" fmla="*/ 249392 h 351156"/>
              <a:gd name="connsiteX54" fmla="*/ 3579966 w 7954490"/>
              <a:gd name="connsiteY54" fmla="*/ 339446 h 351156"/>
              <a:gd name="connsiteX55" fmla="*/ 3731029 w 7954490"/>
              <a:gd name="connsiteY55" fmla="*/ 328059 h 351156"/>
              <a:gd name="connsiteX56" fmla="*/ 3907379 w 7954490"/>
              <a:gd name="connsiteY56" fmla="*/ 190802 h 351156"/>
              <a:gd name="connsiteX57" fmla="*/ 4128655 w 7954490"/>
              <a:gd name="connsiteY57" fmla="*/ 26897 h 351156"/>
              <a:gd name="connsiteX58" fmla="*/ 4336473 w 7954490"/>
              <a:gd name="connsiteY58" fmla="*/ 6115 h 351156"/>
              <a:gd name="connsiteX59" fmla="*/ 4558145 w 7954490"/>
              <a:gd name="connsiteY59" fmla="*/ 89242 h 351156"/>
              <a:gd name="connsiteX60" fmla="*/ 4759036 w 7954490"/>
              <a:gd name="connsiteY60" fmla="*/ 227788 h 351156"/>
              <a:gd name="connsiteX61" fmla="*/ 4941916 w 7954490"/>
              <a:gd name="connsiteY61" fmla="*/ 333342 h 351156"/>
              <a:gd name="connsiteX62" fmla="*/ 5153891 w 7954490"/>
              <a:gd name="connsiteY62" fmla="*/ 345551 h 351156"/>
              <a:gd name="connsiteX63" fmla="*/ 5368636 w 7954490"/>
              <a:gd name="connsiteY63" fmla="*/ 290133 h 351156"/>
              <a:gd name="connsiteX64" fmla="*/ 5569527 w 7954490"/>
              <a:gd name="connsiteY64" fmla="*/ 193151 h 351156"/>
              <a:gd name="connsiteX65" fmla="*/ 5746124 w 7954490"/>
              <a:gd name="connsiteY65" fmla="*/ 106733 h 351156"/>
              <a:gd name="connsiteX66" fmla="*/ 6005945 w 7954490"/>
              <a:gd name="connsiteY66" fmla="*/ 40751 h 351156"/>
              <a:gd name="connsiteX67" fmla="*/ 6234545 w 7954490"/>
              <a:gd name="connsiteY67" fmla="*/ 61533 h 351156"/>
              <a:gd name="connsiteX68" fmla="*/ 6470073 w 7954490"/>
              <a:gd name="connsiteY68" fmla="*/ 179297 h 351156"/>
              <a:gd name="connsiteX69" fmla="*/ 6650182 w 7954490"/>
              <a:gd name="connsiteY69" fmla="*/ 276278 h 351156"/>
              <a:gd name="connsiteX70" fmla="*/ 6899960 w 7954490"/>
              <a:gd name="connsiteY70" fmla="*/ 348723 h 351156"/>
              <a:gd name="connsiteX71" fmla="*/ 7162801 w 7954490"/>
              <a:gd name="connsiteY71" fmla="*/ 324066 h 351156"/>
              <a:gd name="connsiteX72" fmla="*/ 7377545 w 7954490"/>
              <a:gd name="connsiteY72" fmla="*/ 227788 h 351156"/>
              <a:gd name="connsiteX73" fmla="*/ 7703127 w 7954490"/>
              <a:gd name="connsiteY73" fmla="*/ 61533 h 351156"/>
              <a:gd name="connsiteX74" fmla="*/ 7954490 w 7954490"/>
              <a:gd name="connsiteY74" fmla="*/ 11516 h 351156"/>
              <a:gd name="connsiteX0" fmla="*/ 0 w 7954490"/>
              <a:gd name="connsiteY0" fmla="*/ 19969 h 351156"/>
              <a:gd name="connsiteX1" fmla="*/ 55418 w 7954490"/>
              <a:gd name="connsiteY1" fmla="*/ 345433 h 351156"/>
              <a:gd name="connsiteX2" fmla="*/ 152400 w 7954490"/>
              <a:gd name="connsiteY2" fmla="*/ 19969 h 351156"/>
              <a:gd name="connsiteX3" fmla="*/ 223504 w 7954490"/>
              <a:gd name="connsiteY3" fmla="*/ 342380 h 351156"/>
              <a:gd name="connsiteX4" fmla="*/ 311727 w 7954490"/>
              <a:gd name="connsiteY4" fmla="*/ 33824 h 351156"/>
              <a:gd name="connsiteX5" fmla="*/ 387927 w 7954490"/>
              <a:gd name="connsiteY5" fmla="*/ 343083 h 351156"/>
              <a:gd name="connsiteX6" fmla="*/ 471055 w 7954490"/>
              <a:gd name="connsiteY6" fmla="*/ 33824 h 351156"/>
              <a:gd name="connsiteX7" fmla="*/ 543593 w 7954490"/>
              <a:gd name="connsiteY7" fmla="*/ 343907 h 351156"/>
              <a:gd name="connsiteX8" fmla="*/ 637309 w 7954490"/>
              <a:gd name="connsiteY8" fmla="*/ 33824 h 351156"/>
              <a:gd name="connsiteX9" fmla="*/ 708413 w 7954490"/>
              <a:gd name="connsiteY9" fmla="*/ 342380 h 351156"/>
              <a:gd name="connsiteX10" fmla="*/ 789709 w 7954490"/>
              <a:gd name="connsiteY10" fmla="*/ 33824 h 351156"/>
              <a:gd name="connsiteX11" fmla="*/ 907473 w 7954490"/>
              <a:gd name="connsiteY11" fmla="*/ 330992 h 351156"/>
              <a:gd name="connsiteX12" fmla="*/ 974668 w 7954490"/>
              <a:gd name="connsiteY12" fmla="*/ 255974 h 351156"/>
              <a:gd name="connsiteX13" fmla="*/ 1046018 w 7954490"/>
              <a:gd name="connsiteY13" fmla="*/ 40751 h 351156"/>
              <a:gd name="connsiteX14" fmla="*/ 1094509 w 7954490"/>
              <a:gd name="connsiteY14" fmla="*/ 103097 h 351156"/>
              <a:gd name="connsiteX15" fmla="*/ 1161951 w 7954490"/>
              <a:gd name="connsiteY15" fmla="*/ 329586 h 351156"/>
              <a:gd name="connsiteX16" fmla="*/ 1219200 w 7954490"/>
              <a:gd name="connsiteY16" fmla="*/ 290133 h 351156"/>
              <a:gd name="connsiteX17" fmla="*/ 1276449 w 7954490"/>
              <a:gd name="connsiteY17" fmla="*/ 81492 h 351156"/>
              <a:gd name="connsiteX18" fmla="*/ 1323109 w 7954490"/>
              <a:gd name="connsiteY18" fmla="*/ 26897 h 351156"/>
              <a:gd name="connsiteX19" fmla="*/ 1399309 w 7954490"/>
              <a:gd name="connsiteY19" fmla="*/ 200078 h 351156"/>
              <a:gd name="connsiteX20" fmla="*/ 1463733 w 7954490"/>
              <a:gd name="connsiteY20" fmla="*/ 338743 h 351156"/>
              <a:gd name="connsiteX21" fmla="*/ 1517073 w 7954490"/>
              <a:gd name="connsiteY21" fmla="*/ 262424 h 351156"/>
              <a:gd name="connsiteX22" fmla="*/ 1565564 w 7954490"/>
              <a:gd name="connsiteY22" fmla="*/ 75388 h 351156"/>
              <a:gd name="connsiteX23" fmla="*/ 1620982 w 7954490"/>
              <a:gd name="connsiteY23" fmla="*/ 33824 h 351156"/>
              <a:gd name="connsiteX24" fmla="*/ 1676400 w 7954490"/>
              <a:gd name="connsiteY24" fmla="*/ 151588 h 351156"/>
              <a:gd name="connsiteX25" fmla="*/ 1731818 w 7954490"/>
              <a:gd name="connsiteY25" fmla="*/ 317842 h 351156"/>
              <a:gd name="connsiteX26" fmla="*/ 1785405 w 7954490"/>
              <a:gd name="connsiteY26" fmla="*/ 326057 h 351156"/>
              <a:gd name="connsiteX27" fmla="*/ 1835727 w 7954490"/>
              <a:gd name="connsiteY27" fmla="*/ 158515 h 351156"/>
              <a:gd name="connsiteX28" fmla="*/ 1880160 w 7954490"/>
              <a:gd name="connsiteY28" fmla="*/ 43803 h 351156"/>
              <a:gd name="connsiteX29" fmla="*/ 1953491 w 7954490"/>
              <a:gd name="connsiteY29" fmla="*/ 40751 h 351156"/>
              <a:gd name="connsiteX30" fmla="*/ 2007128 w 7954490"/>
              <a:gd name="connsiteY30" fmla="*/ 227788 h 351156"/>
              <a:gd name="connsiteX31" fmla="*/ 2037419 w 7954490"/>
              <a:gd name="connsiteY31" fmla="*/ 307991 h 351156"/>
              <a:gd name="connsiteX32" fmla="*/ 2071257 w 7954490"/>
              <a:gd name="connsiteY32" fmla="*/ 343083 h 351156"/>
              <a:gd name="connsiteX33" fmla="*/ 2103329 w 7954490"/>
              <a:gd name="connsiteY33" fmla="*/ 314096 h 351156"/>
              <a:gd name="connsiteX34" fmla="*/ 2135282 w 7954490"/>
              <a:gd name="connsiteY34" fmla="*/ 245754 h 351156"/>
              <a:gd name="connsiteX35" fmla="*/ 2179125 w 7954490"/>
              <a:gd name="connsiteY35" fmla="*/ 142191 h 351156"/>
              <a:gd name="connsiteX36" fmla="*/ 2218672 w 7954490"/>
              <a:gd name="connsiteY36" fmla="*/ 63807 h 351156"/>
              <a:gd name="connsiteX37" fmla="*/ 2287981 w 7954490"/>
              <a:gd name="connsiteY37" fmla="*/ 33824 h 351156"/>
              <a:gd name="connsiteX38" fmla="*/ 2362992 w 7954490"/>
              <a:gd name="connsiteY38" fmla="*/ 151468 h 351156"/>
              <a:gd name="connsiteX39" fmla="*/ 2449784 w 7954490"/>
              <a:gd name="connsiteY39" fmla="*/ 321716 h 351156"/>
              <a:gd name="connsiteX40" fmla="*/ 2526871 w 7954490"/>
              <a:gd name="connsiteY40" fmla="*/ 328764 h 351156"/>
              <a:gd name="connsiteX41" fmla="*/ 2583873 w 7954490"/>
              <a:gd name="connsiteY41" fmla="*/ 234715 h 351156"/>
              <a:gd name="connsiteX42" fmla="*/ 2630137 w 7954490"/>
              <a:gd name="connsiteY42" fmla="*/ 83137 h 351156"/>
              <a:gd name="connsiteX43" fmla="*/ 2691030 w 7954490"/>
              <a:gd name="connsiteY43" fmla="*/ 34811 h 351156"/>
              <a:gd name="connsiteX44" fmla="*/ 2743744 w 7954490"/>
              <a:gd name="connsiteY44" fmla="*/ 53664 h 351156"/>
              <a:gd name="connsiteX45" fmla="*/ 2815342 w 7954490"/>
              <a:gd name="connsiteY45" fmla="*/ 162390 h 351156"/>
              <a:gd name="connsiteX46" fmla="*/ 2879667 w 7954490"/>
              <a:gd name="connsiteY46" fmla="*/ 269004 h 351156"/>
              <a:gd name="connsiteX47" fmla="*/ 2969820 w 7954490"/>
              <a:gd name="connsiteY47" fmla="*/ 343442 h 351156"/>
              <a:gd name="connsiteX48" fmla="*/ 3063933 w 7954490"/>
              <a:gd name="connsiteY48" fmla="*/ 259610 h 351156"/>
              <a:gd name="connsiteX49" fmla="*/ 3136175 w 7954490"/>
              <a:gd name="connsiteY49" fmla="*/ 128577 h 351156"/>
              <a:gd name="connsiteX50" fmla="*/ 3179662 w 7954490"/>
              <a:gd name="connsiteY50" fmla="*/ 67339 h 351156"/>
              <a:gd name="connsiteX51" fmla="*/ 3275117 w 7954490"/>
              <a:gd name="connsiteY51" fmla="*/ 29949 h 351156"/>
              <a:gd name="connsiteX52" fmla="*/ 3359926 w 7954490"/>
              <a:gd name="connsiteY52" fmla="*/ 107556 h 351156"/>
              <a:gd name="connsiteX53" fmla="*/ 3451860 w 7954490"/>
              <a:gd name="connsiteY53" fmla="*/ 249392 h 351156"/>
              <a:gd name="connsiteX54" fmla="*/ 3579966 w 7954490"/>
              <a:gd name="connsiteY54" fmla="*/ 339446 h 351156"/>
              <a:gd name="connsiteX55" fmla="*/ 3731029 w 7954490"/>
              <a:gd name="connsiteY55" fmla="*/ 328059 h 351156"/>
              <a:gd name="connsiteX56" fmla="*/ 3907379 w 7954490"/>
              <a:gd name="connsiteY56" fmla="*/ 190802 h 351156"/>
              <a:gd name="connsiteX57" fmla="*/ 4128655 w 7954490"/>
              <a:gd name="connsiteY57" fmla="*/ 26897 h 351156"/>
              <a:gd name="connsiteX58" fmla="*/ 4336473 w 7954490"/>
              <a:gd name="connsiteY58" fmla="*/ 6115 h 351156"/>
              <a:gd name="connsiteX59" fmla="*/ 4558145 w 7954490"/>
              <a:gd name="connsiteY59" fmla="*/ 89242 h 351156"/>
              <a:gd name="connsiteX60" fmla="*/ 4759036 w 7954490"/>
              <a:gd name="connsiteY60" fmla="*/ 227788 h 351156"/>
              <a:gd name="connsiteX61" fmla="*/ 4941916 w 7954490"/>
              <a:gd name="connsiteY61" fmla="*/ 333342 h 351156"/>
              <a:gd name="connsiteX62" fmla="*/ 5153891 w 7954490"/>
              <a:gd name="connsiteY62" fmla="*/ 345551 h 351156"/>
              <a:gd name="connsiteX63" fmla="*/ 5368636 w 7954490"/>
              <a:gd name="connsiteY63" fmla="*/ 290133 h 351156"/>
              <a:gd name="connsiteX64" fmla="*/ 5569527 w 7954490"/>
              <a:gd name="connsiteY64" fmla="*/ 193151 h 351156"/>
              <a:gd name="connsiteX65" fmla="*/ 5746124 w 7954490"/>
              <a:gd name="connsiteY65" fmla="*/ 106733 h 351156"/>
              <a:gd name="connsiteX66" fmla="*/ 6005945 w 7954490"/>
              <a:gd name="connsiteY66" fmla="*/ 40751 h 351156"/>
              <a:gd name="connsiteX67" fmla="*/ 6234545 w 7954490"/>
              <a:gd name="connsiteY67" fmla="*/ 61533 h 351156"/>
              <a:gd name="connsiteX68" fmla="*/ 6470073 w 7954490"/>
              <a:gd name="connsiteY68" fmla="*/ 179297 h 351156"/>
              <a:gd name="connsiteX69" fmla="*/ 6650182 w 7954490"/>
              <a:gd name="connsiteY69" fmla="*/ 276278 h 351156"/>
              <a:gd name="connsiteX70" fmla="*/ 6899960 w 7954490"/>
              <a:gd name="connsiteY70" fmla="*/ 348723 h 351156"/>
              <a:gd name="connsiteX71" fmla="*/ 7162801 w 7954490"/>
              <a:gd name="connsiteY71" fmla="*/ 324066 h 351156"/>
              <a:gd name="connsiteX72" fmla="*/ 7377545 w 7954490"/>
              <a:gd name="connsiteY72" fmla="*/ 227788 h 351156"/>
              <a:gd name="connsiteX73" fmla="*/ 7703127 w 7954490"/>
              <a:gd name="connsiteY73" fmla="*/ 61533 h 351156"/>
              <a:gd name="connsiteX74" fmla="*/ 7954490 w 7954490"/>
              <a:gd name="connsiteY74" fmla="*/ 11516 h 351156"/>
              <a:gd name="connsiteX0" fmla="*/ 0 w 7954490"/>
              <a:gd name="connsiteY0" fmla="*/ 19969 h 351156"/>
              <a:gd name="connsiteX1" fmla="*/ 55418 w 7954490"/>
              <a:gd name="connsiteY1" fmla="*/ 345433 h 351156"/>
              <a:gd name="connsiteX2" fmla="*/ 152400 w 7954490"/>
              <a:gd name="connsiteY2" fmla="*/ 19969 h 351156"/>
              <a:gd name="connsiteX3" fmla="*/ 223504 w 7954490"/>
              <a:gd name="connsiteY3" fmla="*/ 342380 h 351156"/>
              <a:gd name="connsiteX4" fmla="*/ 311727 w 7954490"/>
              <a:gd name="connsiteY4" fmla="*/ 33824 h 351156"/>
              <a:gd name="connsiteX5" fmla="*/ 387927 w 7954490"/>
              <a:gd name="connsiteY5" fmla="*/ 343083 h 351156"/>
              <a:gd name="connsiteX6" fmla="*/ 471055 w 7954490"/>
              <a:gd name="connsiteY6" fmla="*/ 33824 h 351156"/>
              <a:gd name="connsiteX7" fmla="*/ 543593 w 7954490"/>
              <a:gd name="connsiteY7" fmla="*/ 343907 h 351156"/>
              <a:gd name="connsiteX8" fmla="*/ 637309 w 7954490"/>
              <a:gd name="connsiteY8" fmla="*/ 33824 h 351156"/>
              <a:gd name="connsiteX9" fmla="*/ 708413 w 7954490"/>
              <a:gd name="connsiteY9" fmla="*/ 342380 h 351156"/>
              <a:gd name="connsiteX10" fmla="*/ 789709 w 7954490"/>
              <a:gd name="connsiteY10" fmla="*/ 33824 h 351156"/>
              <a:gd name="connsiteX11" fmla="*/ 907473 w 7954490"/>
              <a:gd name="connsiteY11" fmla="*/ 330992 h 351156"/>
              <a:gd name="connsiteX12" fmla="*/ 974668 w 7954490"/>
              <a:gd name="connsiteY12" fmla="*/ 255974 h 351156"/>
              <a:gd name="connsiteX13" fmla="*/ 1046018 w 7954490"/>
              <a:gd name="connsiteY13" fmla="*/ 40751 h 351156"/>
              <a:gd name="connsiteX14" fmla="*/ 1094509 w 7954490"/>
              <a:gd name="connsiteY14" fmla="*/ 103097 h 351156"/>
              <a:gd name="connsiteX15" fmla="*/ 1161951 w 7954490"/>
              <a:gd name="connsiteY15" fmla="*/ 329586 h 351156"/>
              <a:gd name="connsiteX16" fmla="*/ 1219200 w 7954490"/>
              <a:gd name="connsiteY16" fmla="*/ 290133 h 351156"/>
              <a:gd name="connsiteX17" fmla="*/ 1276449 w 7954490"/>
              <a:gd name="connsiteY17" fmla="*/ 81492 h 351156"/>
              <a:gd name="connsiteX18" fmla="*/ 1323109 w 7954490"/>
              <a:gd name="connsiteY18" fmla="*/ 26897 h 351156"/>
              <a:gd name="connsiteX19" fmla="*/ 1399309 w 7954490"/>
              <a:gd name="connsiteY19" fmla="*/ 200078 h 351156"/>
              <a:gd name="connsiteX20" fmla="*/ 1463733 w 7954490"/>
              <a:gd name="connsiteY20" fmla="*/ 338743 h 351156"/>
              <a:gd name="connsiteX21" fmla="*/ 1517073 w 7954490"/>
              <a:gd name="connsiteY21" fmla="*/ 262424 h 351156"/>
              <a:gd name="connsiteX22" fmla="*/ 1565564 w 7954490"/>
              <a:gd name="connsiteY22" fmla="*/ 75388 h 351156"/>
              <a:gd name="connsiteX23" fmla="*/ 1620982 w 7954490"/>
              <a:gd name="connsiteY23" fmla="*/ 33824 h 351156"/>
              <a:gd name="connsiteX24" fmla="*/ 1676400 w 7954490"/>
              <a:gd name="connsiteY24" fmla="*/ 151588 h 351156"/>
              <a:gd name="connsiteX25" fmla="*/ 1731818 w 7954490"/>
              <a:gd name="connsiteY25" fmla="*/ 317842 h 351156"/>
              <a:gd name="connsiteX26" fmla="*/ 1785405 w 7954490"/>
              <a:gd name="connsiteY26" fmla="*/ 326057 h 351156"/>
              <a:gd name="connsiteX27" fmla="*/ 1835727 w 7954490"/>
              <a:gd name="connsiteY27" fmla="*/ 158515 h 351156"/>
              <a:gd name="connsiteX28" fmla="*/ 1880160 w 7954490"/>
              <a:gd name="connsiteY28" fmla="*/ 43803 h 351156"/>
              <a:gd name="connsiteX29" fmla="*/ 1953491 w 7954490"/>
              <a:gd name="connsiteY29" fmla="*/ 40751 h 351156"/>
              <a:gd name="connsiteX30" fmla="*/ 2007128 w 7954490"/>
              <a:gd name="connsiteY30" fmla="*/ 227788 h 351156"/>
              <a:gd name="connsiteX31" fmla="*/ 2037419 w 7954490"/>
              <a:gd name="connsiteY31" fmla="*/ 307991 h 351156"/>
              <a:gd name="connsiteX32" fmla="*/ 2071257 w 7954490"/>
              <a:gd name="connsiteY32" fmla="*/ 343083 h 351156"/>
              <a:gd name="connsiteX33" fmla="*/ 2103329 w 7954490"/>
              <a:gd name="connsiteY33" fmla="*/ 314096 h 351156"/>
              <a:gd name="connsiteX34" fmla="*/ 2135282 w 7954490"/>
              <a:gd name="connsiteY34" fmla="*/ 245754 h 351156"/>
              <a:gd name="connsiteX35" fmla="*/ 2179125 w 7954490"/>
              <a:gd name="connsiteY35" fmla="*/ 142191 h 351156"/>
              <a:gd name="connsiteX36" fmla="*/ 2218672 w 7954490"/>
              <a:gd name="connsiteY36" fmla="*/ 63807 h 351156"/>
              <a:gd name="connsiteX37" fmla="*/ 2287981 w 7954490"/>
              <a:gd name="connsiteY37" fmla="*/ 33824 h 351156"/>
              <a:gd name="connsiteX38" fmla="*/ 2362992 w 7954490"/>
              <a:gd name="connsiteY38" fmla="*/ 151468 h 351156"/>
              <a:gd name="connsiteX39" fmla="*/ 2449784 w 7954490"/>
              <a:gd name="connsiteY39" fmla="*/ 321716 h 351156"/>
              <a:gd name="connsiteX40" fmla="*/ 2526871 w 7954490"/>
              <a:gd name="connsiteY40" fmla="*/ 328764 h 351156"/>
              <a:gd name="connsiteX41" fmla="*/ 2583873 w 7954490"/>
              <a:gd name="connsiteY41" fmla="*/ 234715 h 351156"/>
              <a:gd name="connsiteX42" fmla="*/ 2630137 w 7954490"/>
              <a:gd name="connsiteY42" fmla="*/ 83137 h 351156"/>
              <a:gd name="connsiteX43" fmla="*/ 2705677 w 7954490"/>
              <a:gd name="connsiteY43" fmla="*/ 27180 h 351156"/>
              <a:gd name="connsiteX44" fmla="*/ 2743744 w 7954490"/>
              <a:gd name="connsiteY44" fmla="*/ 53664 h 351156"/>
              <a:gd name="connsiteX45" fmla="*/ 2815342 w 7954490"/>
              <a:gd name="connsiteY45" fmla="*/ 162390 h 351156"/>
              <a:gd name="connsiteX46" fmla="*/ 2879667 w 7954490"/>
              <a:gd name="connsiteY46" fmla="*/ 269004 h 351156"/>
              <a:gd name="connsiteX47" fmla="*/ 2969820 w 7954490"/>
              <a:gd name="connsiteY47" fmla="*/ 343442 h 351156"/>
              <a:gd name="connsiteX48" fmla="*/ 3063933 w 7954490"/>
              <a:gd name="connsiteY48" fmla="*/ 259610 h 351156"/>
              <a:gd name="connsiteX49" fmla="*/ 3136175 w 7954490"/>
              <a:gd name="connsiteY49" fmla="*/ 128577 h 351156"/>
              <a:gd name="connsiteX50" fmla="*/ 3179662 w 7954490"/>
              <a:gd name="connsiteY50" fmla="*/ 67339 h 351156"/>
              <a:gd name="connsiteX51" fmla="*/ 3275117 w 7954490"/>
              <a:gd name="connsiteY51" fmla="*/ 29949 h 351156"/>
              <a:gd name="connsiteX52" fmla="*/ 3359926 w 7954490"/>
              <a:gd name="connsiteY52" fmla="*/ 107556 h 351156"/>
              <a:gd name="connsiteX53" fmla="*/ 3451860 w 7954490"/>
              <a:gd name="connsiteY53" fmla="*/ 249392 h 351156"/>
              <a:gd name="connsiteX54" fmla="*/ 3579966 w 7954490"/>
              <a:gd name="connsiteY54" fmla="*/ 339446 h 351156"/>
              <a:gd name="connsiteX55" fmla="*/ 3731029 w 7954490"/>
              <a:gd name="connsiteY55" fmla="*/ 328059 h 351156"/>
              <a:gd name="connsiteX56" fmla="*/ 3907379 w 7954490"/>
              <a:gd name="connsiteY56" fmla="*/ 190802 h 351156"/>
              <a:gd name="connsiteX57" fmla="*/ 4128655 w 7954490"/>
              <a:gd name="connsiteY57" fmla="*/ 26897 h 351156"/>
              <a:gd name="connsiteX58" fmla="*/ 4336473 w 7954490"/>
              <a:gd name="connsiteY58" fmla="*/ 6115 h 351156"/>
              <a:gd name="connsiteX59" fmla="*/ 4558145 w 7954490"/>
              <a:gd name="connsiteY59" fmla="*/ 89242 h 351156"/>
              <a:gd name="connsiteX60" fmla="*/ 4759036 w 7954490"/>
              <a:gd name="connsiteY60" fmla="*/ 227788 h 351156"/>
              <a:gd name="connsiteX61" fmla="*/ 4941916 w 7954490"/>
              <a:gd name="connsiteY61" fmla="*/ 333342 h 351156"/>
              <a:gd name="connsiteX62" fmla="*/ 5153891 w 7954490"/>
              <a:gd name="connsiteY62" fmla="*/ 345551 h 351156"/>
              <a:gd name="connsiteX63" fmla="*/ 5368636 w 7954490"/>
              <a:gd name="connsiteY63" fmla="*/ 290133 h 351156"/>
              <a:gd name="connsiteX64" fmla="*/ 5569527 w 7954490"/>
              <a:gd name="connsiteY64" fmla="*/ 193151 h 351156"/>
              <a:gd name="connsiteX65" fmla="*/ 5746124 w 7954490"/>
              <a:gd name="connsiteY65" fmla="*/ 106733 h 351156"/>
              <a:gd name="connsiteX66" fmla="*/ 6005945 w 7954490"/>
              <a:gd name="connsiteY66" fmla="*/ 40751 h 351156"/>
              <a:gd name="connsiteX67" fmla="*/ 6234545 w 7954490"/>
              <a:gd name="connsiteY67" fmla="*/ 61533 h 351156"/>
              <a:gd name="connsiteX68" fmla="*/ 6470073 w 7954490"/>
              <a:gd name="connsiteY68" fmla="*/ 179297 h 351156"/>
              <a:gd name="connsiteX69" fmla="*/ 6650182 w 7954490"/>
              <a:gd name="connsiteY69" fmla="*/ 276278 h 351156"/>
              <a:gd name="connsiteX70" fmla="*/ 6899960 w 7954490"/>
              <a:gd name="connsiteY70" fmla="*/ 348723 h 351156"/>
              <a:gd name="connsiteX71" fmla="*/ 7162801 w 7954490"/>
              <a:gd name="connsiteY71" fmla="*/ 324066 h 351156"/>
              <a:gd name="connsiteX72" fmla="*/ 7377545 w 7954490"/>
              <a:gd name="connsiteY72" fmla="*/ 227788 h 351156"/>
              <a:gd name="connsiteX73" fmla="*/ 7703127 w 7954490"/>
              <a:gd name="connsiteY73" fmla="*/ 61533 h 351156"/>
              <a:gd name="connsiteX74" fmla="*/ 7954490 w 7954490"/>
              <a:gd name="connsiteY74" fmla="*/ 11516 h 351156"/>
              <a:gd name="connsiteX0" fmla="*/ 0 w 7954490"/>
              <a:gd name="connsiteY0" fmla="*/ 19969 h 351156"/>
              <a:gd name="connsiteX1" fmla="*/ 55418 w 7954490"/>
              <a:gd name="connsiteY1" fmla="*/ 345433 h 351156"/>
              <a:gd name="connsiteX2" fmla="*/ 152400 w 7954490"/>
              <a:gd name="connsiteY2" fmla="*/ 19969 h 351156"/>
              <a:gd name="connsiteX3" fmla="*/ 223504 w 7954490"/>
              <a:gd name="connsiteY3" fmla="*/ 342380 h 351156"/>
              <a:gd name="connsiteX4" fmla="*/ 311727 w 7954490"/>
              <a:gd name="connsiteY4" fmla="*/ 33824 h 351156"/>
              <a:gd name="connsiteX5" fmla="*/ 387927 w 7954490"/>
              <a:gd name="connsiteY5" fmla="*/ 343083 h 351156"/>
              <a:gd name="connsiteX6" fmla="*/ 471055 w 7954490"/>
              <a:gd name="connsiteY6" fmla="*/ 33824 h 351156"/>
              <a:gd name="connsiteX7" fmla="*/ 543593 w 7954490"/>
              <a:gd name="connsiteY7" fmla="*/ 343907 h 351156"/>
              <a:gd name="connsiteX8" fmla="*/ 637309 w 7954490"/>
              <a:gd name="connsiteY8" fmla="*/ 33824 h 351156"/>
              <a:gd name="connsiteX9" fmla="*/ 708413 w 7954490"/>
              <a:gd name="connsiteY9" fmla="*/ 342380 h 351156"/>
              <a:gd name="connsiteX10" fmla="*/ 789709 w 7954490"/>
              <a:gd name="connsiteY10" fmla="*/ 33824 h 351156"/>
              <a:gd name="connsiteX11" fmla="*/ 907473 w 7954490"/>
              <a:gd name="connsiteY11" fmla="*/ 330992 h 351156"/>
              <a:gd name="connsiteX12" fmla="*/ 974668 w 7954490"/>
              <a:gd name="connsiteY12" fmla="*/ 255974 h 351156"/>
              <a:gd name="connsiteX13" fmla="*/ 1046018 w 7954490"/>
              <a:gd name="connsiteY13" fmla="*/ 40751 h 351156"/>
              <a:gd name="connsiteX14" fmla="*/ 1094509 w 7954490"/>
              <a:gd name="connsiteY14" fmla="*/ 103097 h 351156"/>
              <a:gd name="connsiteX15" fmla="*/ 1161951 w 7954490"/>
              <a:gd name="connsiteY15" fmla="*/ 329586 h 351156"/>
              <a:gd name="connsiteX16" fmla="*/ 1219200 w 7954490"/>
              <a:gd name="connsiteY16" fmla="*/ 290133 h 351156"/>
              <a:gd name="connsiteX17" fmla="*/ 1276449 w 7954490"/>
              <a:gd name="connsiteY17" fmla="*/ 81492 h 351156"/>
              <a:gd name="connsiteX18" fmla="*/ 1323109 w 7954490"/>
              <a:gd name="connsiteY18" fmla="*/ 26897 h 351156"/>
              <a:gd name="connsiteX19" fmla="*/ 1399309 w 7954490"/>
              <a:gd name="connsiteY19" fmla="*/ 200078 h 351156"/>
              <a:gd name="connsiteX20" fmla="*/ 1463733 w 7954490"/>
              <a:gd name="connsiteY20" fmla="*/ 338743 h 351156"/>
              <a:gd name="connsiteX21" fmla="*/ 1517073 w 7954490"/>
              <a:gd name="connsiteY21" fmla="*/ 262424 h 351156"/>
              <a:gd name="connsiteX22" fmla="*/ 1565564 w 7954490"/>
              <a:gd name="connsiteY22" fmla="*/ 75388 h 351156"/>
              <a:gd name="connsiteX23" fmla="*/ 1620982 w 7954490"/>
              <a:gd name="connsiteY23" fmla="*/ 33824 h 351156"/>
              <a:gd name="connsiteX24" fmla="*/ 1676400 w 7954490"/>
              <a:gd name="connsiteY24" fmla="*/ 151588 h 351156"/>
              <a:gd name="connsiteX25" fmla="*/ 1731818 w 7954490"/>
              <a:gd name="connsiteY25" fmla="*/ 317842 h 351156"/>
              <a:gd name="connsiteX26" fmla="*/ 1785405 w 7954490"/>
              <a:gd name="connsiteY26" fmla="*/ 326057 h 351156"/>
              <a:gd name="connsiteX27" fmla="*/ 1835727 w 7954490"/>
              <a:gd name="connsiteY27" fmla="*/ 158515 h 351156"/>
              <a:gd name="connsiteX28" fmla="*/ 1880160 w 7954490"/>
              <a:gd name="connsiteY28" fmla="*/ 43803 h 351156"/>
              <a:gd name="connsiteX29" fmla="*/ 1953491 w 7954490"/>
              <a:gd name="connsiteY29" fmla="*/ 40751 h 351156"/>
              <a:gd name="connsiteX30" fmla="*/ 2007128 w 7954490"/>
              <a:gd name="connsiteY30" fmla="*/ 227788 h 351156"/>
              <a:gd name="connsiteX31" fmla="*/ 2037419 w 7954490"/>
              <a:gd name="connsiteY31" fmla="*/ 307991 h 351156"/>
              <a:gd name="connsiteX32" fmla="*/ 2071257 w 7954490"/>
              <a:gd name="connsiteY32" fmla="*/ 343083 h 351156"/>
              <a:gd name="connsiteX33" fmla="*/ 2103329 w 7954490"/>
              <a:gd name="connsiteY33" fmla="*/ 314096 h 351156"/>
              <a:gd name="connsiteX34" fmla="*/ 2135282 w 7954490"/>
              <a:gd name="connsiteY34" fmla="*/ 245754 h 351156"/>
              <a:gd name="connsiteX35" fmla="*/ 2179125 w 7954490"/>
              <a:gd name="connsiteY35" fmla="*/ 142191 h 351156"/>
              <a:gd name="connsiteX36" fmla="*/ 2218672 w 7954490"/>
              <a:gd name="connsiteY36" fmla="*/ 63807 h 351156"/>
              <a:gd name="connsiteX37" fmla="*/ 2287981 w 7954490"/>
              <a:gd name="connsiteY37" fmla="*/ 33824 h 351156"/>
              <a:gd name="connsiteX38" fmla="*/ 2362992 w 7954490"/>
              <a:gd name="connsiteY38" fmla="*/ 151468 h 351156"/>
              <a:gd name="connsiteX39" fmla="*/ 2449784 w 7954490"/>
              <a:gd name="connsiteY39" fmla="*/ 321716 h 351156"/>
              <a:gd name="connsiteX40" fmla="*/ 2526871 w 7954490"/>
              <a:gd name="connsiteY40" fmla="*/ 328764 h 351156"/>
              <a:gd name="connsiteX41" fmla="*/ 2583873 w 7954490"/>
              <a:gd name="connsiteY41" fmla="*/ 234715 h 351156"/>
              <a:gd name="connsiteX42" fmla="*/ 2630137 w 7954490"/>
              <a:gd name="connsiteY42" fmla="*/ 83137 h 351156"/>
              <a:gd name="connsiteX43" fmla="*/ 2705677 w 7954490"/>
              <a:gd name="connsiteY43" fmla="*/ 27180 h 351156"/>
              <a:gd name="connsiteX44" fmla="*/ 2763884 w 7954490"/>
              <a:gd name="connsiteY44" fmla="*/ 62821 h 351156"/>
              <a:gd name="connsiteX45" fmla="*/ 2815342 w 7954490"/>
              <a:gd name="connsiteY45" fmla="*/ 162390 h 351156"/>
              <a:gd name="connsiteX46" fmla="*/ 2879667 w 7954490"/>
              <a:gd name="connsiteY46" fmla="*/ 269004 h 351156"/>
              <a:gd name="connsiteX47" fmla="*/ 2969820 w 7954490"/>
              <a:gd name="connsiteY47" fmla="*/ 343442 h 351156"/>
              <a:gd name="connsiteX48" fmla="*/ 3063933 w 7954490"/>
              <a:gd name="connsiteY48" fmla="*/ 259610 h 351156"/>
              <a:gd name="connsiteX49" fmla="*/ 3136175 w 7954490"/>
              <a:gd name="connsiteY49" fmla="*/ 128577 h 351156"/>
              <a:gd name="connsiteX50" fmla="*/ 3179662 w 7954490"/>
              <a:gd name="connsiteY50" fmla="*/ 67339 h 351156"/>
              <a:gd name="connsiteX51" fmla="*/ 3275117 w 7954490"/>
              <a:gd name="connsiteY51" fmla="*/ 29949 h 351156"/>
              <a:gd name="connsiteX52" fmla="*/ 3359926 w 7954490"/>
              <a:gd name="connsiteY52" fmla="*/ 107556 h 351156"/>
              <a:gd name="connsiteX53" fmla="*/ 3451860 w 7954490"/>
              <a:gd name="connsiteY53" fmla="*/ 249392 h 351156"/>
              <a:gd name="connsiteX54" fmla="*/ 3579966 w 7954490"/>
              <a:gd name="connsiteY54" fmla="*/ 339446 h 351156"/>
              <a:gd name="connsiteX55" fmla="*/ 3731029 w 7954490"/>
              <a:gd name="connsiteY55" fmla="*/ 328059 h 351156"/>
              <a:gd name="connsiteX56" fmla="*/ 3907379 w 7954490"/>
              <a:gd name="connsiteY56" fmla="*/ 190802 h 351156"/>
              <a:gd name="connsiteX57" fmla="*/ 4128655 w 7954490"/>
              <a:gd name="connsiteY57" fmla="*/ 26897 h 351156"/>
              <a:gd name="connsiteX58" fmla="*/ 4336473 w 7954490"/>
              <a:gd name="connsiteY58" fmla="*/ 6115 h 351156"/>
              <a:gd name="connsiteX59" fmla="*/ 4558145 w 7954490"/>
              <a:gd name="connsiteY59" fmla="*/ 89242 h 351156"/>
              <a:gd name="connsiteX60" fmla="*/ 4759036 w 7954490"/>
              <a:gd name="connsiteY60" fmla="*/ 227788 h 351156"/>
              <a:gd name="connsiteX61" fmla="*/ 4941916 w 7954490"/>
              <a:gd name="connsiteY61" fmla="*/ 333342 h 351156"/>
              <a:gd name="connsiteX62" fmla="*/ 5153891 w 7954490"/>
              <a:gd name="connsiteY62" fmla="*/ 345551 h 351156"/>
              <a:gd name="connsiteX63" fmla="*/ 5368636 w 7954490"/>
              <a:gd name="connsiteY63" fmla="*/ 290133 h 351156"/>
              <a:gd name="connsiteX64" fmla="*/ 5569527 w 7954490"/>
              <a:gd name="connsiteY64" fmla="*/ 193151 h 351156"/>
              <a:gd name="connsiteX65" fmla="*/ 5746124 w 7954490"/>
              <a:gd name="connsiteY65" fmla="*/ 106733 h 351156"/>
              <a:gd name="connsiteX66" fmla="*/ 6005945 w 7954490"/>
              <a:gd name="connsiteY66" fmla="*/ 40751 h 351156"/>
              <a:gd name="connsiteX67" fmla="*/ 6234545 w 7954490"/>
              <a:gd name="connsiteY67" fmla="*/ 61533 h 351156"/>
              <a:gd name="connsiteX68" fmla="*/ 6470073 w 7954490"/>
              <a:gd name="connsiteY68" fmla="*/ 179297 h 351156"/>
              <a:gd name="connsiteX69" fmla="*/ 6650182 w 7954490"/>
              <a:gd name="connsiteY69" fmla="*/ 276278 h 351156"/>
              <a:gd name="connsiteX70" fmla="*/ 6899960 w 7954490"/>
              <a:gd name="connsiteY70" fmla="*/ 348723 h 351156"/>
              <a:gd name="connsiteX71" fmla="*/ 7162801 w 7954490"/>
              <a:gd name="connsiteY71" fmla="*/ 324066 h 351156"/>
              <a:gd name="connsiteX72" fmla="*/ 7377545 w 7954490"/>
              <a:gd name="connsiteY72" fmla="*/ 227788 h 351156"/>
              <a:gd name="connsiteX73" fmla="*/ 7703127 w 7954490"/>
              <a:gd name="connsiteY73" fmla="*/ 61533 h 351156"/>
              <a:gd name="connsiteX74" fmla="*/ 7954490 w 7954490"/>
              <a:gd name="connsiteY74" fmla="*/ 11516 h 351156"/>
              <a:gd name="connsiteX0" fmla="*/ 0 w 7954490"/>
              <a:gd name="connsiteY0" fmla="*/ 19969 h 351156"/>
              <a:gd name="connsiteX1" fmla="*/ 55418 w 7954490"/>
              <a:gd name="connsiteY1" fmla="*/ 345433 h 351156"/>
              <a:gd name="connsiteX2" fmla="*/ 152400 w 7954490"/>
              <a:gd name="connsiteY2" fmla="*/ 19969 h 351156"/>
              <a:gd name="connsiteX3" fmla="*/ 223504 w 7954490"/>
              <a:gd name="connsiteY3" fmla="*/ 342380 h 351156"/>
              <a:gd name="connsiteX4" fmla="*/ 311727 w 7954490"/>
              <a:gd name="connsiteY4" fmla="*/ 33824 h 351156"/>
              <a:gd name="connsiteX5" fmla="*/ 387927 w 7954490"/>
              <a:gd name="connsiteY5" fmla="*/ 343083 h 351156"/>
              <a:gd name="connsiteX6" fmla="*/ 471055 w 7954490"/>
              <a:gd name="connsiteY6" fmla="*/ 33824 h 351156"/>
              <a:gd name="connsiteX7" fmla="*/ 543593 w 7954490"/>
              <a:gd name="connsiteY7" fmla="*/ 343907 h 351156"/>
              <a:gd name="connsiteX8" fmla="*/ 637309 w 7954490"/>
              <a:gd name="connsiteY8" fmla="*/ 33824 h 351156"/>
              <a:gd name="connsiteX9" fmla="*/ 708413 w 7954490"/>
              <a:gd name="connsiteY9" fmla="*/ 342380 h 351156"/>
              <a:gd name="connsiteX10" fmla="*/ 789709 w 7954490"/>
              <a:gd name="connsiteY10" fmla="*/ 33824 h 351156"/>
              <a:gd name="connsiteX11" fmla="*/ 907473 w 7954490"/>
              <a:gd name="connsiteY11" fmla="*/ 330992 h 351156"/>
              <a:gd name="connsiteX12" fmla="*/ 974668 w 7954490"/>
              <a:gd name="connsiteY12" fmla="*/ 255974 h 351156"/>
              <a:gd name="connsiteX13" fmla="*/ 1046018 w 7954490"/>
              <a:gd name="connsiteY13" fmla="*/ 40751 h 351156"/>
              <a:gd name="connsiteX14" fmla="*/ 1094509 w 7954490"/>
              <a:gd name="connsiteY14" fmla="*/ 103097 h 351156"/>
              <a:gd name="connsiteX15" fmla="*/ 1161951 w 7954490"/>
              <a:gd name="connsiteY15" fmla="*/ 329586 h 351156"/>
              <a:gd name="connsiteX16" fmla="*/ 1219200 w 7954490"/>
              <a:gd name="connsiteY16" fmla="*/ 290133 h 351156"/>
              <a:gd name="connsiteX17" fmla="*/ 1276449 w 7954490"/>
              <a:gd name="connsiteY17" fmla="*/ 81492 h 351156"/>
              <a:gd name="connsiteX18" fmla="*/ 1323109 w 7954490"/>
              <a:gd name="connsiteY18" fmla="*/ 26897 h 351156"/>
              <a:gd name="connsiteX19" fmla="*/ 1399309 w 7954490"/>
              <a:gd name="connsiteY19" fmla="*/ 200078 h 351156"/>
              <a:gd name="connsiteX20" fmla="*/ 1463733 w 7954490"/>
              <a:gd name="connsiteY20" fmla="*/ 338743 h 351156"/>
              <a:gd name="connsiteX21" fmla="*/ 1517073 w 7954490"/>
              <a:gd name="connsiteY21" fmla="*/ 262424 h 351156"/>
              <a:gd name="connsiteX22" fmla="*/ 1565564 w 7954490"/>
              <a:gd name="connsiteY22" fmla="*/ 75388 h 351156"/>
              <a:gd name="connsiteX23" fmla="*/ 1620982 w 7954490"/>
              <a:gd name="connsiteY23" fmla="*/ 33824 h 351156"/>
              <a:gd name="connsiteX24" fmla="*/ 1676400 w 7954490"/>
              <a:gd name="connsiteY24" fmla="*/ 151588 h 351156"/>
              <a:gd name="connsiteX25" fmla="*/ 1731818 w 7954490"/>
              <a:gd name="connsiteY25" fmla="*/ 317842 h 351156"/>
              <a:gd name="connsiteX26" fmla="*/ 1785405 w 7954490"/>
              <a:gd name="connsiteY26" fmla="*/ 326057 h 351156"/>
              <a:gd name="connsiteX27" fmla="*/ 1835727 w 7954490"/>
              <a:gd name="connsiteY27" fmla="*/ 158515 h 351156"/>
              <a:gd name="connsiteX28" fmla="*/ 1880160 w 7954490"/>
              <a:gd name="connsiteY28" fmla="*/ 43803 h 351156"/>
              <a:gd name="connsiteX29" fmla="*/ 1953491 w 7954490"/>
              <a:gd name="connsiteY29" fmla="*/ 40751 h 351156"/>
              <a:gd name="connsiteX30" fmla="*/ 2007128 w 7954490"/>
              <a:gd name="connsiteY30" fmla="*/ 227788 h 351156"/>
              <a:gd name="connsiteX31" fmla="*/ 2037419 w 7954490"/>
              <a:gd name="connsiteY31" fmla="*/ 307991 h 351156"/>
              <a:gd name="connsiteX32" fmla="*/ 2071257 w 7954490"/>
              <a:gd name="connsiteY32" fmla="*/ 343083 h 351156"/>
              <a:gd name="connsiteX33" fmla="*/ 2103329 w 7954490"/>
              <a:gd name="connsiteY33" fmla="*/ 314096 h 351156"/>
              <a:gd name="connsiteX34" fmla="*/ 2135282 w 7954490"/>
              <a:gd name="connsiteY34" fmla="*/ 245754 h 351156"/>
              <a:gd name="connsiteX35" fmla="*/ 2179125 w 7954490"/>
              <a:gd name="connsiteY35" fmla="*/ 142191 h 351156"/>
              <a:gd name="connsiteX36" fmla="*/ 2218672 w 7954490"/>
              <a:gd name="connsiteY36" fmla="*/ 63807 h 351156"/>
              <a:gd name="connsiteX37" fmla="*/ 2287981 w 7954490"/>
              <a:gd name="connsiteY37" fmla="*/ 33824 h 351156"/>
              <a:gd name="connsiteX38" fmla="*/ 2362992 w 7954490"/>
              <a:gd name="connsiteY38" fmla="*/ 151468 h 351156"/>
              <a:gd name="connsiteX39" fmla="*/ 2449784 w 7954490"/>
              <a:gd name="connsiteY39" fmla="*/ 321716 h 351156"/>
              <a:gd name="connsiteX40" fmla="*/ 2526871 w 7954490"/>
              <a:gd name="connsiteY40" fmla="*/ 328764 h 351156"/>
              <a:gd name="connsiteX41" fmla="*/ 2583873 w 7954490"/>
              <a:gd name="connsiteY41" fmla="*/ 234715 h 351156"/>
              <a:gd name="connsiteX42" fmla="*/ 2630137 w 7954490"/>
              <a:gd name="connsiteY42" fmla="*/ 83137 h 351156"/>
              <a:gd name="connsiteX43" fmla="*/ 2705677 w 7954490"/>
              <a:gd name="connsiteY43" fmla="*/ 27180 h 351156"/>
              <a:gd name="connsiteX44" fmla="*/ 2763884 w 7954490"/>
              <a:gd name="connsiteY44" fmla="*/ 62821 h 351156"/>
              <a:gd name="connsiteX45" fmla="*/ 2815342 w 7954490"/>
              <a:gd name="connsiteY45" fmla="*/ 162390 h 351156"/>
              <a:gd name="connsiteX46" fmla="*/ 2879667 w 7954490"/>
              <a:gd name="connsiteY46" fmla="*/ 269004 h 351156"/>
              <a:gd name="connsiteX47" fmla="*/ 2969820 w 7954490"/>
              <a:gd name="connsiteY47" fmla="*/ 343442 h 351156"/>
              <a:gd name="connsiteX48" fmla="*/ 3063933 w 7954490"/>
              <a:gd name="connsiteY48" fmla="*/ 259610 h 351156"/>
              <a:gd name="connsiteX49" fmla="*/ 3136175 w 7954490"/>
              <a:gd name="connsiteY49" fmla="*/ 128577 h 351156"/>
              <a:gd name="connsiteX50" fmla="*/ 3179662 w 7954490"/>
              <a:gd name="connsiteY50" fmla="*/ 67339 h 351156"/>
              <a:gd name="connsiteX51" fmla="*/ 3275117 w 7954490"/>
              <a:gd name="connsiteY51" fmla="*/ 29949 h 351156"/>
              <a:gd name="connsiteX52" fmla="*/ 3359926 w 7954490"/>
              <a:gd name="connsiteY52" fmla="*/ 107556 h 351156"/>
              <a:gd name="connsiteX53" fmla="*/ 3451860 w 7954490"/>
              <a:gd name="connsiteY53" fmla="*/ 249392 h 351156"/>
              <a:gd name="connsiteX54" fmla="*/ 3579966 w 7954490"/>
              <a:gd name="connsiteY54" fmla="*/ 339446 h 351156"/>
              <a:gd name="connsiteX55" fmla="*/ 3731029 w 7954490"/>
              <a:gd name="connsiteY55" fmla="*/ 328059 h 351156"/>
              <a:gd name="connsiteX56" fmla="*/ 3907379 w 7954490"/>
              <a:gd name="connsiteY56" fmla="*/ 190802 h 351156"/>
              <a:gd name="connsiteX57" fmla="*/ 4128655 w 7954490"/>
              <a:gd name="connsiteY57" fmla="*/ 26897 h 351156"/>
              <a:gd name="connsiteX58" fmla="*/ 4336473 w 7954490"/>
              <a:gd name="connsiteY58" fmla="*/ 6115 h 351156"/>
              <a:gd name="connsiteX59" fmla="*/ 4558145 w 7954490"/>
              <a:gd name="connsiteY59" fmla="*/ 89242 h 351156"/>
              <a:gd name="connsiteX60" fmla="*/ 4759036 w 7954490"/>
              <a:gd name="connsiteY60" fmla="*/ 227788 h 351156"/>
              <a:gd name="connsiteX61" fmla="*/ 4941916 w 7954490"/>
              <a:gd name="connsiteY61" fmla="*/ 333342 h 351156"/>
              <a:gd name="connsiteX62" fmla="*/ 5153891 w 7954490"/>
              <a:gd name="connsiteY62" fmla="*/ 345551 h 351156"/>
              <a:gd name="connsiteX63" fmla="*/ 5368636 w 7954490"/>
              <a:gd name="connsiteY63" fmla="*/ 290133 h 351156"/>
              <a:gd name="connsiteX64" fmla="*/ 5569527 w 7954490"/>
              <a:gd name="connsiteY64" fmla="*/ 193151 h 351156"/>
              <a:gd name="connsiteX65" fmla="*/ 5746124 w 7954490"/>
              <a:gd name="connsiteY65" fmla="*/ 106733 h 351156"/>
              <a:gd name="connsiteX66" fmla="*/ 6011437 w 7954490"/>
              <a:gd name="connsiteY66" fmla="*/ 30068 h 351156"/>
              <a:gd name="connsiteX67" fmla="*/ 6234545 w 7954490"/>
              <a:gd name="connsiteY67" fmla="*/ 61533 h 351156"/>
              <a:gd name="connsiteX68" fmla="*/ 6470073 w 7954490"/>
              <a:gd name="connsiteY68" fmla="*/ 179297 h 351156"/>
              <a:gd name="connsiteX69" fmla="*/ 6650182 w 7954490"/>
              <a:gd name="connsiteY69" fmla="*/ 276278 h 351156"/>
              <a:gd name="connsiteX70" fmla="*/ 6899960 w 7954490"/>
              <a:gd name="connsiteY70" fmla="*/ 348723 h 351156"/>
              <a:gd name="connsiteX71" fmla="*/ 7162801 w 7954490"/>
              <a:gd name="connsiteY71" fmla="*/ 324066 h 351156"/>
              <a:gd name="connsiteX72" fmla="*/ 7377545 w 7954490"/>
              <a:gd name="connsiteY72" fmla="*/ 227788 h 351156"/>
              <a:gd name="connsiteX73" fmla="*/ 7703127 w 7954490"/>
              <a:gd name="connsiteY73" fmla="*/ 61533 h 351156"/>
              <a:gd name="connsiteX74" fmla="*/ 7954490 w 7954490"/>
              <a:gd name="connsiteY74" fmla="*/ 11516 h 351156"/>
              <a:gd name="connsiteX0" fmla="*/ 0 w 7954490"/>
              <a:gd name="connsiteY0" fmla="*/ 19969 h 351156"/>
              <a:gd name="connsiteX1" fmla="*/ 55418 w 7954490"/>
              <a:gd name="connsiteY1" fmla="*/ 345433 h 351156"/>
              <a:gd name="connsiteX2" fmla="*/ 152400 w 7954490"/>
              <a:gd name="connsiteY2" fmla="*/ 19969 h 351156"/>
              <a:gd name="connsiteX3" fmla="*/ 223504 w 7954490"/>
              <a:gd name="connsiteY3" fmla="*/ 342380 h 351156"/>
              <a:gd name="connsiteX4" fmla="*/ 311727 w 7954490"/>
              <a:gd name="connsiteY4" fmla="*/ 33824 h 351156"/>
              <a:gd name="connsiteX5" fmla="*/ 387927 w 7954490"/>
              <a:gd name="connsiteY5" fmla="*/ 343083 h 351156"/>
              <a:gd name="connsiteX6" fmla="*/ 471055 w 7954490"/>
              <a:gd name="connsiteY6" fmla="*/ 33824 h 351156"/>
              <a:gd name="connsiteX7" fmla="*/ 543593 w 7954490"/>
              <a:gd name="connsiteY7" fmla="*/ 343907 h 351156"/>
              <a:gd name="connsiteX8" fmla="*/ 637309 w 7954490"/>
              <a:gd name="connsiteY8" fmla="*/ 33824 h 351156"/>
              <a:gd name="connsiteX9" fmla="*/ 708413 w 7954490"/>
              <a:gd name="connsiteY9" fmla="*/ 342380 h 351156"/>
              <a:gd name="connsiteX10" fmla="*/ 789709 w 7954490"/>
              <a:gd name="connsiteY10" fmla="*/ 33824 h 351156"/>
              <a:gd name="connsiteX11" fmla="*/ 907473 w 7954490"/>
              <a:gd name="connsiteY11" fmla="*/ 330992 h 351156"/>
              <a:gd name="connsiteX12" fmla="*/ 974668 w 7954490"/>
              <a:gd name="connsiteY12" fmla="*/ 255974 h 351156"/>
              <a:gd name="connsiteX13" fmla="*/ 1046018 w 7954490"/>
              <a:gd name="connsiteY13" fmla="*/ 40751 h 351156"/>
              <a:gd name="connsiteX14" fmla="*/ 1094509 w 7954490"/>
              <a:gd name="connsiteY14" fmla="*/ 103097 h 351156"/>
              <a:gd name="connsiteX15" fmla="*/ 1161951 w 7954490"/>
              <a:gd name="connsiteY15" fmla="*/ 329586 h 351156"/>
              <a:gd name="connsiteX16" fmla="*/ 1219200 w 7954490"/>
              <a:gd name="connsiteY16" fmla="*/ 290133 h 351156"/>
              <a:gd name="connsiteX17" fmla="*/ 1276449 w 7954490"/>
              <a:gd name="connsiteY17" fmla="*/ 81492 h 351156"/>
              <a:gd name="connsiteX18" fmla="*/ 1323109 w 7954490"/>
              <a:gd name="connsiteY18" fmla="*/ 26897 h 351156"/>
              <a:gd name="connsiteX19" fmla="*/ 1399309 w 7954490"/>
              <a:gd name="connsiteY19" fmla="*/ 200078 h 351156"/>
              <a:gd name="connsiteX20" fmla="*/ 1463733 w 7954490"/>
              <a:gd name="connsiteY20" fmla="*/ 338743 h 351156"/>
              <a:gd name="connsiteX21" fmla="*/ 1517073 w 7954490"/>
              <a:gd name="connsiteY21" fmla="*/ 262424 h 351156"/>
              <a:gd name="connsiteX22" fmla="*/ 1565564 w 7954490"/>
              <a:gd name="connsiteY22" fmla="*/ 75388 h 351156"/>
              <a:gd name="connsiteX23" fmla="*/ 1620982 w 7954490"/>
              <a:gd name="connsiteY23" fmla="*/ 33824 h 351156"/>
              <a:gd name="connsiteX24" fmla="*/ 1676400 w 7954490"/>
              <a:gd name="connsiteY24" fmla="*/ 151588 h 351156"/>
              <a:gd name="connsiteX25" fmla="*/ 1731818 w 7954490"/>
              <a:gd name="connsiteY25" fmla="*/ 317842 h 351156"/>
              <a:gd name="connsiteX26" fmla="*/ 1785405 w 7954490"/>
              <a:gd name="connsiteY26" fmla="*/ 326057 h 351156"/>
              <a:gd name="connsiteX27" fmla="*/ 1835727 w 7954490"/>
              <a:gd name="connsiteY27" fmla="*/ 158515 h 351156"/>
              <a:gd name="connsiteX28" fmla="*/ 1880160 w 7954490"/>
              <a:gd name="connsiteY28" fmla="*/ 43803 h 351156"/>
              <a:gd name="connsiteX29" fmla="*/ 1953491 w 7954490"/>
              <a:gd name="connsiteY29" fmla="*/ 40751 h 351156"/>
              <a:gd name="connsiteX30" fmla="*/ 2007128 w 7954490"/>
              <a:gd name="connsiteY30" fmla="*/ 227788 h 351156"/>
              <a:gd name="connsiteX31" fmla="*/ 2037419 w 7954490"/>
              <a:gd name="connsiteY31" fmla="*/ 307991 h 351156"/>
              <a:gd name="connsiteX32" fmla="*/ 2071257 w 7954490"/>
              <a:gd name="connsiteY32" fmla="*/ 343083 h 351156"/>
              <a:gd name="connsiteX33" fmla="*/ 2103329 w 7954490"/>
              <a:gd name="connsiteY33" fmla="*/ 314096 h 351156"/>
              <a:gd name="connsiteX34" fmla="*/ 2135282 w 7954490"/>
              <a:gd name="connsiteY34" fmla="*/ 245754 h 351156"/>
              <a:gd name="connsiteX35" fmla="*/ 2179125 w 7954490"/>
              <a:gd name="connsiteY35" fmla="*/ 142191 h 351156"/>
              <a:gd name="connsiteX36" fmla="*/ 2218672 w 7954490"/>
              <a:gd name="connsiteY36" fmla="*/ 63807 h 351156"/>
              <a:gd name="connsiteX37" fmla="*/ 2287981 w 7954490"/>
              <a:gd name="connsiteY37" fmla="*/ 33824 h 351156"/>
              <a:gd name="connsiteX38" fmla="*/ 2362992 w 7954490"/>
              <a:gd name="connsiteY38" fmla="*/ 151468 h 351156"/>
              <a:gd name="connsiteX39" fmla="*/ 2449784 w 7954490"/>
              <a:gd name="connsiteY39" fmla="*/ 321716 h 351156"/>
              <a:gd name="connsiteX40" fmla="*/ 2526871 w 7954490"/>
              <a:gd name="connsiteY40" fmla="*/ 328764 h 351156"/>
              <a:gd name="connsiteX41" fmla="*/ 2583873 w 7954490"/>
              <a:gd name="connsiteY41" fmla="*/ 234715 h 351156"/>
              <a:gd name="connsiteX42" fmla="*/ 2630137 w 7954490"/>
              <a:gd name="connsiteY42" fmla="*/ 83137 h 351156"/>
              <a:gd name="connsiteX43" fmla="*/ 2705677 w 7954490"/>
              <a:gd name="connsiteY43" fmla="*/ 27180 h 351156"/>
              <a:gd name="connsiteX44" fmla="*/ 2763884 w 7954490"/>
              <a:gd name="connsiteY44" fmla="*/ 62821 h 351156"/>
              <a:gd name="connsiteX45" fmla="*/ 2815342 w 7954490"/>
              <a:gd name="connsiteY45" fmla="*/ 162390 h 351156"/>
              <a:gd name="connsiteX46" fmla="*/ 2879667 w 7954490"/>
              <a:gd name="connsiteY46" fmla="*/ 269004 h 351156"/>
              <a:gd name="connsiteX47" fmla="*/ 2969820 w 7954490"/>
              <a:gd name="connsiteY47" fmla="*/ 343442 h 351156"/>
              <a:gd name="connsiteX48" fmla="*/ 3063933 w 7954490"/>
              <a:gd name="connsiteY48" fmla="*/ 259610 h 351156"/>
              <a:gd name="connsiteX49" fmla="*/ 3136175 w 7954490"/>
              <a:gd name="connsiteY49" fmla="*/ 128577 h 351156"/>
              <a:gd name="connsiteX50" fmla="*/ 3179662 w 7954490"/>
              <a:gd name="connsiteY50" fmla="*/ 67339 h 351156"/>
              <a:gd name="connsiteX51" fmla="*/ 3275117 w 7954490"/>
              <a:gd name="connsiteY51" fmla="*/ 29949 h 351156"/>
              <a:gd name="connsiteX52" fmla="*/ 3359926 w 7954490"/>
              <a:gd name="connsiteY52" fmla="*/ 107556 h 351156"/>
              <a:gd name="connsiteX53" fmla="*/ 3451860 w 7954490"/>
              <a:gd name="connsiteY53" fmla="*/ 249392 h 351156"/>
              <a:gd name="connsiteX54" fmla="*/ 3579966 w 7954490"/>
              <a:gd name="connsiteY54" fmla="*/ 339446 h 351156"/>
              <a:gd name="connsiteX55" fmla="*/ 3731029 w 7954490"/>
              <a:gd name="connsiteY55" fmla="*/ 328059 h 351156"/>
              <a:gd name="connsiteX56" fmla="*/ 3907379 w 7954490"/>
              <a:gd name="connsiteY56" fmla="*/ 190802 h 351156"/>
              <a:gd name="connsiteX57" fmla="*/ 4128655 w 7954490"/>
              <a:gd name="connsiteY57" fmla="*/ 26897 h 351156"/>
              <a:gd name="connsiteX58" fmla="*/ 4336473 w 7954490"/>
              <a:gd name="connsiteY58" fmla="*/ 6115 h 351156"/>
              <a:gd name="connsiteX59" fmla="*/ 4558145 w 7954490"/>
              <a:gd name="connsiteY59" fmla="*/ 89242 h 351156"/>
              <a:gd name="connsiteX60" fmla="*/ 4759036 w 7954490"/>
              <a:gd name="connsiteY60" fmla="*/ 227788 h 351156"/>
              <a:gd name="connsiteX61" fmla="*/ 4941916 w 7954490"/>
              <a:gd name="connsiteY61" fmla="*/ 333342 h 351156"/>
              <a:gd name="connsiteX62" fmla="*/ 5153891 w 7954490"/>
              <a:gd name="connsiteY62" fmla="*/ 345551 h 351156"/>
              <a:gd name="connsiteX63" fmla="*/ 5368636 w 7954490"/>
              <a:gd name="connsiteY63" fmla="*/ 290133 h 351156"/>
              <a:gd name="connsiteX64" fmla="*/ 5569527 w 7954490"/>
              <a:gd name="connsiteY64" fmla="*/ 193151 h 351156"/>
              <a:gd name="connsiteX65" fmla="*/ 5746124 w 7954490"/>
              <a:gd name="connsiteY65" fmla="*/ 106733 h 351156"/>
              <a:gd name="connsiteX66" fmla="*/ 6011437 w 7954490"/>
              <a:gd name="connsiteY66" fmla="*/ 30068 h 351156"/>
              <a:gd name="connsiteX67" fmla="*/ 6236376 w 7954490"/>
              <a:gd name="connsiteY67" fmla="*/ 56955 h 351156"/>
              <a:gd name="connsiteX68" fmla="*/ 6470073 w 7954490"/>
              <a:gd name="connsiteY68" fmla="*/ 179297 h 351156"/>
              <a:gd name="connsiteX69" fmla="*/ 6650182 w 7954490"/>
              <a:gd name="connsiteY69" fmla="*/ 276278 h 351156"/>
              <a:gd name="connsiteX70" fmla="*/ 6899960 w 7954490"/>
              <a:gd name="connsiteY70" fmla="*/ 348723 h 351156"/>
              <a:gd name="connsiteX71" fmla="*/ 7162801 w 7954490"/>
              <a:gd name="connsiteY71" fmla="*/ 324066 h 351156"/>
              <a:gd name="connsiteX72" fmla="*/ 7377545 w 7954490"/>
              <a:gd name="connsiteY72" fmla="*/ 227788 h 351156"/>
              <a:gd name="connsiteX73" fmla="*/ 7703127 w 7954490"/>
              <a:gd name="connsiteY73" fmla="*/ 61533 h 351156"/>
              <a:gd name="connsiteX74" fmla="*/ 7954490 w 7954490"/>
              <a:gd name="connsiteY74" fmla="*/ 11516 h 351156"/>
              <a:gd name="connsiteX0" fmla="*/ 0 w 7954490"/>
              <a:gd name="connsiteY0" fmla="*/ 16608 h 347795"/>
              <a:gd name="connsiteX1" fmla="*/ 55418 w 7954490"/>
              <a:gd name="connsiteY1" fmla="*/ 342072 h 347795"/>
              <a:gd name="connsiteX2" fmla="*/ 152400 w 7954490"/>
              <a:gd name="connsiteY2" fmla="*/ 16608 h 347795"/>
              <a:gd name="connsiteX3" fmla="*/ 223504 w 7954490"/>
              <a:gd name="connsiteY3" fmla="*/ 339019 h 347795"/>
              <a:gd name="connsiteX4" fmla="*/ 311727 w 7954490"/>
              <a:gd name="connsiteY4" fmla="*/ 30463 h 347795"/>
              <a:gd name="connsiteX5" fmla="*/ 387927 w 7954490"/>
              <a:gd name="connsiteY5" fmla="*/ 339722 h 347795"/>
              <a:gd name="connsiteX6" fmla="*/ 471055 w 7954490"/>
              <a:gd name="connsiteY6" fmla="*/ 30463 h 347795"/>
              <a:gd name="connsiteX7" fmla="*/ 543593 w 7954490"/>
              <a:gd name="connsiteY7" fmla="*/ 340546 h 347795"/>
              <a:gd name="connsiteX8" fmla="*/ 637309 w 7954490"/>
              <a:gd name="connsiteY8" fmla="*/ 30463 h 347795"/>
              <a:gd name="connsiteX9" fmla="*/ 708413 w 7954490"/>
              <a:gd name="connsiteY9" fmla="*/ 339019 h 347795"/>
              <a:gd name="connsiteX10" fmla="*/ 789709 w 7954490"/>
              <a:gd name="connsiteY10" fmla="*/ 30463 h 347795"/>
              <a:gd name="connsiteX11" fmla="*/ 907473 w 7954490"/>
              <a:gd name="connsiteY11" fmla="*/ 327631 h 347795"/>
              <a:gd name="connsiteX12" fmla="*/ 974668 w 7954490"/>
              <a:gd name="connsiteY12" fmla="*/ 252613 h 347795"/>
              <a:gd name="connsiteX13" fmla="*/ 1046018 w 7954490"/>
              <a:gd name="connsiteY13" fmla="*/ 37390 h 347795"/>
              <a:gd name="connsiteX14" fmla="*/ 1094509 w 7954490"/>
              <a:gd name="connsiteY14" fmla="*/ 99736 h 347795"/>
              <a:gd name="connsiteX15" fmla="*/ 1161951 w 7954490"/>
              <a:gd name="connsiteY15" fmla="*/ 326225 h 347795"/>
              <a:gd name="connsiteX16" fmla="*/ 1219200 w 7954490"/>
              <a:gd name="connsiteY16" fmla="*/ 286772 h 347795"/>
              <a:gd name="connsiteX17" fmla="*/ 1276449 w 7954490"/>
              <a:gd name="connsiteY17" fmla="*/ 78131 h 347795"/>
              <a:gd name="connsiteX18" fmla="*/ 1323109 w 7954490"/>
              <a:gd name="connsiteY18" fmla="*/ 23536 h 347795"/>
              <a:gd name="connsiteX19" fmla="*/ 1399309 w 7954490"/>
              <a:gd name="connsiteY19" fmla="*/ 196717 h 347795"/>
              <a:gd name="connsiteX20" fmla="*/ 1463733 w 7954490"/>
              <a:gd name="connsiteY20" fmla="*/ 335382 h 347795"/>
              <a:gd name="connsiteX21" fmla="*/ 1517073 w 7954490"/>
              <a:gd name="connsiteY21" fmla="*/ 259063 h 347795"/>
              <a:gd name="connsiteX22" fmla="*/ 1565564 w 7954490"/>
              <a:gd name="connsiteY22" fmla="*/ 72027 h 347795"/>
              <a:gd name="connsiteX23" fmla="*/ 1620982 w 7954490"/>
              <a:gd name="connsiteY23" fmla="*/ 30463 h 347795"/>
              <a:gd name="connsiteX24" fmla="*/ 1676400 w 7954490"/>
              <a:gd name="connsiteY24" fmla="*/ 148227 h 347795"/>
              <a:gd name="connsiteX25" fmla="*/ 1731818 w 7954490"/>
              <a:gd name="connsiteY25" fmla="*/ 314481 h 347795"/>
              <a:gd name="connsiteX26" fmla="*/ 1785405 w 7954490"/>
              <a:gd name="connsiteY26" fmla="*/ 322696 h 347795"/>
              <a:gd name="connsiteX27" fmla="*/ 1835727 w 7954490"/>
              <a:gd name="connsiteY27" fmla="*/ 155154 h 347795"/>
              <a:gd name="connsiteX28" fmla="*/ 1880160 w 7954490"/>
              <a:gd name="connsiteY28" fmla="*/ 40442 h 347795"/>
              <a:gd name="connsiteX29" fmla="*/ 1953491 w 7954490"/>
              <a:gd name="connsiteY29" fmla="*/ 37390 h 347795"/>
              <a:gd name="connsiteX30" fmla="*/ 2007128 w 7954490"/>
              <a:gd name="connsiteY30" fmla="*/ 224427 h 347795"/>
              <a:gd name="connsiteX31" fmla="*/ 2037419 w 7954490"/>
              <a:gd name="connsiteY31" fmla="*/ 304630 h 347795"/>
              <a:gd name="connsiteX32" fmla="*/ 2071257 w 7954490"/>
              <a:gd name="connsiteY32" fmla="*/ 339722 h 347795"/>
              <a:gd name="connsiteX33" fmla="*/ 2103329 w 7954490"/>
              <a:gd name="connsiteY33" fmla="*/ 310735 h 347795"/>
              <a:gd name="connsiteX34" fmla="*/ 2135282 w 7954490"/>
              <a:gd name="connsiteY34" fmla="*/ 242393 h 347795"/>
              <a:gd name="connsiteX35" fmla="*/ 2179125 w 7954490"/>
              <a:gd name="connsiteY35" fmla="*/ 138830 h 347795"/>
              <a:gd name="connsiteX36" fmla="*/ 2218672 w 7954490"/>
              <a:gd name="connsiteY36" fmla="*/ 60446 h 347795"/>
              <a:gd name="connsiteX37" fmla="*/ 2287981 w 7954490"/>
              <a:gd name="connsiteY37" fmla="*/ 30463 h 347795"/>
              <a:gd name="connsiteX38" fmla="*/ 2362992 w 7954490"/>
              <a:gd name="connsiteY38" fmla="*/ 148107 h 347795"/>
              <a:gd name="connsiteX39" fmla="*/ 2449784 w 7954490"/>
              <a:gd name="connsiteY39" fmla="*/ 318355 h 347795"/>
              <a:gd name="connsiteX40" fmla="*/ 2526871 w 7954490"/>
              <a:gd name="connsiteY40" fmla="*/ 325403 h 347795"/>
              <a:gd name="connsiteX41" fmla="*/ 2583873 w 7954490"/>
              <a:gd name="connsiteY41" fmla="*/ 231354 h 347795"/>
              <a:gd name="connsiteX42" fmla="*/ 2630137 w 7954490"/>
              <a:gd name="connsiteY42" fmla="*/ 79776 h 347795"/>
              <a:gd name="connsiteX43" fmla="*/ 2705677 w 7954490"/>
              <a:gd name="connsiteY43" fmla="*/ 23819 h 347795"/>
              <a:gd name="connsiteX44" fmla="*/ 2763884 w 7954490"/>
              <a:gd name="connsiteY44" fmla="*/ 59460 h 347795"/>
              <a:gd name="connsiteX45" fmla="*/ 2815342 w 7954490"/>
              <a:gd name="connsiteY45" fmla="*/ 159029 h 347795"/>
              <a:gd name="connsiteX46" fmla="*/ 2879667 w 7954490"/>
              <a:gd name="connsiteY46" fmla="*/ 265643 h 347795"/>
              <a:gd name="connsiteX47" fmla="*/ 2969820 w 7954490"/>
              <a:gd name="connsiteY47" fmla="*/ 340081 h 347795"/>
              <a:gd name="connsiteX48" fmla="*/ 3063933 w 7954490"/>
              <a:gd name="connsiteY48" fmla="*/ 256249 h 347795"/>
              <a:gd name="connsiteX49" fmla="*/ 3136175 w 7954490"/>
              <a:gd name="connsiteY49" fmla="*/ 125216 h 347795"/>
              <a:gd name="connsiteX50" fmla="*/ 3179662 w 7954490"/>
              <a:gd name="connsiteY50" fmla="*/ 63978 h 347795"/>
              <a:gd name="connsiteX51" fmla="*/ 3275117 w 7954490"/>
              <a:gd name="connsiteY51" fmla="*/ 26588 h 347795"/>
              <a:gd name="connsiteX52" fmla="*/ 3359926 w 7954490"/>
              <a:gd name="connsiteY52" fmla="*/ 104195 h 347795"/>
              <a:gd name="connsiteX53" fmla="*/ 3451860 w 7954490"/>
              <a:gd name="connsiteY53" fmla="*/ 246031 h 347795"/>
              <a:gd name="connsiteX54" fmla="*/ 3579966 w 7954490"/>
              <a:gd name="connsiteY54" fmla="*/ 336085 h 347795"/>
              <a:gd name="connsiteX55" fmla="*/ 3731029 w 7954490"/>
              <a:gd name="connsiteY55" fmla="*/ 324698 h 347795"/>
              <a:gd name="connsiteX56" fmla="*/ 3907379 w 7954490"/>
              <a:gd name="connsiteY56" fmla="*/ 187441 h 347795"/>
              <a:gd name="connsiteX57" fmla="*/ 4130486 w 7954490"/>
              <a:gd name="connsiteY57" fmla="*/ 35745 h 347795"/>
              <a:gd name="connsiteX58" fmla="*/ 4336473 w 7954490"/>
              <a:gd name="connsiteY58" fmla="*/ 2754 h 347795"/>
              <a:gd name="connsiteX59" fmla="*/ 4558145 w 7954490"/>
              <a:gd name="connsiteY59" fmla="*/ 85881 h 347795"/>
              <a:gd name="connsiteX60" fmla="*/ 4759036 w 7954490"/>
              <a:gd name="connsiteY60" fmla="*/ 224427 h 347795"/>
              <a:gd name="connsiteX61" fmla="*/ 4941916 w 7954490"/>
              <a:gd name="connsiteY61" fmla="*/ 329981 h 347795"/>
              <a:gd name="connsiteX62" fmla="*/ 5153891 w 7954490"/>
              <a:gd name="connsiteY62" fmla="*/ 342190 h 347795"/>
              <a:gd name="connsiteX63" fmla="*/ 5368636 w 7954490"/>
              <a:gd name="connsiteY63" fmla="*/ 286772 h 347795"/>
              <a:gd name="connsiteX64" fmla="*/ 5569527 w 7954490"/>
              <a:gd name="connsiteY64" fmla="*/ 189790 h 347795"/>
              <a:gd name="connsiteX65" fmla="*/ 5746124 w 7954490"/>
              <a:gd name="connsiteY65" fmla="*/ 103372 h 347795"/>
              <a:gd name="connsiteX66" fmla="*/ 6011437 w 7954490"/>
              <a:gd name="connsiteY66" fmla="*/ 26707 h 347795"/>
              <a:gd name="connsiteX67" fmla="*/ 6236376 w 7954490"/>
              <a:gd name="connsiteY67" fmla="*/ 53594 h 347795"/>
              <a:gd name="connsiteX68" fmla="*/ 6470073 w 7954490"/>
              <a:gd name="connsiteY68" fmla="*/ 175936 h 347795"/>
              <a:gd name="connsiteX69" fmla="*/ 6650182 w 7954490"/>
              <a:gd name="connsiteY69" fmla="*/ 272917 h 347795"/>
              <a:gd name="connsiteX70" fmla="*/ 6899960 w 7954490"/>
              <a:gd name="connsiteY70" fmla="*/ 345362 h 347795"/>
              <a:gd name="connsiteX71" fmla="*/ 7162801 w 7954490"/>
              <a:gd name="connsiteY71" fmla="*/ 320705 h 347795"/>
              <a:gd name="connsiteX72" fmla="*/ 7377545 w 7954490"/>
              <a:gd name="connsiteY72" fmla="*/ 224427 h 347795"/>
              <a:gd name="connsiteX73" fmla="*/ 7703127 w 7954490"/>
              <a:gd name="connsiteY73" fmla="*/ 58172 h 347795"/>
              <a:gd name="connsiteX74" fmla="*/ 7954490 w 7954490"/>
              <a:gd name="connsiteY74" fmla="*/ 8155 h 347795"/>
              <a:gd name="connsiteX0" fmla="*/ 0 w 7954490"/>
              <a:gd name="connsiteY0" fmla="*/ 16034 h 347221"/>
              <a:gd name="connsiteX1" fmla="*/ 55418 w 7954490"/>
              <a:gd name="connsiteY1" fmla="*/ 341498 h 347221"/>
              <a:gd name="connsiteX2" fmla="*/ 152400 w 7954490"/>
              <a:gd name="connsiteY2" fmla="*/ 16034 h 347221"/>
              <a:gd name="connsiteX3" fmla="*/ 223504 w 7954490"/>
              <a:gd name="connsiteY3" fmla="*/ 338445 h 347221"/>
              <a:gd name="connsiteX4" fmla="*/ 311727 w 7954490"/>
              <a:gd name="connsiteY4" fmla="*/ 29889 h 347221"/>
              <a:gd name="connsiteX5" fmla="*/ 387927 w 7954490"/>
              <a:gd name="connsiteY5" fmla="*/ 339148 h 347221"/>
              <a:gd name="connsiteX6" fmla="*/ 471055 w 7954490"/>
              <a:gd name="connsiteY6" fmla="*/ 29889 h 347221"/>
              <a:gd name="connsiteX7" fmla="*/ 543593 w 7954490"/>
              <a:gd name="connsiteY7" fmla="*/ 339972 h 347221"/>
              <a:gd name="connsiteX8" fmla="*/ 637309 w 7954490"/>
              <a:gd name="connsiteY8" fmla="*/ 29889 h 347221"/>
              <a:gd name="connsiteX9" fmla="*/ 708413 w 7954490"/>
              <a:gd name="connsiteY9" fmla="*/ 338445 h 347221"/>
              <a:gd name="connsiteX10" fmla="*/ 789709 w 7954490"/>
              <a:gd name="connsiteY10" fmla="*/ 29889 h 347221"/>
              <a:gd name="connsiteX11" fmla="*/ 907473 w 7954490"/>
              <a:gd name="connsiteY11" fmla="*/ 327057 h 347221"/>
              <a:gd name="connsiteX12" fmla="*/ 974668 w 7954490"/>
              <a:gd name="connsiteY12" fmla="*/ 252039 h 347221"/>
              <a:gd name="connsiteX13" fmla="*/ 1046018 w 7954490"/>
              <a:gd name="connsiteY13" fmla="*/ 36816 h 347221"/>
              <a:gd name="connsiteX14" fmla="*/ 1094509 w 7954490"/>
              <a:gd name="connsiteY14" fmla="*/ 99162 h 347221"/>
              <a:gd name="connsiteX15" fmla="*/ 1161951 w 7954490"/>
              <a:gd name="connsiteY15" fmla="*/ 325651 h 347221"/>
              <a:gd name="connsiteX16" fmla="*/ 1219200 w 7954490"/>
              <a:gd name="connsiteY16" fmla="*/ 286198 h 347221"/>
              <a:gd name="connsiteX17" fmla="*/ 1276449 w 7954490"/>
              <a:gd name="connsiteY17" fmla="*/ 77557 h 347221"/>
              <a:gd name="connsiteX18" fmla="*/ 1323109 w 7954490"/>
              <a:gd name="connsiteY18" fmla="*/ 22962 h 347221"/>
              <a:gd name="connsiteX19" fmla="*/ 1399309 w 7954490"/>
              <a:gd name="connsiteY19" fmla="*/ 196143 h 347221"/>
              <a:gd name="connsiteX20" fmla="*/ 1463733 w 7954490"/>
              <a:gd name="connsiteY20" fmla="*/ 334808 h 347221"/>
              <a:gd name="connsiteX21" fmla="*/ 1517073 w 7954490"/>
              <a:gd name="connsiteY21" fmla="*/ 258489 h 347221"/>
              <a:gd name="connsiteX22" fmla="*/ 1565564 w 7954490"/>
              <a:gd name="connsiteY22" fmla="*/ 71453 h 347221"/>
              <a:gd name="connsiteX23" fmla="*/ 1620982 w 7954490"/>
              <a:gd name="connsiteY23" fmla="*/ 29889 h 347221"/>
              <a:gd name="connsiteX24" fmla="*/ 1676400 w 7954490"/>
              <a:gd name="connsiteY24" fmla="*/ 147653 h 347221"/>
              <a:gd name="connsiteX25" fmla="*/ 1731818 w 7954490"/>
              <a:gd name="connsiteY25" fmla="*/ 313907 h 347221"/>
              <a:gd name="connsiteX26" fmla="*/ 1785405 w 7954490"/>
              <a:gd name="connsiteY26" fmla="*/ 322122 h 347221"/>
              <a:gd name="connsiteX27" fmla="*/ 1835727 w 7954490"/>
              <a:gd name="connsiteY27" fmla="*/ 154580 h 347221"/>
              <a:gd name="connsiteX28" fmla="*/ 1880160 w 7954490"/>
              <a:gd name="connsiteY28" fmla="*/ 39868 h 347221"/>
              <a:gd name="connsiteX29" fmla="*/ 1953491 w 7954490"/>
              <a:gd name="connsiteY29" fmla="*/ 36816 h 347221"/>
              <a:gd name="connsiteX30" fmla="*/ 2007128 w 7954490"/>
              <a:gd name="connsiteY30" fmla="*/ 223853 h 347221"/>
              <a:gd name="connsiteX31" fmla="*/ 2037419 w 7954490"/>
              <a:gd name="connsiteY31" fmla="*/ 304056 h 347221"/>
              <a:gd name="connsiteX32" fmla="*/ 2071257 w 7954490"/>
              <a:gd name="connsiteY32" fmla="*/ 339148 h 347221"/>
              <a:gd name="connsiteX33" fmla="*/ 2103329 w 7954490"/>
              <a:gd name="connsiteY33" fmla="*/ 310161 h 347221"/>
              <a:gd name="connsiteX34" fmla="*/ 2135282 w 7954490"/>
              <a:gd name="connsiteY34" fmla="*/ 241819 h 347221"/>
              <a:gd name="connsiteX35" fmla="*/ 2179125 w 7954490"/>
              <a:gd name="connsiteY35" fmla="*/ 138256 h 347221"/>
              <a:gd name="connsiteX36" fmla="*/ 2218672 w 7954490"/>
              <a:gd name="connsiteY36" fmla="*/ 59872 h 347221"/>
              <a:gd name="connsiteX37" fmla="*/ 2287981 w 7954490"/>
              <a:gd name="connsiteY37" fmla="*/ 29889 h 347221"/>
              <a:gd name="connsiteX38" fmla="*/ 2362992 w 7954490"/>
              <a:gd name="connsiteY38" fmla="*/ 147533 h 347221"/>
              <a:gd name="connsiteX39" fmla="*/ 2449784 w 7954490"/>
              <a:gd name="connsiteY39" fmla="*/ 317781 h 347221"/>
              <a:gd name="connsiteX40" fmla="*/ 2526871 w 7954490"/>
              <a:gd name="connsiteY40" fmla="*/ 324829 h 347221"/>
              <a:gd name="connsiteX41" fmla="*/ 2583873 w 7954490"/>
              <a:gd name="connsiteY41" fmla="*/ 230780 h 347221"/>
              <a:gd name="connsiteX42" fmla="*/ 2630137 w 7954490"/>
              <a:gd name="connsiteY42" fmla="*/ 79202 h 347221"/>
              <a:gd name="connsiteX43" fmla="*/ 2705677 w 7954490"/>
              <a:gd name="connsiteY43" fmla="*/ 23245 h 347221"/>
              <a:gd name="connsiteX44" fmla="*/ 2763884 w 7954490"/>
              <a:gd name="connsiteY44" fmla="*/ 58886 h 347221"/>
              <a:gd name="connsiteX45" fmla="*/ 2815342 w 7954490"/>
              <a:gd name="connsiteY45" fmla="*/ 158455 h 347221"/>
              <a:gd name="connsiteX46" fmla="*/ 2879667 w 7954490"/>
              <a:gd name="connsiteY46" fmla="*/ 265069 h 347221"/>
              <a:gd name="connsiteX47" fmla="*/ 2969820 w 7954490"/>
              <a:gd name="connsiteY47" fmla="*/ 339507 h 347221"/>
              <a:gd name="connsiteX48" fmla="*/ 3063933 w 7954490"/>
              <a:gd name="connsiteY48" fmla="*/ 255675 h 347221"/>
              <a:gd name="connsiteX49" fmla="*/ 3136175 w 7954490"/>
              <a:gd name="connsiteY49" fmla="*/ 124642 h 347221"/>
              <a:gd name="connsiteX50" fmla="*/ 3179662 w 7954490"/>
              <a:gd name="connsiteY50" fmla="*/ 63404 h 347221"/>
              <a:gd name="connsiteX51" fmla="*/ 3275117 w 7954490"/>
              <a:gd name="connsiteY51" fmla="*/ 26014 h 347221"/>
              <a:gd name="connsiteX52" fmla="*/ 3359926 w 7954490"/>
              <a:gd name="connsiteY52" fmla="*/ 103621 h 347221"/>
              <a:gd name="connsiteX53" fmla="*/ 3451860 w 7954490"/>
              <a:gd name="connsiteY53" fmla="*/ 245457 h 347221"/>
              <a:gd name="connsiteX54" fmla="*/ 3579966 w 7954490"/>
              <a:gd name="connsiteY54" fmla="*/ 335511 h 347221"/>
              <a:gd name="connsiteX55" fmla="*/ 3731029 w 7954490"/>
              <a:gd name="connsiteY55" fmla="*/ 324124 h 347221"/>
              <a:gd name="connsiteX56" fmla="*/ 3907379 w 7954490"/>
              <a:gd name="connsiteY56" fmla="*/ 186867 h 347221"/>
              <a:gd name="connsiteX57" fmla="*/ 4130486 w 7954490"/>
              <a:gd name="connsiteY57" fmla="*/ 35171 h 347221"/>
              <a:gd name="connsiteX58" fmla="*/ 4336473 w 7954490"/>
              <a:gd name="connsiteY58" fmla="*/ 2180 h 347221"/>
              <a:gd name="connsiteX59" fmla="*/ 4558145 w 7954490"/>
              <a:gd name="connsiteY59" fmla="*/ 85307 h 347221"/>
              <a:gd name="connsiteX60" fmla="*/ 4759036 w 7954490"/>
              <a:gd name="connsiteY60" fmla="*/ 223853 h 347221"/>
              <a:gd name="connsiteX61" fmla="*/ 4941916 w 7954490"/>
              <a:gd name="connsiteY61" fmla="*/ 329407 h 347221"/>
              <a:gd name="connsiteX62" fmla="*/ 5153891 w 7954490"/>
              <a:gd name="connsiteY62" fmla="*/ 341616 h 347221"/>
              <a:gd name="connsiteX63" fmla="*/ 5368636 w 7954490"/>
              <a:gd name="connsiteY63" fmla="*/ 286198 h 347221"/>
              <a:gd name="connsiteX64" fmla="*/ 5569527 w 7954490"/>
              <a:gd name="connsiteY64" fmla="*/ 189216 h 347221"/>
              <a:gd name="connsiteX65" fmla="*/ 5746124 w 7954490"/>
              <a:gd name="connsiteY65" fmla="*/ 102798 h 347221"/>
              <a:gd name="connsiteX66" fmla="*/ 6011437 w 7954490"/>
              <a:gd name="connsiteY66" fmla="*/ 26133 h 347221"/>
              <a:gd name="connsiteX67" fmla="*/ 6236376 w 7954490"/>
              <a:gd name="connsiteY67" fmla="*/ 53020 h 347221"/>
              <a:gd name="connsiteX68" fmla="*/ 6470073 w 7954490"/>
              <a:gd name="connsiteY68" fmla="*/ 175362 h 347221"/>
              <a:gd name="connsiteX69" fmla="*/ 6650182 w 7954490"/>
              <a:gd name="connsiteY69" fmla="*/ 272343 h 347221"/>
              <a:gd name="connsiteX70" fmla="*/ 6899960 w 7954490"/>
              <a:gd name="connsiteY70" fmla="*/ 344788 h 347221"/>
              <a:gd name="connsiteX71" fmla="*/ 7162801 w 7954490"/>
              <a:gd name="connsiteY71" fmla="*/ 320131 h 347221"/>
              <a:gd name="connsiteX72" fmla="*/ 7377545 w 7954490"/>
              <a:gd name="connsiteY72" fmla="*/ 223853 h 347221"/>
              <a:gd name="connsiteX73" fmla="*/ 7703127 w 7954490"/>
              <a:gd name="connsiteY73" fmla="*/ 57598 h 347221"/>
              <a:gd name="connsiteX74" fmla="*/ 7954490 w 7954490"/>
              <a:gd name="connsiteY74" fmla="*/ 7581 h 347221"/>
              <a:gd name="connsiteX0" fmla="*/ 0 w 7954490"/>
              <a:gd name="connsiteY0" fmla="*/ 12587 h 343774"/>
              <a:gd name="connsiteX1" fmla="*/ 55418 w 7954490"/>
              <a:gd name="connsiteY1" fmla="*/ 338051 h 343774"/>
              <a:gd name="connsiteX2" fmla="*/ 152400 w 7954490"/>
              <a:gd name="connsiteY2" fmla="*/ 12587 h 343774"/>
              <a:gd name="connsiteX3" fmla="*/ 223504 w 7954490"/>
              <a:gd name="connsiteY3" fmla="*/ 334998 h 343774"/>
              <a:gd name="connsiteX4" fmla="*/ 311727 w 7954490"/>
              <a:gd name="connsiteY4" fmla="*/ 26442 h 343774"/>
              <a:gd name="connsiteX5" fmla="*/ 387927 w 7954490"/>
              <a:gd name="connsiteY5" fmla="*/ 335701 h 343774"/>
              <a:gd name="connsiteX6" fmla="*/ 471055 w 7954490"/>
              <a:gd name="connsiteY6" fmla="*/ 26442 h 343774"/>
              <a:gd name="connsiteX7" fmla="*/ 543593 w 7954490"/>
              <a:gd name="connsiteY7" fmla="*/ 336525 h 343774"/>
              <a:gd name="connsiteX8" fmla="*/ 637309 w 7954490"/>
              <a:gd name="connsiteY8" fmla="*/ 26442 h 343774"/>
              <a:gd name="connsiteX9" fmla="*/ 708413 w 7954490"/>
              <a:gd name="connsiteY9" fmla="*/ 334998 h 343774"/>
              <a:gd name="connsiteX10" fmla="*/ 789709 w 7954490"/>
              <a:gd name="connsiteY10" fmla="*/ 26442 h 343774"/>
              <a:gd name="connsiteX11" fmla="*/ 907473 w 7954490"/>
              <a:gd name="connsiteY11" fmla="*/ 323610 h 343774"/>
              <a:gd name="connsiteX12" fmla="*/ 974668 w 7954490"/>
              <a:gd name="connsiteY12" fmla="*/ 248592 h 343774"/>
              <a:gd name="connsiteX13" fmla="*/ 1046018 w 7954490"/>
              <a:gd name="connsiteY13" fmla="*/ 33369 h 343774"/>
              <a:gd name="connsiteX14" fmla="*/ 1094509 w 7954490"/>
              <a:gd name="connsiteY14" fmla="*/ 95715 h 343774"/>
              <a:gd name="connsiteX15" fmla="*/ 1161951 w 7954490"/>
              <a:gd name="connsiteY15" fmla="*/ 322204 h 343774"/>
              <a:gd name="connsiteX16" fmla="*/ 1219200 w 7954490"/>
              <a:gd name="connsiteY16" fmla="*/ 282751 h 343774"/>
              <a:gd name="connsiteX17" fmla="*/ 1276449 w 7954490"/>
              <a:gd name="connsiteY17" fmla="*/ 74110 h 343774"/>
              <a:gd name="connsiteX18" fmla="*/ 1323109 w 7954490"/>
              <a:gd name="connsiteY18" fmla="*/ 19515 h 343774"/>
              <a:gd name="connsiteX19" fmla="*/ 1399309 w 7954490"/>
              <a:gd name="connsiteY19" fmla="*/ 192696 h 343774"/>
              <a:gd name="connsiteX20" fmla="*/ 1463733 w 7954490"/>
              <a:gd name="connsiteY20" fmla="*/ 331361 h 343774"/>
              <a:gd name="connsiteX21" fmla="*/ 1517073 w 7954490"/>
              <a:gd name="connsiteY21" fmla="*/ 255042 h 343774"/>
              <a:gd name="connsiteX22" fmla="*/ 1565564 w 7954490"/>
              <a:gd name="connsiteY22" fmla="*/ 68006 h 343774"/>
              <a:gd name="connsiteX23" fmla="*/ 1620982 w 7954490"/>
              <a:gd name="connsiteY23" fmla="*/ 26442 h 343774"/>
              <a:gd name="connsiteX24" fmla="*/ 1676400 w 7954490"/>
              <a:gd name="connsiteY24" fmla="*/ 144206 h 343774"/>
              <a:gd name="connsiteX25" fmla="*/ 1731818 w 7954490"/>
              <a:gd name="connsiteY25" fmla="*/ 310460 h 343774"/>
              <a:gd name="connsiteX26" fmla="*/ 1785405 w 7954490"/>
              <a:gd name="connsiteY26" fmla="*/ 318675 h 343774"/>
              <a:gd name="connsiteX27" fmla="*/ 1835727 w 7954490"/>
              <a:gd name="connsiteY27" fmla="*/ 151133 h 343774"/>
              <a:gd name="connsiteX28" fmla="*/ 1880160 w 7954490"/>
              <a:gd name="connsiteY28" fmla="*/ 36421 h 343774"/>
              <a:gd name="connsiteX29" fmla="*/ 1953491 w 7954490"/>
              <a:gd name="connsiteY29" fmla="*/ 33369 h 343774"/>
              <a:gd name="connsiteX30" fmla="*/ 2007128 w 7954490"/>
              <a:gd name="connsiteY30" fmla="*/ 220406 h 343774"/>
              <a:gd name="connsiteX31" fmla="*/ 2037419 w 7954490"/>
              <a:gd name="connsiteY31" fmla="*/ 300609 h 343774"/>
              <a:gd name="connsiteX32" fmla="*/ 2071257 w 7954490"/>
              <a:gd name="connsiteY32" fmla="*/ 335701 h 343774"/>
              <a:gd name="connsiteX33" fmla="*/ 2103329 w 7954490"/>
              <a:gd name="connsiteY33" fmla="*/ 306714 h 343774"/>
              <a:gd name="connsiteX34" fmla="*/ 2135282 w 7954490"/>
              <a:gd name="connsiteY34" fmla="*/ 238372 h 343774"/>
              <a:gd name="connsiteX35" fmla="*/ 2179125 w 7954490"/>
              <a:gd name="connsiteY35" fmla="*/ 134809 h 343774"/>
              <a:gd name="connsiteX36" fmla="*/ 2218672 w 7954490"/>
              <a:gd name="connsiteY36" fmla="*/ 56425 h 343774"/>
              <a:gd name="connsiteX37" fmla="*/ 2287981 w 7954490"/>
              <a:gd name="connsiteY37" fmla="*/ 26442 h 343774"/>
              <a:gd name="connsiteX38" fmla="*/ 2362992 w 7954490"/>
              <a:gd name="connsiteY38" fmla="*/ 144086 h 343774"/>
              <a:gd name="connsiteX39" fmla="*/ 2449784 w 7954490"/>
              <a:gd name="connsiteY39" fmla="*/ 314334 h 343774"/>
              <a:gd name="connsiteX40" fmla="*/ 2526871 w 7954490"/>
              <a:gd name="connsiteY40" fmla="*/ 321382 h 343774"/>
              <a:gd name="connsiteX41" fmla="*/ 2583873 w 7954490"/>
              <a:gd name="connsiteY41" fmla="*/ 227333 h 343774"/>
              <a:gd name="connsiteX42" fmla="*/ 2630137 w 7954490"/>
              <a:gd name="connsiteY42" fmla="*/ 75755 h 343774"/>
              <a:gd name="connsiteX43" fmla="*/ 2705677 w 7954490"/>
              <a:gd name="connsiteY43" fmla="*/ 19798 h 343774"/>
              <a:gd name="connsiteX44" fmla="*/ 2763884 w 7954490"/>
              <a:gd name="connsiteY44" fmla="*/ 55439 h 343774"/>
              <a:gd name="connsiteX45" fmla="*/ 2815342 w 7954490"/>
              <a:gd name="connsiteY45" fmla="*/ 155008 h 343774"/>
              <a:gd name="connsiteX46" fmla="*/ 2879667 w 7954490"/>
              <a:gd name="connsiteY46" fmla="*/ 261622 h 343774"/>
              <a:gd name="connsiteX47" fmla="*/ 2969820 w 7954490"/>
              <a:gd name="connsiteY47" fmla="*/ 336060 h 343774"/>
              <a:gd name="connsiteX48" fmla="*/ 3063933 w 7954490"/>
              <a:gd name="connsiteY48" fmla="*/ 252228 h 343774"/>
              <a:gd name="connsiteX49" fmla="*/ 3136175 w 7954490"/>
              <a:gd name="connsiteY49" fmla="*/ 121195 h 343774"/>
              <a:gd name="connsiteX50" fmla="*/ 3179662 w 7954490"/>
              <a:gd name="connsiteY50" fmla="*/ 59957 h 343774"/>
              <a:gd name="connsiteX51" fmla="*/ 3275117 w 7954490"/>
              <a:gd name="connsiteY51" fmla="*/ 22567 h 343774"/>
              <a:gd name="connsiteX52" fmla="*/ 3359926 w 7954490"/>
              <a:gd name="connsiteY52" fmla="*/ 100174 h 343774"/>
              <a:gd name="connsiteX53" fmla="*/ 3451860 w 7954490"/>
              <a:gd name="connsiteY53" fmla="*/ 242010 h 343774"/>
              <a:gd name="connsiteX54" fmla="*/ 3579966 w 7954490"/>
              <a:gd name="connsiteY54" fmla="*/ 332064 h 343774"/>
              <a:gd name="connsiteX55" fmla="*/ 3731029 w 7954490"/>
              <a:gd name="connsiteY55" fmla="*/ 320677 h 343774"/>
              <a:gd name="connsiteX56" fmla="*/ 3907379 w 7954490"/>
              <a:gd name="connsiteY56" fmla="*/ 183420 h 343774"/>
              <a:gd name="connsiteX57" fmla="*/ 4130486 w 7954490"/>
              <a:gd name="connsiteY57" fmla="*/ 31724 h 343774"/>
              <a:gd name="connsiteX58" fmla="*/ 4336473 w 7954490"/>
              <a:gd name="connsiteY58" fmla="*/ 3311 h 343774"/>
              <a:gd name="connsiteX59" fmla="*/ 4558145 w 7954490"/>
              <a:gd name="connsiteY59" fmla="*/ 81860 h 343774"/>
              <a:gd name="connsiteX60" fmla="*/ 4759036 w 7954490"/>
              <a:gd name="connsiteY60" fmla="*/ 220406 h 343774"/>
              <a:gd name="connsiteX61" fmla="*/ 4941916 w 7954490"/>
              <a:gd name="connsiteY61" fmla="*/ 325960 h 343774"/>
              <a:gd name="connsiteX62" fmla="*/ 5153891 w 7954490"/>
              <a:gd name="connsiteY62" fmla="*/ 338169 h 343774"/>
              <a:gd name="connsiteX63" fmla="*/ 5368636 w 7954490"/>
              <a:gd name="connsiteY63" fmla="*/ 282751 h 343774"/>
              <a:gd name="connsiteX64" fmla="*/ 5569527 w 7954490"/>
              <a:gd name="connsiteY64" fmla="*/ 185769 h 343774"/>
              <a:gd name="connsiteX65" fmla="*/ 5746124 w 7954490"/>
              <a:gd name="connsiteY65" fmla="*/ 99351 h 343774"/>
              <a:gd name="connsiteX66" fmla="*/ 6011437 w 7954490"/>
              <a:gd name="connsiteY66" fmla="*/ 22686 h 343774"/>
              <a:gd name="connsiteX67" fmla="*/ 6236376 w 7954490"/>
              <a:gd name="connsiteY67" fmla="*/ 49573 h 343774"/>
              <a:gd name="connsiteX68" fmla="*/ 6470073 w 7954490"/>
              <a:gd name="connsiteY68" fmla="*/ 171915 h 343774"/>
              <a:gd name="connsiteX69" fmla="*/ 6650182 w 7954490"/>
              <a:gd name="connsiteY69" fmla="*/ 268896 h 343774"/>
              <a:gd name="connsiteX70" fmla="*/ 6899960 w 7954490"/>
              <a:gd name="connsiteY70" fmla="*/ 341341 h 343774"/>
              <a:gd name="connsiteX71" fmla="*/ 7162801 w 7954490"/>
              <a:gd name="connsiteY71" fmla="*/ 316684 h 343774"/>
              <a:gd name="connsiteX72" fmla="*/ 7377545 w 7954490"/>
              <a:gd name="connsiteY72" fmla="*/ 220406 h 343774"/>
              <a:gd name="connsiteX73" fmla="*/ 7703127 w 7954490"/>
              <a:gd name="connsiteY73" fmla="*/ 54151 h 343774"/>
              <a:gd name="connsiteX74" fmla="*/ 7954490 w 7954490"/>
              <a:gd name="connsiteY74" fmla="*/ 4134 h 343774"/>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69976 h 339640"/>
              <a:gd name="connsiteX18" fmla="*/ 1323109 w 7954490"/>
              <a:gd name="connsiteY18" fmla="*/ 15381 h 339640"/>
              <a:gd name="connsiteX19" fmla="*/ 1399309 w 7954490"/>
              <a:gd name="connsiteY19" fmla="*/ 188562 h 339640"/>
              <a:gd name="connsiteX20" fmla="*/ 1463733 w 7954490"/>
              <a:gd name="connsiteY20" fmla="*/ 327227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05677 w 7954490"/>
              <a:gd name="connsiteY43" fmla="*/ 15664 h 339640"/>
              <a:gd name="connsiteX44" fmla="*/ 2763884 w 7954490"/>
              <a:gd name="connsiteY44" fmla="*/ 51305 h 339640"/>
              <a:gd name="connsiteX45" fmla="*/ 2815342 w 7954490"/>
              <a:gd name="connsiteY45" fmla="*/ 15087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17061 h 339640"/>
              <a:gd name="connsiteX50" fmla="*/ 3179662 w 7954490"/>
              <a:gd name="connsiteY50" fmla="*/ 55823 h 339640"/>
              <a:gd name="connsiteX51" fmla="*/ 3275117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7379 w 7954490"/>
              <a:gd name="connsiteY56" fmla="*/ 179286 h 339640"/>
              <a:gd name="connsiteX57" fmla="*/ 4130486 w 7954490"/>
              <a:gd name="connsiteY57" fmla="*/ 27590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69976 h 339640"/>
              <a:gd name="connsiteX18" fmla="*/ 1323109 w 7954490"/>
              <a:gd name="connsiteY18" fmla="*/ 15381 h 339640"/>
              <a:gd name="connsiteX19" fmla="*/ 1399309 w 7954490"/>
              <a:gd name="connsiteY19" fmla="*/ 188562 h 339640"/>
              <a:gd name="connsiteX20" fmla="*/ 1463733 w 7954490"/>
              <a:gd name="connsiteY20" fmla="*/ 327227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05677 w 7954490"/>
              <a:gd name="connsiteY43" fmla="*/ 15664 h 339640"/>
              <a:gd name="connsiteX44" fmla="*/ 2763884 w 7954490"/>
              <a:gd name="connsiteY44" fmla="*/ 51305 h 339640"/>
              <a:gd name="connsiteX45" fmla="*/ 2815342 w 7954490"/>
              <a:gd name="connsiteY45" fmla="*/ 15087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17061 h 339640"/>
              <a:gd name="connsiteX50" fmla="*/ 3179662 w 7954490"/>
              <a:gd name="connsiteY50" fmla="*/ 55823 h 339640"/>
              <a:gd name="connsiteX51" fmla="*/ 3275117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7379 w 7954490"/>
              <a:gd name="connsiteY56" fmla="*/ 179286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69976 h 339640"/>
              <a:gd name="connsiteX18" fmla="*/ 1323109 w 7954490"/>
              <a:gd name="connsiteY18" fmla="*/ 15381 h 339640"/>
              <a:gd name="connsiteX19" fmla="*/ 1399309 w 7954490"/>
              <a:gd name="connsiteY19" fmla="*/ 188562 h 339640"/>
              <a:gd name="connsiteX20" fmla="*/ 1463733 w 7954490"/>
              <a:gd name="connsiteY20" fmla="*/ 327227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05677 w 7954490"/>
              <a:gd name="connsiteY43" fmla="*/ 15664 h 339640"/>
              <a:gd name="connsiteX44" fmla="*/ 2763884 w 7954490"/>
              <a:gd name="connsiteY44" fmla="*/ 51305 h 339640"/>
              <a:gd name="connsiteX45" fmla="*/ 2815342 w 7954490"/>
              <a:gd name="connsiteY45" fmla="*/ 15087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17061 h 339640"/>
              <a:gd name="connsiteX50" fmla="*/ 3179662 w 7954490"/>
              <a:gd name="connsiteY50" fmla="*/ 55823 h 339640"/>
              <a:gd name="connsiteX51" fmla="*/ 3275117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9210 w 7954490"/>
              <a:gd name="connsiteY56" fmla="*/ 180812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69976 h 339640"/>
              <a:gd name="connsiteX18" fmla="*/ 1323109 w 7954490"/>
              <a:gd name="connsiteY18" fmla="*/ 15381 h 339640"/>
              <a:gd name="connsiteX19" fmla="*/ 1399309 w 7954490"/>
              <a:gd name="connsiteY19" fmla="*/ 188562 h 339640"/>
              <a:gd name="connsiteX20" fmla="*/ 1463733 w 7954490"/>
              <a:gd name="connsiteY20" fmla="*/ 327227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05677 w 7954490"/>
              <a:gd name="connsiteY43" fmla="*/ 15664 h 339640"/>
              <a:gd name="connsiteX44" fmla="*/ 2763884 w 7954490"/>
              <a:gd name="connsiteY44" fmla="*/ 51305 h 339640"/>
              <a:gd name="connsiteX45" fmla="*/ 2815342 w 7954490"/>
              <a:gd name="connsiteY45" fmla="*/ 15087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17061 h 339640"/>
              <a:gd name="connsiteX50" fmla="*/ 3179662 w 7954490"/>
              <a:gd name="connsiteY50" fmla="*/ 55823 h 339640"/>
              <a:gd name="connsiteX51" fmla="*/ 3275117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9210 w 7954490"/>
              <a:gd name="connsiteY56" fmla="*/ 180812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69976 h 339640"/>
              <a:gd name="connsiteX18" fmla="*/ 1323109 w 7954490"/>
              <a:gd name="connsiteY18" fmla="*/ 15381 h 339640"/>
              <a:gd name="connsiteX19" fmla="*/ 1399309 w 7954490"/>
              <a:gd name="connsiteY19" fmla="*/ 188562 h 339640"/>
              <a:gd name="connsiteX20" fmla="*/ 1463733 w 7954490"/>
              <a:gd name="connsiteY20" fmla="*/ 327227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05677 w 7954490"/>
              <a:gd name="connsiteY43" fmla="*/ 15664 h 339640"/>
              <a:gd name="connsiteX44" fmla="*/ 2763884 w 7954490"/>
              <a:gd name="connsiteY44" fmla="*/ 51305 h 339640"/>
              <a:gd name="connsiteX45" fmla="*/ 2815342 w 7954490"/>
              <a:gd name="connsiteY45" fmla="*/ 15087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17061 h 339640"/>
              <a:gd name="connsiteX50" fmla="*/ 3179662 w 7954490"/>
              <a:gd name="connsiteY50" fmla="*/ 55823 h 339640"/>
              <a:gd name="connsiteX51" fmla="*/ 3275117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9210 w 7954490"/>
              <a:gd name="connsiteY56" fmla="*/ 180812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69976 h 339640"/>
              <a:gd name="connsiteX18" fmla="*/ 1323109 w 7954490"/>
              <a:gd name="connsiteY18" fmla="*/ 15381 h 339640"/>
              <a:gd name="connsiteX19" fmla="*/ 1399309 w 7954490"/>
              <a:gd name="connsiteY19" fmla="*/ 188562 h 339640"/>
              <a:gd name="connsiteX20" fmla="*/ 1463733 w 7954490"/>
              <a:gd name="connsiteY20" fmla="*/ 327227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05677 w 7954490"/>
              <a:gd name="connsiteY43" fmla="*/ 15664 h 339640"/>
              <a:gd name="connsiteX44" fmla="*/ 2763884 w 7954490"/>
              <a:gd name="connsiteY44" fmla="*/ 51305 h 339640"/>
              <a:gd name="connsiteX45" fmla="*/ 2815342 w 7954490"/>
              <a:gd name="connsiteY45" fmla="*/ 15087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17061 h 339640"/>
              <a:gd name="connsiteX50" fmla="*/ 3179662 w 7954490"/>
              <a:gd name="connsiteY50" fmla="*/ 51245 h 339640"/>
              <a:gd name="connsiteX51" fmla="*/ 3275117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9210 w 7954490"/>
              <a:gd name="connsiteY56" fmla="*/ 180812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69976 h 339640"/>
              <a:gd name="connsiteX18" fmla="*/ 1323109 w 7954490"/>
              <a:gd name="connsiteY18" fmla="*/ 15381 h 339640"/>
              <a:gd name="connsiteX19" fmla="*/ 1399309 w 7954490"/>
              <a:gd name="connsiteY19" fmla="*/ 188562 h 339640"/>
              <a:gd name="connsiteX20" fmla="*/ 1463733 w 7954490"/>
              <a:gd name="connsiteY20" fmla="*/ 327227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05677 w 7954490"/>
              <a:gd name="connsiteY43" fmla="*/ 15664 h 339640"/>
              <a:gd name="connsiteX44" fmla="*/ 2763884 w 7954490"/>
              <a:gd name="connsiteY44" fmla="*/ 51305 h 339640"/>
              <a:gd name="connsiteX45" fmla="*/ 2815342 w 7954490"/>
              <a:gd name="connsiteY45" fmla="*/ 15087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17061 h 339640"/>
              <a:gd name="connsiteX50" fmla="*/ 3179662 w 7954490"/>
              <a:gd name="connsiteY50" fmla="*/ 51245 h 339640"/>
              <a:gd name="connsiteX51" fmla="*/ 3275117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9210 w 7954490"/>
              <a:gd name="connsiteY56" fmla="*/ 180812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69976 h 339640"/>
              <a:gd name="connsiteX18" fmla="*/ 1323109 w 7954490"/>
              <a:gd name="connsiteY18" fmla="*/ 15381 h 339640"/>
              <a:gd name="connsiteX19" fmla="*/ 1399309 w 7954490"/>
              <a:gd name="connsiteY19" fmla="*/ 188562 h 339640"/>
              <a:gd name="connsiteX20" fmla="*/ 1463733 w 7954490"/>
              <a:gd name="connsiteY20" fmla="*/ 327227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05677 w 7954490"/>
              <a:gd name="connsiteY43" fmla="*/ 15664 h 339640"/>
              <a:gd name="connsiteX44" fmla="*/ 2763884 w 7954490"/>
              <a:gd name="connsiteY44" fmla="*/ 51305 h 339640"/>
              <a:gd name="connsiteX45" fmla="*/ 2815342 w 7954490"/>
              <a:gd name="connsiteY45" fmla="*/ 15087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17061 h 339640"/>
              <a:gd name="connsiteX50" fmla="*/ 3179662 w 7954490"/>
              <a:gd name="connsiteY50" fmla="*/ 51245 h 339640"/>
              <a:gd name="connsiteX51" fmla="*/ 3275117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9210 w 7954490"/>
              <a:gd name="connsiteY56" fmla="*/ 180812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69976 h 339640"/>
              <a:gd name="connsiteX18" fmla="*/ 1323109 w 7954490"/>
              <a:gd name="connsiteY18" fmla="*/ 15381 h 339640"/>
              <a:gd name="connsiteX19" fmla="*/ 1399309 w 7954490"/>
              <a:gd name="connsiteY19" fmla="*/ 188562 h 339640"/>
              <a:gd name="connsiteX20" fmla="*/ 1463733 w 7954490"/>
              <a:gd name="connsiteY20" fmla="*/ 327227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05677 w 7954490"/>
              <a:gd name="connsiteY43" fmla="*/ 15664 h 339640"/>
              <a:gd name="connsiteX44" fmla="*/ 2763884 w 7954490"/>
              <a:gd name="connsiteY44" fmla="*/ 51305 h 339640"/>
              <a:gd name="connsiteX45" fmla="*/ 2815342 w 7954490"/>
              <a:gd name="connsiteY45" fmla="*/ 15087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17061 h 339640"/>
              <a:gd name="connsiteX50" fmla="*/ 3181493 w 7954490"/>
              <a:gd name="connsiteY50" fmla="*/ 57349 h 339640"/>
              <a:gd name="connsiteX51" fmla="*/ 3275117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9210 w 7954490"/>
              <a:gd name="connsiteY56" fmla="*/ 180812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69976 h 339640"/>
              <a:gd name="connsiteX18" fmla="*/ 1323109 w 7954490"/>
              <a:gd name="connsiteY18" fmla="*/ 15381 h 339640"/>
              <a:gd name="connsiteX19" fmla="*/ 1399309 w 7954490"/>
              <a:gd name="connsiteY19" fmla="*/ 188562 h 339640"/>
              <a:gd name="connsiteX20" fmla="*/ 1463733 w 7954490"/>
              <a:gd name="connsiteY20" fmla="*/ 327227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05677 w 7954490"/>
              <a:gd name="connsiteY43" fmla="*/ 15664 h 339640"/>
              <a:gd name="connsiteX44" fmla="*/ 2763884 w 7954490"/>
              <a:gd name="connsiteY44" fmla="*/ 51305 h 339640"/>
              <a:gd name="connsiteX45" fmla="*/ 2815342 w 7954490"/>
              <a:gd name="connsiteY45" fmla="*/ 15087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17061 h 339640"/>
              <a:gd name="connsiteX50" fmla="*/ 3177831 w 7954490"/>
              <a:gd name="connsiteY50" fmla="*/ 54296 h 339640"/>
              <a:gd name="connsiteX51" fmla="*/ 3275117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9210 w 7954490"/>
              <a:gd name="connsiteY56" fmla="*/ 180812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69976 h 339640"/>
              <a:gd name="connsiteX18" fmla="*/ 1323109 w 7954490"/>
              <a:gd name="connsiteY18" fmla="*/ 15381 h 339640"/>
              <a:gd name="connsiteX19" fmla="*/ 1399309 w 7954490"/>
              <a:gd name="connsiteY19" fmla="*/ 188562 h 339640"/>
              <a:gd name="connsiteX20" fmla="*/ 1463733 w 7954490"/>
              <a:gd name="connsiteY20" fmla="*/ 327227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05677 w 7954490"/>
              <a:gd name="connsiteY43" fmla="*/ 15664 h 339640"/>
              <a:gd name="connsiteX44" fmla="*/ 2763884 w 7954490"/>
              <a:gd name="connsiteY44" fmla="*/ 51305 h 339640"/>
              <a:gd name="connsiteX45" fmla="*/ 2815342 w 7954490"/>
              <a:gd name="connsiteY45" fmla="*/ 15087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17061 h 339640"/>
              <a:gd name="connsiteX50" fmla="*/ 3177831 w 7954490"/>
              <a:gd name="connsiteY50" fmla="*/ 54296 h 339640"/>
              <a:gd name="connsiteX51" fmla="*/ 3275117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9210 w 7954490"/>
              <a:gd name="connsiteY56" fmla="*/ 180812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69976 h 339640"/>
              <a:gd name="connsiteX18" fmla="*/ 1323109 w 7954490"/>
              <a:gd name="connsiteY18" fmla="*/ 15381 h 339640"/>
              <a:gd name="connsiteX19" fmla="*/ 1399309 w 7954490"/>
              <a:gd name="connsiteY19" fmla="*/ 188562 h 339640"/>
              <a:gd name="connsiteX20" fmla="*/ 1463733 w 7954490"/>
              <a:gd name="connsiteY20" fmla="*/ 327227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05677 w 7954490"/>
              <a:gd name="connsiteY43" fmla="*/ 15664 h 339640"/>
              <a:gd name="connsiteX44" fmla="*/ 2763884 w 7954490"/>
              <a:gd name="connsiteY44" fmla="*/ 51305 h 339640"/>
              <a:gd name="connsiteX45" fmla="*/ 2815342 w 7954490"/>
              <a:gd name="connsiteY45" fmla="*/ 15087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17061 h 339640"/>
              <a:gd name="connsiteX50" fmla="*/ 3177831 w 7954490"/>
              <a:gd name="connsiteY50" fmla="*/ 54296 h 339640"/>
              <a:gd name="connsiteX51" fmla="*/ 3275117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9210 w 7954490"/>
              <a:gd name="connsiteY56" fmla="*/ 180812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69976 h 339640"/>
              <a:gd name="connsiteX18" fmla="*/ 1323109 w 7954490"/>
              <a:gd name="connsiteY18" fmla="*/ 15381 h 339640"/>
              <a:gd name="connsiteX19" fmla="*/ 1399309 w 7954490"/>
              <a:gd name="connsiteY19" fmla="*/ 188562 h 339640"/>
              <a:gd name="connsiteX20" fmla="*/ 1463733 w 7954490"/>
              <a:gd name="connsiteY20" fmla="*/ 327227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05677 w 7954490"/>
              <a:gd name="connsiteY43" fmla="*/ 15664 h 339640"/>
              <a:gd name="connsiteX44" fmla="*/ 2763884 w 7954490"/>
              <a:gd name="connsiteY44" fmla="*/ 51305 h 339640"/>
              <a:gd name="connsiteX45" fmla="*/ 2815342 w 7954490"/>
              <a:gd name="connsiteY45" fmla="*/ 15087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17061 h 339640"/>
              <a:gd name="connsiteX50" fmla="*/ 3177831 w 7954490"/>
              <a:gd name="connsiteY50" fmla="*/ 54296 h 339640"/>
              <a:gd name="connsiteX51" fmla="*/ 3275117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9210 w 7954490"/>
              <a:gd name="connsiteY56" fmla="*/ 180812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69976 h 339640"/>
              <a:gd name="connsiteX18" fmla="*/ 1323109 w 7954490"/>
              <a:gd name="connsiteY18" fmla="*/ 15381 h 339640"/>
              <a:gd name="connsiteX19" fmla="*/ 1399309 w 7954490"/>
              <a:gd name="connsiteY19" fmla="*/ 188562 h 339640"/>
              <a:gd name="connsiteX20" fmla="*/ 1463733 w 7954490"/>
              <a:gd name="connsiteY20" fmla="*/ 327227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05677 w 7954490"/>
              <a:gd name="connsiteY43" fmla="*/ 15664 h 339640"/>
              <a:gd name="connsiteX44" fmla="*/ 2763884 w 7954490"/>
              <a:gd name="connsiteY44" fmla="*/ 51305 h 339640"/>
              <a:gd name="connsiteX45" fmla="*/ 2815342 w 7954490"/>
              <a:gd name="connsiteY45" fmla="*/ 15087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17061 h 339640"/>
              <a:gd name="connsiteX50" fmla="*/ 3177831 w 7954490"/>
              <a:gd name="connsiteY50" fmla="*/ 54296 h 339640"/>
              <a:gd name="connsiteX51" fmla="*/ 3275117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9210 w 7954490"/>
              <a:gd name="connsiteY56" fmla="*/ 180812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69976 h 339640"/>
              <a:gd name="connsiteX18" fmla="*/ 1323109 w 7954490"/>
              <a:gd name="connsiteY18" fmla="*/ 15381 h 339640"/>
              <a:gd name="connsiteX19" fmla="*/ 1399309 w 7954490"/>
              <a:gd name="connsiteY19" fmla="*/ 188562 h 339640"/>
              <a:gd name="connsiteX20" fmla="*/ 1463733 w 7954490"/>
              <a:gd name="connsiteY20" fmla="*/ 327227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05677 w 7954490"/>
              <a:gd name="connsiteY43" fmla="*/ 15664 h 339640"/>
              <a:gd name="connsiteX44" fmla="*/ 2763884 w 7954490"/>
              <a:gd name="connsiteY44" fmla="*/ 51305 h 339640"/>
              <a:gd name="connsiteX45" fmla="*/ 2815342 w 7954490"/>
              <a:gd name="connsiteY45" fmla="*/ 15087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17061 h 339640"/>
              <a:gd name="connsiteX50" fmla="*/ 3177831 w 7954490"/>
              <a:gd name="connsiteY50" fmla="*/ 54296 h 339640"/>
              <a:gd name="connsiteX51" fmla="*/ 3267794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9210 w 7954490"/>
              <a:gd name="connsiteY56" fmla="*/ 180812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69976 h 339640"/>
              <a:gd name="connsiteX18" fmla="*/ 1323109 w 7954490"/>
              <a:gd name="connsiteY18" fmla="*/ 15381 h 339640"/>
              <a:gd name="connsiteX19" fmla="*/ 1399309 w 7954490"/>
              <a:gd name="connsiteY19" fmla="*/ 188562 h 339640"/>
              <a:gd name="connsiteX20" fmla="*/ 1463733 w 7954490"/>
              <a:gd name="connsiteY20" fmla="*/ 327227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05677 w 7954490"/>
              <a:gd name="connsiteY43" fmla="*/ 15664 h 339640"/>
              <a:gd name="connsiteX44" fmla="*/ 2763884 w 7954490"/>
              <a:gd name="connsiteY44" fmla="*/ 51305 h 339640"/>
              <a:gd name="connsiteX45" fmla="*/ 2815342 w 7954490"/>
              <a:gd name="connsiteY45" fmla="*/ 15087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17061 h 339640"/>
              <a:gd name="connsiteX50" fmla="*/ 3179662 w 7954490"/>
              <a:gd name="connsiteY50" fmla="*/ 55822 h 339640"/>
              <a:gd name="connsiteX51" fmla="*/ 3267794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9210 w 7954490"/>
              <a:gd name="connsiteY56" fmla="*/ 180812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69976 h 339640"/>
              <a:gd name="connsiteX18" fmla="*/ 1323109 w 7954490"/>
              <a:gd name="connsiteY18" fmla="*/ 15381 h 339640"/>
              <a:gd name="connsiteX19" fmla="*/ 1399309 w 7954490"/>
              <a:gd name="connsiteY19" fmla="*/ 188562 h 339640"/>
              <a:gd name="connsiteX20" fmla="*/ 1463733 w 7954490"/>
              <a:gd name="connsiteY20" fmla="*/ 327227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05677 w 7954490"/>
              <a:gd name="connsiteY43" fmla="*/ 15664 h 339640"/>
              <a:gd name="connsiteX44" fmla="*/ 2763884 w 7954490"/>
              <a:gd name="connsiteY44" fmla="*/ 51305 h 339640"/>
              <a:gd name="connsiteX45" fmla="*/ 2815342 w 7954490"/>
              <a:gd name="connsiteY45" fmla="*/ 15087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17061 h 339640"/>
              <a:gd name="connsiteX50" fmla="*/ 3179662 w 7954490"/>
              <a:gd name="connsiteY50" fmla="*/ 55822 h 339640"/>
              <a:gd name="connsiteX51" fmla="*/ 3267794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9210 w 7954490"/>
              <a:gd name="connsiteY56" fmla="*/ 180812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69976 h 339640"/>
              <a:gd name="connsiteX18" fmla="*/ 1323109 w 7954490"/>
              <a:gd name="connsiteY18" fmla="*/ 15381 h 339640"/>
              <a:gd name="connsiteX19" fmla="*/ 1399309 w 7954490"/>
              <a:gd name="connsiteY19" fmla="*/ 188562 h 339640"/>
              <a:gd name="connsiteX20" fmla="*/ 1463733 w 7954490"/>
              <a:gd name="connsiteY20" fmla="*/ 327227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05677 w 7954490"/>
              <a:gd name="connsiteY43" fmla="*/ 15664 h 339640"/>
              <a:gd name="connsiteX44" fmla="*/ 2763884 w 7954490"/>
              <a:gd name="connsiteY44" fmla="*/ 51305 h 339640"/>
              <a:gd name="connsiteX45" fmla="*/ 2815342 w 7954490"/>
              <a:gd name="connsiteY45" fmla="*/ 15087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17061 h 339640"/>
              <a:gd name="connsiteX50" fmla="*/ 3179662 w 7954490"/>
              <a:gd name="connsiteY50" fmla="*/ 55822 h 339640"/>
              <a:gd name="connsiteX51" fmla="*/ 3267794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9210 w 7954490"/>
              <a:gd name="connsiteY56" fmla="*/ 180812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69976 h 339640"/>
              <a:gd name="connsiteX18" fmla="*/ 1323109 w 7954490"/>
              <a:gd name="connsiteY18" fmla="*/ 15381 h 339640"/>
              <a:gd name="connsiteX19" fmla="*/ 1399309 w 7954490"/>
              <a:gd name="connsiteY19" fmla="*/ 188562 h 339640"/>
              <a:gd name="connsiteX20" fmla="*/ 1463733 w 7954490"/>
              <a:gd name="connsiteY20" fmla="*/ 327227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05677 w 7954490"/>
              <a:gd name="connsiteY43" fmla="*/ 15664 h 339640"/>
              <a:gd name="connsiteX44" fmla="*/ 2763884 w 7954490"/>
              <a:gd name="connsiteY44" fmla="*/ 51305 h 339640"/>
              <a:gd name="connsiteX45" fmla="*/ 2815342 w 7954490"/>
              <a:gd name="connsiteY45" fmla="*/ 15087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20113 h 339640"/>
              <a:gd name="connsiteX50" fmla="*/ 3179662 w 7954490"/>
              <a:gd name="connsiteY50" fmla="*/ 55822 h 339640"/>
              <a:gd name="connsiteX51" fmla="*/ 3267794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9210 w 7954490"/>
              <a:gd name="connsiteY56" fmla="*/ 180812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69976 h 339640"/>
              <a:gd name="connsiteX18" fmla="*/ 1323109 w 7954490"/>
              <a:gd name="connsiteY18" fmla="*/ 15381 h 339640"/>
              <a:gd name="connsiteX19" fmla="*/ 1399309 w 7954490"/>
              <a:gd name="connsiteY19" fmla="*/ 188562 h 339640"/>
              <a:gd name="connsiteX20" fmla="*/ 1463733 w 7954490"/>
              <a:gd name="connsiteY20" fmla="*/ 327227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05677 w 7954490"/>
              <a:gd name="connsiteY43" fmla="*/ 15664 h 339640"/>
              <a:gd name="connsiteX44" fmla="*/ 2763884 w 7954490"/>
              <a:gd name="connsiteY44" fmla="*/ 51305 h 339640"/>
              <a:gd name="connsiteX45" fmla="*/ 2815342 w 7954490"/>
              <a:gd name="connsiteY45" fmla="*/ 15087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20113 h 339640"/>
              <a:gd name="connsiteX50" fmla="*/ 3179662 w 7954490"/>
              <a:gd name="connsiteY50" fmla="*/ 55822 h 339640"/>
              <a:gd name="connsiteX51" fmla="*/ 3267794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9210 w 7954490"/>
              <a:gd name="connsiteY56" fmla="*/ 180812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69976 h 339640"/>
              <a:gd name="connsiteX18" fmla="*/ 1323109 w 7954490"/>
              <a:gd name="connsiteY18" fmla="*/ 15381 h 339640"/>
              <a:gd name="connsiteX19" fmla="*/ 1399309 w 7954490"/>
              <a:gd name="connsiteY19" fmla="*/ 188562 h 339640"/>
              <a:gd name="connsiteX20" fmla="*/ 1463733 w 7954490"/>
              <a:gd name="connsiteY20" fmla="*/ 327227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05677 w 7954490"/>
              <a:gd name="connsiteY43" fmla="*/ 15664 h 339640"/>
              <a:gd name="connsiteX44" fmla="*/ 2763884 w 7954490"/>
              <a:gd name="connsiteY44" fmla="*/ 51305 h 339640"/>
              <a:gd name="connsiteX45" fmla="*/ 2815342 w 7954490"/>
              <a:gd name="connsiteY45" fmla="*/ 15087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20113 h 339640"/>
              <a:gd name="connsiteX50" fmla="*/ 3179662 w 7954490"/>
              <a:gd name="connsiteY50" fmla="*/ 55822 h 339640"/>
              <a:gd name="connsiteX51" fmla="*/ 3267794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9210 w 7954490"/>
              <a:gd name="connsiteY56" fmla="*/ 180812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69976 h 339640"/>
              <a:gd name="connsiteX18" fmla="*/ 1323109 w 7954490"/>
              <a:gd name="connsiteY18" fmla="*/ 15381 h 339640"/>
              <a:gd name="connsiteX19" fmla="*/ 1399309 w 7954490"/>
              <a:gd name="connsiteY19" fmla="*/ 188562 h 339640"/>
              <a:gd name="connsiteX20" fmla="*/ 1463733 w 7954490"/>
              <a:gd name="connsiteY20" fmla="*/ 327227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05677 w 7954490"/>
              <a:gd name="connsiteY43" fmla="*/ 15664 h 339640"/>
              <a:gd name="connsiteX44" fmla="*/ 2763884 w 7954490"/>
              <a:gd name="connsiteY44" fmla="*/ 51305 h 339640"/>
              <a:gd name="connsiteX45" fmla="*/ 2815342 w 7954490"/>
              <a:gd name="connsiteY45" fmla="*/ 15087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20113 h 339640"/>
              <a:gd name="connsiteX50" fmla="*/ 3179662 w 7954490"/>
              <a:gd name="connsiteY50" fmla="*/ 55822 h 339640"/>
              <a:gd name="connsiteX51" fmla="*/ 3267794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9210 w 7954490"/>
              <a:gd name="connsiteY56" fmla="*/ 180812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69976 h 339640"/>
              <a:gd name="connsiteX18" fmla="*/ 1323109 w 7954490"/>
              <a:gd name="connsiteY18" fmla="*/ 15381 h 339640"/>
              <a:gd name="connsiteX19" fmla="*/ 1399309 w 7954490"/>
              <a:gd name="connsiteY19" fmla="*/ 188562 h 339640"/>
              <a:gd name="connsiteX20" fmla="*/ 1463733 w 7954490"/>
              <a:gd name="connsiteY20" fmla="*/ 327227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05677 w 7954490"/>
              <a:gd name="connsiteY43" fmla="*/ 15664 h 339640"/>
              <a:gd name="connsiteX44" fmla="*/ 2763884 w 7954490"/>
              <a:gd name="connsiteY44" fmla="*/ 51305 h 339640"/>
              <a:gd name="connsiteX45" fmla="*/ 2815342 w 7954490"/>
              <a:gd name="connsiteY45" fmla="*/ 15087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20113 h 339640"/>
              <a:gd name="connsiteX50" fmla="*/ 3179662 w 7954490"/>
              <a:gd name="connsiteY50" fmla="*/ 55822 h 339640"/>
              <a:gd name="connsiteX51" fmla="*/ 3267794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9210 w 7954490"/>
              <a:gd name="connsiteY56" fmla="*/ 180812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69976 h 339640"/>
              <a:gd name="connsiteX18" fmla="*/ 1323109 w 7954490"/>
              <a:gd name="connsiteY18" fmla="*/ 15381 h 339640"/>
              <a:gd name="connsiteX19" fmla="*/ 1399309 w 7954490"/>
              <a:gd name="connsiteY19" fmla="*/ 188562 h 339640"/>
              <a:gd name="connsiteX20" fmla="*/ 1465564 w 7954490"/>
              <a:gd name="connsiteY20" fmla="*/ 331806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05677 w 7954490"/>
              <a:gd name="connsiteY43" fmla="*/ 15664 h 339640"/>
              <a:gd name="connsiteX44" fmla="*/ 2763884 w 7954490"/>
              <a:gd name="connsiteY44" fmla="*/ 51305 h 339640"/>
              <a:gd name="connsiteX45" fmla="*/ 2815342 w 7954490"/>
              <a:gd name="connsiteY45" fmla="*/ 15087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20113 h 339640"/>
              <a:gd name="connsiteX50" fmla="*/ 3179662 w 7954490"/>
              <a:gd name="connsiteY50" fmla="*/ 55822 h 339640"/>
              <a:gd name="connsiteX51" fmla="*/ 3267794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9210 w 7954490"/>
              <a:gd name="connsiteY56" fmla="*/ 180812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69976 h 339640"/>
              <a:gd name="connsiteX18" fmla="*/ 1323109 w 7954490"/>
              <a:gd name="connsiteY18" fmla="*/ 15381 h 339640"/>
              <a:gd name="connsiteX19" fmla="*/ 1399309 w 7954490"/>
              <a:gd name="connsiteY19" fmla="*/ 188562 h 339640"/>
              <a:gd name="connsiteX20" fmla="*/ 1463733 w 7954490"/>
              <a:gd name="connsiteY20" fmla="*/ 328753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05677 w 7954490"/>
              <a:gd name="connsiteY43" fmla="*/ 15664 h 339640"/>
              <a:gd name="connsiteX44" fmla="*/ 2763884 w 7954490"/>
              <a:gd name="connsiteY44" fmla="*/ 51305 h 339640"/>
              <a:gd name="connsiteX45" fmla="*/ 2815342 w 7954490"/>
              <a:gd name="connsiteY45" fmla="*/ 15087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20113 h 339640"/>
              <a:gd name="connsiteX50" fmla="*/ 3179662 w 7954490"/>
              <a:gd name="connsiteY50" fmla="*/ 55822 h 339640"/>
              <a:gd name="connsiteX51" fmla="*/ 3267794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9210 w 7954490"/>
              <a:gd name="connsiteY56" fmla="*/ 180812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69976 h 339640"/>
              <a:gd name="connsiteX18" fmla="*/ 1323109 w 7954490"/>
              <a:gd name="connsiteY18" fmla="*/ 15381 h 339640"/>
              <a:gd name="connsiteX19" fmla="*/ 1399309 w 7954490"/>
              <a:gd name="connsiteY19" fmla="*/ 188562 h 339640"/>
              <a:gd name="connsiteX20" fmla="*/ 1463733 w 7954490"/>
              <a:gd name="connsiteY20" fmla="*/ 328753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05677 w 7954490"/>
              <a:gd name="connsiteY43" fmla="*/ 15664 h 339640"/>
              <a:gd name="connsiteX44" fmla="*/ 2763884 w 7954490"/>
              <a:gd name="connsiteY44" fmla="*/ 51305 h 339640"/>
              <a:gd name="connsiteX45" fmla="*/ 2815342 w 7954490"/>
              <a:gd name="connsiteY45" fmla="*/ 15087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20113 h 339640"/>
              <a:gd name="connsiteX50" fmla="*/ 3179662 w 7954490"/>
              <a:gd name="connsiteY50" fmla="*/ 55822 h 339640"/>
              <a:gd name="connsiteX51" fmla="*/ 3267794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9210 w 7954490"/>
              <a:gd name="connsiteY56" fmla="*/ 180812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69976 h 339640"/>
              <a:gd name="connsiteX18" fmla="*/ 1323109 w 7954490"/>
              <a:gd name="connsiteY18" fmla="*/ 15381 h 339640"/>
              <a:gd name="connsiteX19" fmla="*/ 1399309 w 7954490"/>
              <a:gd name="connsiteY19" fmla="*/ 188562 h 339640"/>
              <a:gd name="connsiteX20" fmla="*/ 1463733 w 7954490"/>
              <a:gd name="connsiteY20" fmla="*/ 328753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22155 w 7954490"/>
              <a:gd name="connsiteY43" fmla="*/ 15664 h 339640"/>
              <a:gd name="connsiteX44" fmla="*/ 2763884 w 7954490"/>
              <a:gd name="connsiteY44" fmla="*/ 51305 h 339640"/>
              <a:gd name="connsiteX45" fmla="*/ 2815342 w 7954490"/>
              <a:gd name="connsiteY45" fmla="*/ 15087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20113 h 339640"/>
              <a:gd name="connsiteX50" fmla="*/ 3179662 w 7954490"/>
              <a:gd name="connsiteY50" fmla="*/ 55822 h 339640"/>
              <a:gd name="connsiteX51" fmla="*/ 3267794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9210 w 7954490"/>
              <a:gd name="connsiteY56" fmla="*/ 180812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69976 h 339640"/>
              <a:gd name="connsiteX18" fmla="*/ 1323109 w 7954490"/>
              <a:gd name="connsiteY18" fmla="*/ 15381 h 339640"/>
              <a:gd name="connsiteX19" fmla="*/ 1399309 w 7954490"/>
              <a:gd name="connsiteY19" fmla="*/ 188562 h 339640"/>
              <a:gd name="connsiteX20" fmla="*/ 1463733 w 7954490"/>
              <a:gd name="connsiteY20" fmla="*/ 328753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22155 w 7954490"/>
              <a:gd name="connsiteY43" fmla="*/ 15664 h 339640"/>
              <a:gd name="connsiteX44" fmla="*/ 2776700 w 7954490"/>
              <a:gd name="connsiteY44" fmla="*/ 65040 h 339640"/>
              <a:gd name="connsiteX45" fmla="*/ 2815342 w 7954490"/>
              <a:gd name="connsiteY45" fmla="*/ 15087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20113 h 339640"/>
              <a:gd name="connsiteX50" fmla="*/ 3179662 w 7954490"/>
              <a:gd name="connsiteY50" fmla="*/ 55822 h 339640"/>
              <a:gd name="connsiteX51" fmla="*/ 3267794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9210 w 7954490"/>
              <a:gd name="connsiteY56" fmla="*/ 180812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69976 h 339640"/>
              <a:gd name="connsiteX18" fmla="*/ 1323109 w 7954490"/>
              <a:gd name="connsiteY18" fmla="*/ 15381 h 339640"/>
              <a:gd name="connsiteX19" fmla="*/ 1399309 w 7954490"/>
              <a:gd name="connsiteY19" fmla="*/ 188562 h 339640"/>
              <a:gd name="connsiteX20" fmla="*/ 1463733 w 7954490"/>
              <a:gd name="connsiteY20" fmla="*/ 328753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22155 w 7954490"/>
              <a:gd name="connsiteY43" fmla="*/ 15664 h 339640"/>
              <a:gd name="connsiteX44" fmla="*/ 2785855 w 7954490"/>
              <a:gd name="connsiteY44" fmla="*/ 77249 h 339640"/>
              <a:gd name="connsiteX45" fmla="*/ 2815342 w 7954490"/>
              <a:gd name="connsiteY45" fmla="*/ 15087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20113 h 339640"/>
              <a:gd name="connsiteX50" fmla="*/ 3179662 w 7954490"/>
              <a:gd name="connsiteY50" fmla="*/ 55822 h 339640"/>
              <a:gd name="connsiteX51" fmla="*/ 3267794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9210 w 7954490"/>
              <a:gd name="connsiteY56" fmla="*/ 180812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69976 h 339640"/>
              <a:gd name="connsiteX18" fmla="*/ 1323109 w 7954490"/>
              <a:gd name="connsiteY18" fmla="*/ 15381 h 339640"/>
              <a:gd name="connsiteX19" fmla="*/ 1399309 w 7954490"/>
              <a:gd name="connsiteY19" fmla="*/ 188562 h 339640"/>
              <a:gd name="connsiteX20" fmla="*/ 1463733 w 7954490"/>
              <a:gd name="connsiteY20" fmla="*/ 328753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22155 w 7954490"/>
              <a:gd name="connsiteY43" fmla="*/ 15664 h 339640"/>
              <a:gd name="connsiteX44" fmla="*/ 2785855 w 7954490"/>
              <a:gd name="connsiteY44" fmla="*/ 77249 h 339640"/>
              <a:gd name="connsiteX45" fmla="*/ 2824496 w 7954490"/>
              <a:gd name="connsiteY45" fmla="*/ 15087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20113 h 339640"/>
              <a:gd name="connsiteX50" fmla="*/ 3179662 w 7954490"/>
              <a:gd name="connsiteY50" fmla="*/ 55822 h 339640"/>
              <a:gd name="connsiteX51" fmla="*/ 3267794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9210 w 7954490"/>
              <a:gd name="connsiteY56" fmla="*/ 180812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69976 h 339640"/>
              <a:gd name="connsiteX18" fmla="*/ 1323109 w 7954490"/>
              <a:gd name="connsiteY18" fmla="*/ 15381 h 339640"/>
              <a:gd name="connsiteX19" fmla="*/ 1399309 w 7954490"/>
              <a:gd name="connsiteY19" fmla="*/ 188562 h 339640"/>
              <a:gd name="connsiteX20" fmla="*/ 1463733 w 7954490"/>
              <a:gd name="connsiteY20" fmla="*/ 328753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22155 w 7954490"/>
              <a:gd name="connsiteY43" fmla="*/ 15664 h 339640"/>
              <a:gd name="connsiteX44" fmla="*/ 2785855 w 7954490"/>
              <a:gd name="connsiteY44" fmla="*/ 77249 h 339640"/>
              <a:gd name="connsiteX45" fmla="*/ 2824496 w 7954490"/>
              <a:gd name="connsiteY45" fmla="*/ 15087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20113 h 339640"/>
              <a:gd name="connsiteX50" fmla="*/ 3179662 w 7954490"/>
              <a:gd name="connsiteY50" fmla="*/ 55822 h 339640"/>
              <a:gd name="connsiteX51" fmla="*/ 3267794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9210 w 7954490"/>
              <a:gd name="connsiteY56" fmla="*/ 180812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69976 h 339640"/>
              <a:gd name="connsiteX18" fmla="*/ 1323109 w 7954490"/>
              <a:gd name="connsiteY18" fmla="*/ 15381 h 339640"/>
              <a:gd name="connsiteX19" fmla="*/ 1399309 w 7954490"/>
              <a:gd name="connsiteY19" fmla="*/ 188562 h 339640"/>
              <a:gd name="connsiteX20" fmla="*/ 1463733 w 7954490"/>
              <a:gd name="connsiteY20" fmla="*/ 328753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14832 w 7954490"/>
              <a:gd name="connsiteY43" fmla="*/ 15664 h 339640"/>
              <a:gd name="connsiteX44" fmla="*/ 2785855 w 7954490"/>
              <a:gd name="connsiteY44" fmla="*/ 77249 h 339640"/>
              <a:gd name="connsiteX45" fmla="*/ 2824496 w 7954490"/>
              <a:gd name="connsiteY45" fmla="*/ 15087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20113 h 339640"/>
              <a:gd name="connsiteX50" fmla="*/ 3179662 w 7954490"/>
              <a:gd name="connsiteY50" fmla="*/ 55822 h 339640"/>
              <a:gd name="connsiteX51" fmla="*/ 3267794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9210 w 7954490"/>
              <a:gd name="connsiteY56" fmla="*/ 180812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69976 h 339640"/>
              <a:gd name="connsiteX18" fmla="*/ 1323109 w 7954490"/>
              <a:gd name="connsiteY18" fmla="*/ 15381 h 339640"/>
              <a:gd name="connsiteX19" fmla="*/ 1399309 w 7954490"/>
              <a:gd name="connsiteY19" fmla="*/ 188562 h 339640"/>
              <a:gd name="connsiteX20" fmla="*/ 1463733 w 7954490"/>
              <a:gd name="connsiteY20" fmla="*/ 328753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14832 w 7954490"/>
              <a:gd name="connsiteY43" fmla="*/ 15664 h 339640"/>
              <a:gd name="connsiteX44" fmla="*/ 2785855 w 7954490"/>
              <a:gd name="connsiteY44" fmla="*/ 77249 h 339640"/>
              <a:gd name="connsiteX45" fmla="*/ 2824496 w 7954490"/>
              <a:gd name="connsiteY45" fmla="*/ 15087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20113 h 339640"/>
              <a:gd name="connsiteX50" fmla="*/ 3179662 w 7954490"/>
              <a:gd name="connsiteY50" fmla="*/ 55822 h 339640"/>
              <a:gd name="connsiteX51" fmla="*/ 3267794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9210 w 7954490"/>
              <a:gd name="connsiteY56" fmla="*/ 180812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69976 h 339640"/>
              <a:gd name="connsiteX18" fmla="*/ 1323109 w 7954490"/>
              <a:gd name="connsiteY18" fmla="*/ 15381 h 339640"/>
              <a:gd name="connsiteX19" fmla="*/ 1399309 w 7954490"/>
              <a:gd name="connsiteY19" fmla="*/ 188562 h 339640"/>
              <a:gd name="connsiteX20" fmla="*/ 1463733 w 7954490"/>
              <a:gd name="connsiteY20" fmla="*/ 328753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14832 w 7954490"/>
              <a:gd name="connsiteY43" fmla="*/ 15664 h 339640"/>
              <a:gd name="connsiteX44" fmla="*/ 2785855 w 7954490"/>
              <a:gd name="connsiteY44" fmla="*/ 77249 h 339640"/>
              <a:gd name="connsiteX45" fmla="*/ 2824496 w 7954490"/>
              <a:gd name="connsiteY45" fmla="*/ 15087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20113 h 339640"/>
              <a:gd name="connsiteX50" fmla="*/ 3179662 w 7954490"/>
              <a:gd name="connsiteY50" fmla="*/ 55822 h 339640"/>
              <a:gd name="connsiteX51" fmla="*/ 3267794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9210 w 7954490"/>
              <a:gd name="connsiteY56" fmla="*/ 180812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69976 h 339640"/>
              <a:gd name="connsiteX18" fmla="*/ 1323109 w 7954490"/>
              <a:gd name="connsiteY18" fmla="*/ 15381 h 339640"/>
              <a:gd name="connsiteX19" fmla="*/ 1399309 w 7954490"/>
              <a:gd name="connsiteY19" fmla="*/ 188562 h 339640"/>
              <a:gd name="connsiteX20" fmla="*/ 1463733 w 7954490"/>
              <a:gd name="connsiteY20" fmla="*/ 328753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14832 w 7954490"/>
              <a:gd name="connsiteY43" fmla="*/ 15664 h 339640"/>
              <a:gd name="connsiteX44" fmla="*/ 2785855 w 7954490"/>
              <a:gd name="connsiteY44" fmla="*/ 77249 h 339640"/>
              <a:gd name="connsiteX45" fmla="*/ 2824496 w 7954490"/>
              <a:gd name="connsiteY45" fmla="*/ 15087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20113 h 339640"/>
              <a:gd name="connsiteX50" fmla="*/ 3179662 w 7954490"/>
              <a:gd name="connsiteY50" fmla="*/ 55822 h 339640"/>
              <a:gd name="connsiteX51" fmla="*/ 3267794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9210 w 7954490"/>
              <a:gd name="connsiteY56" fmla="*/ 180812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69976 h 339640"/>
              <a:gd name="connsiteX18" fmla="*/ 1323109 w 7954490"/>
              <a:gd name="connsiteY18" fmla="*/ 15381 h 339640"/>
              <a:gd name="connsiteX19" fmla="*/ 1399309 w 7954490"/>
              <a:gd name="connsiteY19" fmla="*/ 188562 h 339640"/>
              <a:gd name="connsiteX20" fmla="*/ 1463733 w 7954490"/>
              <a:gd name="connsiteY20" fmla="*/ 328753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14832 w 7954490"/>
              <a:gd name="connsiteY43" fmla="*/ 15664 h 339640"/>
              <a:gd name="connsiteX44" fmla="*/ 2785855 w 7954490"/>
              <a:gd name="connsiteY44" fmla="*/ 77249 h 339640"/>
              <a:gd name="connsiteX45" fmla="*/ 2824496 w 7954490"/>
              <a:gd name="connsiteY45" fmla="*/ 15087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20113 h 339640"/>
              <a:gd name="connsiteX50" fmla="*/ 3179662 w 7954490"/>
              <a:gd name="connsiteY50" fmla="*/ 55822 h 339640"/>
              <a:gd name="connsiteX51" fmla="*/ 3267794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9210 w 7954490"/>
              <a:gd name="connsiteY56" fmla="*/ 180812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69976 h 339640"/>
              <a:gd name="connsiteX18" fmla="*/ 1323109 w 7954490"/>
              <a:gd name="connsiteY18" fmla="*/ 15381 h 339640"/>
              <a:gd name="connsiteX19" fmla="*/ 1399309 w 7954490"/>
              <a:gd name="connsiteY19" fmla="*/ 188562 h 339640"/>
              <a:gd name="connsiteX20" fmla="*/ 1463733 w 7954490"/>
              <a:gd name="connsiteY20" fmla="*/ 328753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14832 w 7954490"/>
              <a:gd name="connsiteY43" fmla="*/ 15664 h 339640"/>
              <a:gd name="connsiteX44" fmla="*/ 2785855 w 7954490"/>
              <a:gd name="connsiteY44" fmla="*/ 77249 h 339640"/>
              <a:gd name="connsiteX45" fmla="*/ 2824496 w 7954490"/>
              <a:gd name="connsiteY45" fmla="*/ 15087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20113 h 339640"/>
              <a:gd name="connsiteX50" fmla="*/ 3179662 w 7954490"/>
              <a:gd name="connsiteY50" fmla="*/ 55822 h 339640"/>
              <a:gd name="connsiteX51" fmla="*/ 3267794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9210 w 7954490"/>
              <a:gd name="connsiteY56" fmla="*/ 180812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69976 h 339640"/>
              <a:gd name="connsiteX18" fmla="*/ 1323109 w 7954490"/>
              <a:gd name="connsiteY18" fmla="*/ 15381 h 339640"/>
              <a:gd name="connsiteX19" fmla="*/ 1399309 w 7954490"/>
              <a:gd name="connsiteY19" fmla="*/ 188562 h 339640"/>
              <a:gd name="connsiteX20" fmla="*/ 1463733 w 7954490"/>
              <a:gd name="connsiteY20" fmla="*/ 328753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14832 w 7954490"/>
              <a:gd name="connsiteY43" fmla="*/ 15664 h 339640"/>
              <a:gd name="connsiteX44" fmla="*/ 2785855 w 7954490"/>
              <a:gd name="connsiteY44" fmla="*/ 77249 h 339640"/>
              <a:gd name="connsiteX45" fmla="*/ 2824496 w 7954490"/>
              <a:gd name="connsiteY45" fmla="*/ 15087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20113 h 339640"/>
              <a:gd name="connsiteX50" fmla="*/ 3179662 w 7954490"/>
              <a:gd name="connsiteY50" fmla="*/ 55822 h 339640"/>
              <a:gd name="connsiteX51" fmla="*/ 3267794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9210 w 7954490"/>
              <a:gd name="connsiteY56" fmla="*/ 180812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69976 h 339640"/>
              <a:gd name="connsiteX18" fmla="*/ 1323109 w 7954490"/>
              <a:gd name="connsiteY18" fmla="*/ 15381 h 339640"/>
              <a:gd name="connsiteX19" fmla="*/ 1399309 w 7954490"/>
              <a:gd name="connsiteY19" fmla="*/ 188562 h 339640"/>
              <a:gd name="connsiteX20" fmla="*/ 1463733 w 7954490"/>
              <a:gd name="connsiteY20" fmla="*/ 328753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14832 w 7954490"/>
              <a:gd name="connsiteY43" fmla="*/ 15664 h 339640"/>
              <a:gd name="connsiteX44" fmla="*/ 2785855 w 7954490"/>
              <a:gd name="connsiteY44" fmla="*/ 77249 h 339640"/>
              <a:gd name="connsiteX45" fmla="*/ 2824496 w 7954490"/>
              <a:gd name="connsiteY45" fmla="*/ 15087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20113 h 339640"/>
              <a:gd name="connsiteX50" fmla="*/ 3179662 w 7954490"/>
              <a:gd name="connsiteY50" fmla="*/ 55822 h 339640"/>
              <a:gd name="connsiteX51" fmla="*/ 3267794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9210 w 7954490"/>
              <a:gd name="connsiteY56" fmla="*/ 180812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69976 h 339640"/>
              <a:gd name="connsiteX18" fmla="*/ 1323109 w 7954490"/>
              <a:gd name="connsiteY18" fmla="*/ 15381 h 339640"/>
              <a:gd name="connsiteX19" fmla="*/ 1399309 w 7954490"/>
              <a:gd name="connsiteY19" fmla="*/ 188562 h 339640"/>
              <a:gd name="connsiteX20" fmla="*/ 1463733 w 7954490"/>
              <a:gd name="connsiteY20" fmla="*/ 328753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14832 w 7954490"/>
              <a:gd name="connsiteY43" fmla="*/ 15664 h 339640"/>
              <a:gd name="connsiteX44" fmla="*/ 2785855 w 7954490"/>
              <a:gd name="connsiteY44" fmla="*/ 77249 h 339640"/>
              <a:gd name="connsiteX45" fmla="*/ 2828158 w 7954490"/>
              <a:gd name="connsiteY45" fmla="*/ 15850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20113 h 339640"/>
              <a:gd name="connsiteX50" fmla="*/ 3179662 w 7954490"/>
              <a:gd name="connsiteY50" fmla="*/ 55822 h 339640"/>
              <a:gd name="connsiteX51" fmla="*/ 3267794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9210 w 7954490"/>
              <a:gd name="connsiteY56" fmla="*/ 180812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69976 h 339640"/>
              <a:gd name="connsiteX18" fmla="*/ 1323109 w 7954490"/>
              <a:gd name="connsiteY18" fmla="*/ 15381 h 339640"/>
              <a:gd name="connsiteX19" fmla="*/ 1399309 w 7954490"/>
              <a:gd name="connsiteY19" fmla="*/ 188562 h 339640"/>
              <a:gd name="connsiteX20" fmla="*/ 1463733 w 7954490"/>
              <a:gd name="connsiteY20" fmla="*/ 328753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14832 w 7954490"/>
              <a:gd name="connsiteY43" fmla="*/ 15664 h 339640"/>
              <a:gd name="connsiteX44" fmla="*/ 2791348 w 7954490"/>
              <a:gd name="connsiteY44" fmla="*/ 75722 h 339640"/>
              <a:gd name="connsiteX45" fmla="*/ 2828158 w 7954490"/>
              <a:gd name="connsiteY45" fmla="*/ 15850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20113 h 339640"/>
              <a:gd name="connsiteX50" fmla="*/ 3179662 w 7954490"/>
              <a:gd name="connsiteY50" fmla="*/ 55822 h 339640"/>
              <a:gd name="connsiteX51" fmla="*/ 3267794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9210 w 7954490"/>
              <a:gd name="connsiteY56" fmla="*/ 180812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69976 h 339640"/>
              <a:gd name="connsiteX18" fmla="*/ 1323109 w 7954490"/>
              <a:gd name="connsiteY18" fmla="*/ 15381 h 339640"/>
              <a:gd name="connsiteX19" fmla="*/ 1399309 w 7954490"/>
              <a:gd name="connsiteY19" fmla="*/ 188562 h 339640"/>
              <a:gd name="connsiteX20" fmla="*/ 1463733 w 7954490"/>
              <a:gd name="connsiteY20" fmla="*/ 328753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14832 w 7954490"/>
              <a:gd name="connsiteY43" fmla="*/ 15664 h 339640"/>
              <a:gd name="connsiteX44" fmla="*/ 2791348 w 7954490"/>
              <a:gd name="connsiteY44" fmla="*/ 75722 h 339640"/>
              <a:gd name="connsiteX45" fmla="*/ 2828158 w 7954490"/>
              <a:gd name="connsiteY45" fmla="*/ 15850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20113 h 339640"/>
              <a:gd name="connsiteX50" fmla="*/ 3179662 w 7954490"/>
              <a:gd name="connsiteY50" fmla="*/ 55822 h 339640"/>
              <a:gd name="connsiteX51" fmla="*/ 3267794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9210 w 7954490"/>
              <a:gd name="connsiteY56" fmla="*/ 180812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69976 h 339640"/>
              <a:gd name="connsiteX18" fmla="*/ 1323109 w 7954490"/>
              <a:gd name="connsiteY18" fmla="*/ 15381 h 339640"/>
              <a:gd name="connsiteX19" fmla="*/ 1399309 w 7954490"/>
              <a:gd name="connsiteY19" fmla="*/ 188562 h 339640"/>
              <a:gd name="connsiteX20" fmla="*/ 1463733 w 7954490"/>
              <a:gd name="connsiteY20" fmla="*/ 328753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14832 w 7954490"/>
              <a:gd name="connsiteY43" fmla="*/ 15664 h 339640"/>
              <a:gd name="connsiteX44" fmla="*/ 2791348 w 7954490"/>
              <a:gd name="connsiteY44" fmla="*/ 75722 h 339640"/>
              <a:gd name="connsiteX45" fmla="*/ 2828158 w 7954490"/>
              <a:gd name="connsiteY45" fmla="*/ 15850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20113 h 339640"/>
              <a:gd name="connsiteX50" fmla="*/ 3179662 w 7954490"/>
              <a:gd name="connsiteY50" fmla="*/ 55822 h 339640"/>
              <a:gd name="connsiteX51" fmla="*/ 3267794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9210 w 7954490"/>
              <a:gd name="connsiteY56" fmla="*/ 180812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69976 h 339640"/>
              <a:gd name="connsiteX18" fmla="*/ 1323109 w 7954490"/>
              <a:gd name="connsiteY18" fmla="*/ 15381 h 339640"/>
              <a:gd name="connsiteX19" fmla="*/ 1399309 w 7954490"/>
              <a:gd name="connsiteY19" fmla="*/ 188562 h 339640"/>
              <a:gd name="connsiteX20" fmla="*/ 1463733 w 7954490"/>
              <a:gd name="connsiteY20" fmla="*/ 328753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14832 w 7954490"/>
              <a:gd name="connsiteY43" fmla="*/ 15664 h 339640"/>
              <a:gd name="connsiteX44" fmla="*/ 2791348 w 7954490"/>
              <a:gd name="connsiteY44" fmla="*/ 75722 h 339640"/>
              <a:gd name="connsiteX45" fmla="*/ 2828158 w 7954490"/>
              <a:gd name="connsiteY45" fmla="*/ 15850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20113 h 339640"/>
              <a:gd name="connsiteX50" fmla="*/ 3179662 w 7954490"/>
              <a:gd name="connsiteY50" fmla="*/ 55822 h 339640"/>
              <a:gd name="connsiteX51" fmla="*/ 3267794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9210 w 7954490"/>
              <a:gd name="connsiteY56" fmla="*/ 180812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69976 h 339640"/>
              <a:gd name="connsiteX18" fmla="*/ 1334094 w 7954490"/>
              <a:gd name="connsiteY18" fmla="*/ 16907 h 339640"/>
              <a:gd name="connsiteX19" fmla="*/ 1399309 w 7954490"/>
              <a:gd name="connsiteY19" fmla="*/ 188562 h 339640"/>
              <a:gd name="connsiteX20" fmla="*/ 1463733 w 7954490"/>
              <a:gd name="connsiteY20" fmla="*/ 328753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14832 w 7954490"/>
              <a:gd name="connsiteY43" fmla="*/ 15664 h 339640"/>
              <a:gd name="connsiteX44" fmla="*/ 2791348 w 7954490"/>
              <a:gd name="connsiteY44" fmla="*/ 75722 h 339640"/>
              <a:gd name="connsiteX45" fmla="*/ 2828158 w 7954490"/>
              <a:gd name="connsiteY45" fmla="*/ 15850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20113 h 339640"/>
              <a:gd name="connsiteX50" fmla="*/ 3179662 w 7954490"/>
              <a:gd name="connsiteY50" fmla="*/ 55822 h 339640"/>
              <a:gd name="connsiteX51" fmla="*/ 3267794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9210 w 7954490"/>
              <a:gd name="connsiteY56" fmla="*/ 180812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76081 h 339640"/>
              <a:gd name="connsiteX18" fmla="*/ 1334094 w 7954490"/>
              <a:gd name="connsiteY18" fmla="*/ 16907 h 339640"/>
              <a:gd name="connsiteX19" fmla="*/ 1399309 w 7954490"/>
              <a:gd name="connsiteY19" fmla="*/ 188562 h 339640"/>
              <a:gd name="connsiteX20" fmla="*/ 1463733 w 7954490"/>
              <a:gd name="connsiteY20" fmla="*/ 328753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14832 w 7954490"/>
              <a:gd name="connsiteY43" fmla="*/ 15664 h 339640"/>
              <a:gd name="connsiteX44" fmla="*/ 2791348 w 7954490"/>
              <a:gd name="connsiteY44" fmla="*/ 75722 h 339640"/>
              <a:gd name="connsiteX45" fmla="*/ 2828158 w 7954490"/>
              <a:gd name="connsiteY45" fmla="*/ 15850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20113 h 339640"/>
              <a:gd name="connsiteX50" fmla="*/ 3179662 w 7954490"/>
              <a:gd name="connsiteY50" fmla="*/ 55822 h 339640"/>
              <a:gd name="connsiteX51" fmla="*/ 3267794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9210 w 7954490"/>
              <a:gd name="connsiteY56" fmla="*/ 180812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76081 h 339640"/>
              <a:gd name="connsiteX18" fmla="*/ 1334094 w 7954490"/>
              <a:gd name="connsiteY18" fmla="*/ 16907 h 339640"/>
              <a:gd name="connsiteX19" fmla="*/ 1399309 w 7954490"/>
              <a:gd name="connsiteY19" fmla="*/ 188562 h 339640"/>
              <a:gd name="connsiteX20" fmla="*/ 1463733 w 7954490"/>
              <a:gd name="connsiteY20" fmla="*/ 328753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14832 w 7954490"/>
              <a:gd name="connsiteY43" fmla="*/ 15664 h 339640"/>
              <a:gd name="connsiteX44" fmla="*/ 2791348 w 7954490"/>
              <a:gd name="connsiteY44" fmla="*/ 75722 h 339640"/>
              <a:gd name="connsiteX45" fmla="*/ 2828158 w 7954490"/>
              <a:gd name="connsiteY45" fmla="*/ 15850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20113 h 339640"/>
              <a:gd name="connsiteX50" fmla="*/ 3179662 w 7954490"/>
              <a:gd name="connsiteY50" fmla="*/ 55822 h 339640"/>
              <a:gd name="connsiteX51" fmla="*/ 3267794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9210 w 7954490"/>
              <a:gd name="connsiteY56" fmla="*/ 180812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76081 h 339640"/>
              <a:gd name="connsiteX18" fmla="*/ 1334094 w 7954490"/>
              <a:gd name="connsiteY18" fmla="*/ 16907 h 339640"/>
              <a:gd name="connsiteX19" fmla="*/ 1399309 w 7954490"/>
              <a:gd name="connsiteY19" fmla="*/ 188562 h 339640"/>
              <a:gd name="connsiteX20" fmla="*/ 1463733 w 7954490"/>
              <a:gd name="connsiteY20" fmla="*/ 328753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14832 w 7954490"/>
              <a:gd name="connsiteY43" fmla="*/ 15664 h 339640"/>
              <a:gd name="connsiteX44" fmla="*/ 2791348 w 7954490"/>
              <a:gd name="connsiteY44" fmla="*/ 75722 h 339640"/>
              <a:gd name="connsiteX45" fmla="*/ 2828158 w 7954490"/>
              <a:gd name="connsiteY45" fmla="*/ 15850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20113 h 339640"/>
              <a:gd name="connsiteX50" fmla="*/ 3179662 w 7954490"/>
              <a:gd name="connsiteY50" fmla="*/ 55822 h 339640"/>
              <a:gd name="connsiteX51" fmla="*/ 3267794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9210 w 7954490"/>
              <a:gd name="connsiteY56" fmla="*/ 180812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76081 h 339640"/>
              <a:gd name="connsiteX18" fmla="*/ 1334094 w 7954490"/>
              <a:gd name="connsiteY18" fmla="*/ 16907 h 339640"/>
              <a:gd name="connsiteX19" fmla="*/ 1399309 w 7954490"/>
              <a:gd name="connsiteY19" fmla="*/ 188562 h 339640"/>
              <a:gd name="connsiteX20" fmla="*/ 1463733 w 7954490"/>
              <a:gd name="connsiteY20" fmla="*/ 328753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14832 w 7954490"/>
              <a:gd name="connsiteY43" fmla="*/ 15664 h 339640"/>
              <a:gd name="connsiteX44" fmla="*/ 2791348 w 7954490"/>
              <a:gd name="connsiteY44" fmla="*/ 75722 h 339640"/>
              <a:gd name="connsiteX45" fmla="*/ 2828158 w 7954490"/>
              <a:gd name="connsiteY45" fmla="*/ 15850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20113 h 339640"/>
              <a:gd name="connsiteX50" fmla="*/ 3179662 w 7954490"/>
              <a:gd name="connsiteY50" fmla="*/ 55822 h 339640"/>
              <a:gd name="connsiteX51" fmla="*/ 3267794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9210 w 7954490"/>
              <a:gd name="connsiteY56" fmla="*/ 180812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76081 h 339640"/>
              <a:gd name="connsiteX18" fmla="*/ 1334094 w 7954490"/>
              <a:gd name="connsiteY18" fmla="*/ 16907 h 339640"/>
              <a:gd name="connsiteX19" fmla="*/ 1399309 w 7954490"/>
              <a:gd name="connsiteY19" fmla="*/ 188562 h 339640"/>
              <a:gd name="connsiteX20" fmla="*/ 1463733 w 7954490"/>
              <a:gd name="connsiteY20" fmla="*/ 328753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14832 w 7954490"/>
              <a:gd name="connsiteY43" fmla="*/ 15664 h 339640"/>
              <a:gd name="connsiteX44" fmla="*/ 2791348 w 7954490"/>
              <a:gd name="connsiteY44" fmla="*/ 75722 h 339640"/>
              <a:gd name="connsiteX45" fmla="*/ 2828158 w 7954490"/>
              <a:gd name="connsiteY45" fmla="*/ 15850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20113 h 339640"/>
              <a:gd name="connsiteX50" fmla="*/ 3179662 w 7954490"/>
              <a:gd name="connsiteY50" fmla="*/ 55822 h 339640"/>
              <a:gd name="connsiteX51" fmla="*/ 3267794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9210 w 7954490"/>
              <a:gd name="connsiteY56" fmla="*/ 180812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76081 h 339640"/>
              <a:gd name="connsiteX18" fmla="*/ 1334094 w 7954490"/>
              <a:gd name="connsiteY18" fmla="*/ 16907 h 339640"/>
              <a:gd name="connsiteX19" fmla="*/ 1399309 w 7954490"/>
              <a:gd name="connsiteY19" fmla="*/ 188562 h 339640"/>
              <a:gd name="connsiteX20" fmla="*/ 1463733 w 7954490"/>
              <a:gd name="connsiteY20" fmla="*/ 328753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14832 w 7954490"/>
              <a:gd name="connsiteY43" fmla="*/ 15664 h 339640"/>
              <a:gd name="connsiteX44" fmla="*/ 2791348 w 7954490"/>
              <a:gd name="connsiteY44" fmla="*/ 75722 h 339640"/>
              <a:gd name="connsiteX45" fmla="*/ 2828158 w 7954490"/>
              <a:gd name="connsiteY45" fmla="*/ 15850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20113 h 339640"/>
              <a:gd name="connsiteX50" fmla="*/ 3179662 w 7954490"/>
              <a:gd name="connsiteY50" fmla="*/ 55822 h 339640"/>
              <a:gd name="connsiteX51" fmla="*/ 3267794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9210 w 7954490"/>
              <a:gd name="connsiteY56" fmla="*/ 180812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76081 h 339640"/>
              <a:gd name="connsiteX18" fmla="*/ 1334094 w 7954490"/>
              <a:gd name="connsiteY18" fmla="*/ 16907 h 339640"/>
              <a:gd name="connsiteX19" fmla="*/ 1399309 w 7954490"/>
              <a:gd name="connsiteY19" fmla="*/ 188562 h 339640"/>
              <a:gd name="connsiteX20" fmla="*/ 1463733 w 7954490"/>
              <a:gd name="connsiteY20" fmla="*/ 328753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14832 w 7954490"/>
              <a:gd name="connsiteY43" fmla="*/ 15664 h 339640"/>
              <a:gd name="connsiteX44" fmla="*/ 2791348 w 7954490"/>
              <a:gd name="connsiteY44" fmla="*/ 75722 h 339640"/>
              <a:gd name="connsiteX45" fmla="*/ 2828158 w 7954490"/>
              <a:gd name="connsiteY45" fmla="*/ 15850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20113 h 339640"/>
              <a:gd name="connsiteX50" fmla="*/ 3179662 w 7954490"/>
              <a:gd name="connsiteY50" fmla="*/ 55822 h 339640"/>
              <a:gd name="connsiteX51" fmla="*/ 3267794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9210 w 7954490"/>
              <a:gd name="connsiteY56" fmla="*/ 180812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 name="connsiteX0" fmla="*/ 0 w 7954490"/>
              <a:gd name="connsiteY0" fmla="*/ 8453 h 339640"/>
              <a:gd name="connsiteX1" fmla="*/ 55418 w 7954490"/>
              <a:gd name="connsiteY1" fmla="*/ 333917 h 339640"/>
              <a:gd name="connsiteX2" fmla="*/ 152400 w 7954490"/>
              <a:gd name="connsiteY2" fmla="*/ 8453 h 339640"/>
              <a:gd name="connsiteX3" fmla="*/ 223504 w 7954490"/>
              <a:gd name="connsiteY3" fmla="*/ 330864 h 339640"/>
              <a:gd name="connsiteX4" fmla="*/ 311727 w 7954490"/>
              <a:gd name="connsiteY4" fmla="*/ 22308 h 339640"/>
              <a:gd name="connsiteX5" fmla="*/ 387927 w 7954490"/>
              <a:gd name="connsiteY5" fmla="*/ 331567 h 339640"/>
              <a:gd name="connsiteX6" fmla="*/ 471055 w 7954490"/>
              <a:gd name="connsiteY6" fmla="*/ 22308 h 339640"/>
              <a:gd name="connsiteX7" fmla="*/ 543593 w 7954490"/>
              <a:gd name="connsiteY7" fmla="*/ 332391 h 339640"/>
              <a:gd name="connsiteX8" fmla="*/ 637309 w 7954490"/>
              <a:gd name="connsiteY8" fmla="*/ 22308 h 339640"/>
              <a:gd name="connsiteX9" fmla="*/ 708413 w 7954490"/>
              <a:gd name="connsiteY9" fmla="*/ 330864 h 339640"/>
              <a:gd name="connsiteX10" fmla="*/ 789709 w 7954490"/>
              <a:gd name="connsiteY10" fmla="*/ 22308 h 339640"/>
              <a:gd name="connsiteX11" fmla="*/ 907473 w 7954490"/>
              <a:gd name="connsiteY11" fmla="*/ 319476 h 339640"/>
              <a:gd name="connsiteX12" fmla="*/ 974668 w 7954490"/>
              <a:gd name="connsiteY12" fmla="*/ 244458 h 339640"/>
              <a:gd name="connsiteX13" fmla="*/ 1046018 w 7954490"/>
              <a:gd name="connsiteY13" fmla="*/ 29235 h 339640"/>
              <a:gd name="connsiteX14" fmla="*/ 1094509 w 7954490"/>
              <a:gd name="connsiteY14" fmla="*/ 91581 h 339640"/>
              <a:gd name="connsiteX15" fmla="*/ 1161951 w 7954490"/>
              <a:gd name="connsiteY15" fmla="*/ 318070 h 339640"/>
              <a:gd name="connsiteX16" fmla="*/ 1219200 w 7954490"/>
              <a:gd name="connsiteY16" fmla="*/ 278617 h 339640"/>
              <a:gd name="connsiteX17" fmla="*/ 1276449 w 7954490"/>
              <a:gd name="connsiteY17" fmla="*/ 76081 h 339640"/>
              <a:gd name="connsiteX18" fmla="*/ 1334094 w 7954490"/>
              <a:gd name="connsiteY18" fmla="*/ 16907 h 339640"/>
              <a:gd name="connsiteX19" fmla="*/ 1399309 w 7954490"/>
              <a:gd name="connsiteY19" fmla="*/ 188562 h 339640"/>
              <a:gd name="connsiteX20" fmla="*/ 1463733 w 7954490"/>
              <a:gd name="connsiteY20" fmla="*/ 328753 h 339640"/>
              <a:gd name="connsiteX21" fmla="*/ 1517073 w 7954490"/>
              <a:gd name="connsiteY21" fmla="*/ 250908 h 339640"/>
              <a:gd name="connsiteX22" fmla="*/ 1565564 w 7954490"/>
              <a:gd name="connsiteY22" fmla="*/ 63872 h 339640"/>
              <a:gd name="connsiteX23" fmla="*/ 1620982 w 7954490"/>
              <a:gd name="connsiteY23" fmla="*/ 22308 h 339640"/>
              <a:gd name="connsiteX24" fmla="*/ 1676400 w 7954490"/>
              <a:gd name="connsiteY24" fmla="*/ 140072 h 339640"/>
              <a:gd name="connsiteX25" fmla="*/ 1731818 w 7954490"/>
              <a:gd name="connsiteY25" fmla="*/ 306326 h 339640"/>
              <a:gd name="connsiteX26" fmla="*/ 1785405 w 7954490"/>
              <a:gd name="connsiteY26" fmla="*/ 314541 h 339640"/>
              <a:gd name="connsiteX27" fmla="*/ 1835727 w 7954490"/>
              <a:gd name="connsiteY27" fmla="*/ 146999 h 339640"/>
              <a:gd name="connsiteX28" fmla="*/ 1880160 w 7954490"/>
              <a:gd name="connsiteY28" fmla="*/ 32287 h 339640"/>
              <a:gd name="connsiteX29" fmla="*/ 1953491 w 7954490"/>
              <a:gd name="connsiteY29" fmla="*/ 29235 h 339640"/>
              <a:gd name="connsiteX30" fmla="*/ 2007128 w 7954490"/>
              <a:gd name="connsiteY30" fmla="*/ 216272 h 339640"/>
              <a:gd name="connsiteX31" fmla="*/ 2037419 w 7954490"/>
              <a:gd name="connsiteY31" fmla="*/ 296475 h 339640"/>
              <a:gd name="connsiteX32" fmla="*/ 2071257 w 7954490"/>
              <a:gd name="connsiteY32" fmla="*/ 331567 h 339640"/>
              <a:gd name="connsiteX33" fmla="*/ 2103329 w 7954490"/>
              <a:gd name="connsiteY33" fmla="*/ 302580 h 339640"/>
              <a:gd name="connsiteX34" fmla="*/ 2135282 w 7954490"/>
              <a:gd name="connsiteY34" fmla="*/ 234238 h 339640"/>
              <a:gd name="connsiteX35" fmla="*/ 2179125 w 7954490"/>
              <a:gd name="connsiteY35" fmla="*/ 130675 h 339640"/>
              <a:gd name="connsiteX36" fmla="*/ 2218672 w 7954490"/>
              <a:gd name="connsiteY36" fmla="*/ 52291 h 339640"/>
              <a:gd name="connsiteX37" fmla="*/ 2287981 w 7954490"/>
              <a:gd name="connsiteY37" fmla="*/ 22308 h 339640"/>
              <a:gd name="connsiteX38" fmla="*/ 2362992 w 7954490"/>
              <a:gd name="connsiteY38" fmla="*/ 139952 h 339640"/>
              <a:gd name="connsiteX39" fmla="*/ 2449784 w 7954490"/>
              <a:gd name="connsiteY39" fmla="*/ 310200 h 339640"/>
              <a:gd name="connsiteX40" fmla="*/ 2526871 w 7954490"/>
              <a:gd name="connsiteY40" fmla="*/ 317248 h 339640"/>
              <a:gd name="connsiteX41" fmla="*/ 2583873 w 7954490"/>
              <a:gd name="connsiteY41" fmla="*/ 223199 h 339640"/>
              <a:gd name="connsiteX42" fmla="*/ 2630137 w 7954490"/>
              <a:gd name="connsiteY42" fmla="*/ 71621 h 339640"/>
              <a:gd name="connsiteX43" fmla="*/ 2714832 w 7954490"/>
              <a:gd name="connsiteY43" fmla="*/ 15664 h 339640"/>
              <a:gd name="connsiteX44" fmla="*/ 2791348 w 7954490"/>
              <a:gd name="connsiteY44" fmla="*/ 75722 h 339640"/>
              <a:gd name="connsiteX45" fmla="*/ 2828158 w 7954490"/>
              <a:gd name="connsiteY45" fmla="*/ 158504 h 339640"/>
              <a:gd name="connsiteX46" fmla="*/ 2879667 w 7954490"/>
              <a:gd name="connsiteY46" fmla="*/ 257488 h 339640"/>
              <a:gd name="connsiteX47" fmla="*/ 2969820 w 7954490"/>
              <a:gd name="connsiteY47" fmla="*/ 331926 h 339640"/>
              <a:gd name="connsiteX48" fmla="*/ 3063933 w 7954490"/>
              <a:gd name="connsiteY48" fmla="*/ 248094 h 339640"/>
              <a:gd name="connsiteX49" fmla="*/ 3136175 w 7954490"/>
              <a:gd name="connsiteY49" fmla="*/ 120113 h 339640"/>
              <a:gd name="connsiteX50" fmla="*/ 3179662 w 7954490"/>
              <a:gd name="connsiteY50" fmla="*/ 55822 h 339640"/>
              <a:gd name="connsiteX51" fmla="*/ 3267794 w 7954490"/>
              <a:gd name="connsiteY51" fmla="*/ 18433 h 339640"/>
              <a:gd name="connsiteX52" fmla="*/ 3359926 w 7954490"/>
              <a:gd name="connsiteY52" fmla="*/ 96040 h 339640"/>
              <a:gd name="connsiteX53" fmla="*/ 3451860 w 7954490"/>
              <a:gd name="connsiteY53" fmla="*/ 237876 h 339640"/>
              <a:gd name="connsiteX54" fmla="*/ 3579966 w 7954490"/>
              <a:gd name="connsiteY54" fmla="*/ 327930 h 339640"/>
              <a:gd name="connsiteX55" fmla="*/ 3731029 w 7954490"/>
              <a:gd name="connsiteY55" fmla="*/ 316543 h 339640"/>
              <a:gd name="connsiteX56" fmla="*/ 3909210 w 7954490"/>
              <a:gd name="connsiteY56" fmla="*/ 180812 h 339640"/>
              <a:gd name="connsiteX57" fmla="*/ 4135979 w 7954490"/>
              <a:gd name="connsiteY57" fmla="*/ 35221 h 339640"/>
              <a:gd name="connsiteX58" fmla="*/ 4334643 w 7954490"/>
              <a:gd name="connsiteY58" fmla="*/ 12912 h 339640"/>
              <a:gd name="connsiteX59" fmla="*/ 4558145 w 7954490"/>
              <a:gd name="connsiteY59" fmla="*/ 77726 h 339640"/>
              <a:gd name="connsiteX60" fmla="*/ 4759036 w 7954490"/>
              <a:gd name="connsiteY60" fmla="*/ 216272 h 339640"/>
              <a:gd name="connsiteX61" fmla="*/ 4941916 w 7954490"/>
              <a:gd name="connsiteY61" fmla="*/ 321826 h 339640"/>
              <a:gd name="connsiteX62" fmla="*/ 5153891 w 7954490"/>
              <a:gd name="connsiteY62" fmla="*/ 334035 h 339640"/>
              <a:gd name="connsiteX63" fmla="*/ 5368636 w 7954490"/>
              <a:gd name="connsiteY63" fmla="*/ 278617 h 339640"/>
              <a:gd name="connsiteX64" fmla="*/ 5569527 w 7954490"/>
              <a:gd name="connsiteY64" fmla="*/ 181635 h 339640"/>
              <a:gd name="connsiteX65" fmla="*/ 5746124 w 7954490"/>
              <a:gd name="connsiteY65" fmla="*/ 95217 h 339640"/>
              <a:gd name="connsiteX66" fmla="*/ 6011437 w 7954490"/>
              <a:gd name="connsiteY66" fmla="*/ 18552 h 339640"/>
              <a:gd name="connsiteX67" fmla="*/ 6236376 w 7954490"/>
              <a:gd name="connsiteY67" fmla="*/ 45439 h 339640"/>
              <a:gd name="connsiteX68" fmla="*/ 6470073 w 7954490"/>
              <a:gd name="connsiteY68" fmla="*/ 167781 h 339640"/>
              <a:gd name="connsiteX69" fmla="*/ 6650182 w 7954490"/>
              <a:gd name="connsiteY69" fmla="*/ 264762 h 339640"/>
              <a:gd name="connsiteX70" fmla="*/ 6899960 w 7954490"/>
              <a:gd name="connsiteY70" fmla="*/ 337207 h 339640"/>
              <a:gd name="connsiteX71" fmla="*/ 7162801 w 7954490"/>
              <a:gd name="connsiteY71" fmla="*/ 312550 h 339640"/>
              <a:gd name="connsiteX72" fmla="*/ 7377545 w 7954490"/>
              <a:gd name="connsiteY72" fmla="*/ 216272 h 339640"/>
              <a:gd name="connsiteX73" fmla="*/ 7703127 w 7954490"/>
              <a:gd name="connsiteY73" fmla="*/ 50017 h 339640"/>
              <a:gd name="connsiteX74" fmla="*/ 7954490 w 7954490"/>
              <a:gd name="connsiteY74" fmla="*/ 0 h 33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954490" h="339640">
                <a:moveTo>
                  <a:pt x="0" y="8453"/>
                </a:moveTo>
                <a:cubicBezTo>
                  <a:pt x="15009" y="164317"/>
                  <a:pt x="30018" y="333917"/>
                  <a:pt x="55418" y="333917"/>
                </a:cubicBezTo>
                <a:cubicBezTo>
                  <a:pt x="80818" y="333917"/>
                  <a:pt x="124386" y="8962"/>
                  <a:pt x="152400" y="8453"/>
                </a:cubicBezTo>
                <a:cubicBezTo>
                  <a:pt x="180414" y="7944"/>
                  <a:pt x="196950" y="328555"/>
                  <a:pt x="223504" y="330864"/>
                </a:cubicBezTo>
                <a:cubicBezTo>
                  <a:pt x="250059" y="333173"/>
                  <a:pt x="284323" y="22191"/>
                  <a:pt x="311727" y="22308"/>
                </a:cubicBezTo>
                <a:cubicBezTo>
                  <a:pt x="339131" y="22425"/>
                  <a:pt x="361372" y="331567"/>
                  <a:pt x="387927" y="331567"/>
                </a:cubicBezTo>
                <a:cubicBezTo>
                  <a:pt x="414482" y="331567"/>
                  <a:pt x="445111" y="22171"/>
                  <a:pt x="471055" y="22308"/>
                </a:cubicBezTo>
                <a:cubicBezTo>
                  <a:pt x="496999" y="22445"/>
                  <a:pt x="515884" y="332391"/>
                  <a:pt x="543593" y="332391"/>
                </a:cubicBezTo>
                <a:cubicBezTo>
                  <a:pt x="571302" y="332391"/>
                  <a:pt x="609839" y="22562"/>
                  <a:pt x="637309" y="22308"/>
                </a:cubicBezTo>
                <a:cubicBezTo>
                  <a:pt x="664779" y="22054"/>
                  <a:pt x="683013" y="330864"/>
                  <a:pt x="708413" y="330864"/>
                </a:cubicBezTo>
                <a:cubicBezTo>
                  <a:pt x="733813" y="330864"/>
                  <a:pt x="756532" y="24206"/>
                  <a:pt x="789709" y="22308"/>
                </a:cubicBezTo>
                <a:cubicBezTo>
                  <a:pt x="822886" y="20410"/>
                  <a:pt x="876647" y="282451"/>
                  <a:pt x="907473" y="319476"/>
                </a:cubicBezTo>
                <a:cubicBezTo>
                  <a:pt x="938299" y="356501"/>
                  <a:pt x="958899" y="295883"/>
                  <a:pt x="974668" y="244458"/>
                </a:cubicBezTo>
                <a:cubicBezTo>
                  <a:pt x="990437" y="193033"/>
                  <a:pt x="1026044" y="54715"/>
                  <a:pt x="1046018" y="29235"/>
                </a:cubicBezTo>
                <a:cubicBezTo>
                  <a:pt x="1065992" y="3755"/>
                  <a:pt x="1075187" y="43442"/>
                  <a:pt x="1094509" y="91581"/>
                </a:cubicBezTo>
                <a:cubicBezTo>
                  <a:pt x="1113831" y="139720"/>
                  <a:pt x="1141169" y="286897"/>
                  <a:pt x="1161951" y="318070"/>
                </a:cubicBezTo>
                <a:cubicBezTo>
                  <a:pt x="1182733" y="349243"/>
                  <a:pt x="1200117" y="318949"/>
                  <a:pt x="1219200" y="278617"/>
                </a:cubicBezTo>
                <a:cubicBezTo>
                  <a:pt x="1238283" y="238285"/>
                  <a:pt x="1262793" y="113594"/>
                  <a:pt x="1276449" y="76081"/>
                </a:cubicBezTo>
                <a:cubicBezTo>
                  <a:pt x="1290105" y="38568"/>
                  <a:pt x="1313617" y="-1840"/>
                  <a:pt x="1334094" y="16907"/>
                </a:cubicBezTo>
                <a:cubicBezTo>
                  <a:pt x="1354571" y="35654"/>
                  <a:pt x="1377703" y="136588"/>
                  <a:pt x="1399309" y="188562"/>
                </a:cubicBezTo>
                <a:cubicBezTo>
                  <a:pt x="1420916" y="240536"/>
                  <a:pt x="1444106" y="318362"/>
                  <a:pt x="1463733" y="328753"/>
                </a:cubicBezTo>
                <a:cubicBezTo>
                  <a:pt x="1483360" y="339144"/>
                  <a:pt x="1500101" y="295055"/>
                  <a:pt x="1517073" y="250908"/>
                </a:cubicBezTo>
                <a:cubicBezTo>
                  <a:pt x="1534045" y="206761"/>
                  <a:pt x="1548246" y="101972"/>
                  <a:pt x="1565564" y="63872"/>
                </a:cubicBezTo>
                <a:cubicBezTo>
                  <a:pt x="1582882" y="25772"/>
                  <a:pt x="1600678" y="12660"/>
                  <a:pt x="1620982" y="22308"/>
                </a:cubicBezTo>
                <a:cubicBezTo>
                  <a:pt x="1641286" y="31956"/>
                  <a:pt x="1657927" y="92736"/>
                  <a:pt x="1676400" y="140072"/>
                </a:cubicBezTo>
                <a:cubicBezTo>
                  <a:pt x="1694873" y="187408"/>
                  <a:pt x="1713651" y="277248"/>
                  <a:pt x="1731818" y="306326"/>
                </a:cubicBezTo>
                <a:cubicBezTo>
                  <a:pt x="1749985" y="335404"/>
                  <a:pt x="1768087" y="341095"/>
                  <a:pt x="1785405" y="314541"/>
                </a:cubicBezTo>
                <a:cubicBezTo>
                  <a:pt x="1802723" y="287987"/>
                  <a:pt x="1819935" y="194041"/>
                  <a:pt x="1835727" y="146999"/>
                </a:cubicBezTo>
                <a:cubicBezTo>
                  <a:pt x="1851519" y="99957"/>
                  <a:pt x="1860533" y="51914"/>
                  <a:pt x="1880160" y="32287"/>
                </a:cubicBezTo>
                <a:cubicBezTo>
                  <a:pt x="1899787" y="12660"/>
                  <a:pt x="1930499" y="1623"/>
                  <a:pt x="1953491" y="29235"/>
                </a:cubicBezTo>
                <a:cubicBezTo>
                  <a:pt x="1976483" y="56847"/>
                  <a:pt x="1993140" y="171732"/>
                  <a:pt x="2007128" y="216272"/>
                </a:cubicBezTo>
                <a:cubicBezTo>
                  <a:pt x="2021116" y="260812"/>
                  <a:pt x="2026731" y="277259"/>
                  <a:pt x="2037419" y="296475"/>
                </a:cubicBezTo>
                <a:cubicBezTo>
                  <a:pt x="2048107" y="315691"/>
                  <a:pt x="2060272" y="330550"/>
                  <a:pt x="2071257" y="331567"/>
                </a:cubicBezTo>
                <a:cubicBezTo>
                  <a:pt x="2082242" y="332584"/>
                  <a:pt x="2092658" y="318802"/>
                  <a:pt x="2103329" y="302580"/>
                </a:cubicBezTo>
                <a:cubicBezTo>
                  <a:pt x="2114000" y="286359"/>
                  <a:pt x="2122649" y="262889"/>
                  <a:pt x="2135282" y="234238"/>
                </a:cubicBezTo>
                <a:cubicBezTo>
                  <a:pt x="2147915" y="205587"/>
                  <a:pt x="2165227" y="160999"/>
                  <a:pt x="2179125" y="130675"/>
                </a:cubicBezTo>
                <a:cubicBezTo>
                  <a:pt x="2193023" y="100351"/>
                  <a:pt x="2204496" y="69589"/>
                  <a:pt x="2218672" y="52291"/>
                </a:cubicBezTo>
                <a:cubicBezTo>
                  <a:pt x="2232848" y="34993"/>
                  <a:pt x="2258436" y="12277"/>
                  <a:pt x="2287981" y="22308"/>
                </a:cubicBezTo>
                <a:cubicBezTo>
                  <a:pt x="2317526" y="32339"/>
                  <a:pt x="2343348" y="88918"/>
                  <a:pt x="2362992" y="139952"/>
                </a:cubicBezTo>
                <a:cubicBezTo>
                  <a:pt x="2382636" y="190986"/>
                  <a:pt x="2422471" y="280651"/>
                  <a:pt x="2449784" y="310200"/>
                </a:cubicBezTo>
                <a:cubicBezTo>
                  <a:pt x="2477097" y="339749"/>
                  <a:pt x="2504523" y="331748"/>
                  <a:pt x="2526871" y="317248"/>
                </a:cubicBezTo>
                <a:cubicBezTo>
                  <a:pt x="2549219" y="302748"/>
                  <a:pt x="2572154" y="264137"/>
                  <a:pt x="2583873" y="223199"/>
                </a:cubicBezTo>
                <a:cubicBezTo>
                  <a:pt x="2595592" y="182261"/>
                  <a:pt x="2608311" y="106210"/>
                  <a:pt x="2630137" y="71621"/>
                </a:cubicBezTo>
                <a:cubicBezTo>
                  <a:pt x="2651963" y="37032"/>
                  <a:pt x="2663858" y="20069"/>
                  <a:pt x="2714832" y="15664"/>
                </a:cubicBezTo>
                <a:cubicBezTo>
                  <a:pt x="2769469" y="20417"/>
                  <a:pt x="2776122" y="51915"/>
                  <a:pt x="2791348" y="75722"/>
                </a:cubicBezTo>
                <a:cubicBezTo>
                  <a:pt x="2806574" y="99529"/>
                  <a:pt x="2813438" y="128210"/>
                  <a:pt x="2828158" y="158504"/>
                </a:cubicBezTo>
                <a:cubicBezTo>
                  <a:pt x="2842878" y="188798"/>
                  <a:pt x="2856057" y="228585"/>
                  <a:pt x="2879667" y="257488"/>
                </a:cubicBezTo>
                <a:cubicBezTo>
                  <a:pt x="2903277" y="286391"/>
                  <a:pt x="2929954" y="333493"/>
                  <a:pt x="2969820" y="331926"/>
                </a:cubicBezTo>
                <a:cubicBezTo>
                  <a:pt x="3009686" y="330359"/>
                  <a:pt x="3036207" y="283396"/>
                  <a:pt x="3063933" y="248094"/>
                </a:cubicBezTo>
                <a:cubicBezTo>
                  <a:pt x="3091659" y="212792"/>
                  <a:pt x="3116887" y="152158"/>
                  <a:pt x="3136175" y="120113"/>
                </a:cubicBezTo>
                <a:cubicBezTo>
                  <a:pt x="3155463" y="88068"/>
                  <a:pt x="3160777" y="80400"/>
                  <a:pt x="3179662" y="55822"/>
                </a:cubicBezTo>
                <a:cubicBezTo>
                  <a:pt x="3205870" y="28192"/>
                  <a:pt x="3237750" y="11730"/>
                  <a:pt x="3267794" y="18433"/>
                </a:cubicBezTo>
                <a:cubicBezTo>
                  <a:pt x="3297838" y="25136"/>
                  <a:pt x="3334740" y="59466"/>
                  <a:pt x="3359926" y="96040"/>
                </a:cubicBezTo>
                <a:cubicBezTo>
                  <a:pt x="3385112" y="132614"/>
                  <a:pt x="3415187" y="199228"/>
                  <a:pt x="3451860" y="237876"/>
                </a:cubicBezTo>
                <a:cubicBezTo>
                  <a:pt x="3488533" y="276524"/>
                  <a:pt x="3533438" y="314819"/>
                  <a:pt x="3579966" y="327930"/>
                </a:cubicBezTo>
                <a:cubicBezTo>
                  <a:pt x="3626494" y="341041"/>
                  <a:pt x="3676155" y="341063"/>
                  <a:pt x="3731029" y="316543"/>
                </a:cubicBezTo>
                <a:cubicBezTo>
                  <a:pt x="3785903" y="292023"/>
                  <a:pt x="3847210" y="229225"/>
                  <a:pt x="3909210" y="180812"/>
                </a:cubicBezTo>
                <a:cubicBezTo>
                  <a:pt x="3971210" y="132399"/>
                  <a:pt x="4065072" y="60152"/>
                  <a:pt x="4135979" y="35221"/>
                </a:cubicBezTo>
                <a:cubicBezTo>
                  <a:pt x="4206886" y="10290"/>
                  <a:pt x="4264282" y="5828"/>
                  <a:pt x="4334643" y="12912"/>
                </a:cubicBezTo>
                <a:cubicBezTo>
                  <a:pt x="4405004" y="19996"/>
                  <a:pt x="4487413" y="39254"/>
                  <a:pt x="4558145" y="77726"/>
                </a:cubicBezTo>
                <a:cubicBezTo>
                  <a:pt x="4628877" y="116198"/>
                  <a:pt x="4695074" y="175589"/>
                  <a:pt x="4759036" y="216272"/>
                </a:cubicBezTo>
                <a:cubicBezTo>
                  <a:pt x="4822998" y="256955"/>
                  <a:pt x="4876107" y="302199"/>
                  <a:pt x="4941916" y="321826"/>
                </a:cubicBezTo>
                <a:cubicBezTo>
                  <a:pt x="5007725" y="341453"/>
                  <a:pt x="5082771" y="341236"/>
                  <a:pt x="5153891" y="334035"/>
                </a:cubicBezTo>
                <a:cubicBezTo>
                  <a:pt x="5225011" y="326834"/>
                  <a:pt x="5299363" y="304017"/>
                  <a:pt x="5368636" y="278617"/>
                </a:cubicBezTo>
                <a:cubicBezTo>
                  <a:pt x="5437909" y="253217"/>
                  <a:pt x="5506612" y="212202"/>
                  <a:pt x="5569527" y="181635"/>
                </a:cubicBezTo>
                <a:cubicBezTo>
                  <a:pt x="5632442" y="151068"/>
                  <a:pt x="5672472" y="122397"/>
                  <a:pt x="5746124" y="95217"/>
                </a:cubicBezTo>
                <a:cubicBezTo>
                  <a:pt x="5819776" y="68037"/>
                  <a:pt x="5929728" y="26848"/>
                  <a:pt x="6011437" y="18552"/>
                </a:cubicBezTo>
                <a:cubicBezTo>
                  <a:pt x="6093146" y="10256"/>
                  <a:pt x="6159937" y="20568"/>
                  <a:pt x="6236376" y="45439"/>
                </a:cubicBezTo>
                <a:cubicBezTo>
                  <a:pt x="6312815" y="70310"/>
                  <a:pt x="6401105" y="131227"/>
                  <a:pt x="6470073" y="167781"/>
                </a:cubicBezTo>
                <a:cubicBezTo>
                  <a:pt x="6539041" y="204335"/>
                  <a:pt x="6578534" y="236524"/>
                  <a:pt x="6650182" y="264762"/>
                </a:cubicBezTo>
                <a:cubicBezTo>
                  <a:pt x="6721830" y="293000"/>
                  <a:pt x="6814524" y="329242"/>
                  <a:pt x="6899960" y="337207"/>
                </a:cubicBezTo>
                <a:cubicBezTo>
                  <a:pt x="6985397" y="345172"/>
                  <a:pt x="7083204" y="332706"/>
                  <a:pt x="7162801" y="312550"/>
                </a:cubicBezTo>
                <a:cubicBezTo>
                  <a:pt x="7242398" y="292394"/>
                  <a:pt x="7287491" y="260027"/>
                  <a:pt x="7377545" y="216272"/>
                </a:cubicBezTo>
                <a:cubicBezTo>
                  <a:pt x="7467599" y="172517"/>
                  <a:pt x="7613072" y="85808"/>
                  <a:pt x="7703127" y="50017"/>
                </a:cubicBezTo>
                <a:cubicBezTo>
                  <a:pt x="7793182" y="14226"/>
                  <a:pt x="7892144" y="6350"/>
                  <a:pt x="795449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6206852"/>
      </p:ext>
    </p:extLst>
  </p:cSld>
  <p:clrMapOvr>
    <a:masterClrMapping/>
  </p:clrMapOvr>
  <p:transition spd="slow" advClick="0" advTm="1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0" presetClass="entr" presetSubtype="0" fill="hold" grpId="0" nodeType="clickEffect">
                                  <p:stCondLst>
                                    <p:cond delay="3000"/>
                                  </p:stCondLst>
                                  <p:iterate type="lt">
                                    <p:tmPct val="10000"/>
                                  </p:iterate>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stCondLst>
                                            <p:cond delay="0"/>
                                          </p:stCondLst>
                                        </p:cTn>
                                        <p:tgtEl>
                                          <p:spTgt spid="9"/>
                                        </p:tgtEl>
                                      </p:cBhvr>
                                    </p:animEffect>
                                    <p:anim to="" calcmode="lin" valueType="num">
                                      <p:cBhvr>
                                        <p:cTn id="24" dur="500" fill="hold">
                                          <p:stCondLst>
                                            <p:cond delay="0"/>
                                          </p:stCondLst>
                                        </p:cTn>
                                        <p:tgtEl>
                                          <p:spTgt spid="9"/>
                                        </p:tgtEl>
                                        <p:attrNameLst>
                                          <p:attrName>ppt_w</p:attrName>
                                        </p:attrNameLst>
                                      </p:cBhvr>
                                      <p:tavLst>
                                        <p:tav tm="0">
                                          <p:val>
                                            <p:strVal val="#ppt_w*4"/>
                                          </p:val>
                                        </p:tav>
                                        <p:tav tm="100000">
                                          <p:val>
                                            <p:strVal val="#ppt_w"/>
                                          </p:val>
                                        </p:tav>
                                      </p:tavLst>
                                    </p:anim>
                                    <p:anim to="" calcmode="lin" valueType="num">
                                      <p:cBhvr>
                                        <p:cTn id="25" dur="500" fill="hold">
                                          <p:stCondLst>
                                            <p:cond delay="0"/>
                                          </p:stCondLst>
                                        </p:cTn>
                                        <p:tgtEl>
                                          <p:spTgt spid="9"/>
                                        </p:tgtEl>
                                        <p:attrNameLst>
                                          <p:attrName>ppt_h</p:attrName>
                                        </p:attrNameLst>
                                      </p:cBhvr>
                                      <p:tavLst>
                                        <p:tav tm="0">
                                          <p:val>
                                            <p:strVal val="#ppt_h*4"/>
                                          </p:val>
                                        </p:tav>
                                        <p:tav tm="100000">
                                          <p:val>
                                            <p:strVal val="#ppt_h"/>
                                          </p:val>
                                        </p:tav>
                                      </p:tavLst>
                                    </p:anim>
                                  </p:childTnLst>
                                </p:cTn>
                              </p:par>
                            </p:childTnLst>
                          </p:cTn>
                        </p:par>
                        <p:par>
                          <p:cTn id="26" fill="hold">
                            <p:stCondLst>
                              <p:cond delay="4500"/>
                            </p:stCondLst>
                            <p:childTnLst>
                              <p:par>
                                <p:cTn id="27" presetID="26" presetClass="emph" presetSubtype="0" fill="hold" grpId="1" nodeType="afterEffect">
                                  <p:stCondLst>
                                    <p:cond delay="0"/>
                                  </p:stCondLst>
                                  <p:iterate type="lt">
                                    <p:tmPct val="0"/>
                                  </p:iterate>
                                  <p:childTnLst>
                                    <p:animEffect transition="out" filter="fade">
                                      <p:cBhvr>
                                        <p:cTn id="28" dur="500" tmFilter="0, 0; .2, .5; .8, .5; 1, 0"/>
                                        <p:tgtEl>
                                          <p:spTgt spid="9"/>
                                        </p:tgtEl>
                                      </p:cBhvr>
                                    </p:animEffect>
                                    <p:animScale>
                                      <p:cBhvr>
                                        <p:cTn id="29" dur="250" autoRev="1" fill="hold"/>
                                        <p:tgtEl>
                                          <p:spTgt spid="9"/>
                                        </p:tgtEl>
                                      </p:cBhvr>
                                      <p:by x="105000" y="105000"/>
                                    </p:animScale>
                                  </p:childTnLst>
                                </p:cTn>
                              </p:par>
                            </p:childTnLst>
                          </p:cTn>
                        </p:par>
                        <p:par>
                          <p:cTn id="30" fill="hold">
                            <p:stCondLst>
                              <p:cond delay="500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250"/>
                                        <p:tgtEl>
                                          <p:spTgt spid="12"/>
                                        </p:tgtEl>
                                      </p:cBhvr>
                                    </p:animEffect>
                                  </p:childTnLst>
                                </p:cTn>
                              </p:par>
                              <p:par>
                                <p:cTn id="34" presetID="22" presetClass="exit" presetSubtype="1" fill="hold" grpId="1" nodeType="withEffect">
                                  <p:stCondLst>
                                    <p:cond delay="500"/>
                                  </p:stCondLst>
                                  <p:childTnLst>
                                    <p:animEffect transition="out" filter="wipe(up)">
                                      <p:cBhvr>
                                        <p:cTn id="35" dur="1250"/>
                                        <p:tgtEl>
                                          <p:spTgt spid="12"/>
                                        </p:tgtEl>
                                      </p:cBhvr>
                                    </p:animEffect>
                                    <p:set>
                                      <p:cBhvr>
                                        <p:cTn id="36" dur="1" fill="hold">
                                          <p:stCondLst>
                                            <p:cond delay="1249"/>
                                          </p:stCondLst>
                                        </p:cTn>
                                        <p:tgtEl>
                                          <p:spTgt spid="12"/>
                                        </p:tgtEl>
                                        <p:attrNameLst>
                                          <p:attrName>style.visibility</p:attrName>
                                        </p:attrNameLst>
                                      </p:cBhvr>
                                      <p:to>
                                        <p:strVal val="hidden"/>
                                      </p:to>
                                    </p:set>
                                  </p:childTnLst>
                                </p:cTn>
                              </p:par>
                              <p:par>
                                <p:cTn id="37" presetID="10" presetClass="exit" presetSubtype="0" fill="hold" grpId="2" nodeType="withEffect">
                                  <p:stCondLst>
                                    <p:cond delay="1500"/>
                                  </p:stCondLst>
                                  <p:iterate type="lt">
                                    <p:tmPct val="0"/>
                                  </p:iterate>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par>
                                <p:cTn id="40" presetID="22" presetClass="entr" presetSubtype="8" fill="hold" grpId="0" nodeType="withEffect">
                                  <p:stCondLst>
                                    <p:cond delay="25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2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2" nodeType="clickEffect">
                                  <p:stCondLst>
                                    <p:cond delay="5000"/>
                                  </p:stCondLst>
                                  <p:childTnLst>
                                    <p:set>
                                      <p:cBhvr>
                                        <p:cTn id="4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Graphic spid="6" grpId="0">
        <p:bldAsOne/>
      </p:bldGraphic>
      <p:bldP spid="7" grpId="0"/>
      <p:bldP spid="9" grpId="0"/>
      <p:bldP spid="9" grpId="1"/>
      <p:bldP spid="9" grpId="2"/>
      <p:bldP spid="12" grpId="0" animBg="1"/>
      <p:bldP spid="12" grpId="1" animBg="1"/>
      <p:bldP spid="12" grpId="2"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223340"/>
            <a:ext cx="9144001" cy="1371600"/>
          </a:xfrm>
        </p:spPr>
        <p:txBody>
          <a:bodyPr/>
          <a:lstStyle/>
          <a:p>
            <a:r>
              <a:rPr lang="en-US" b="1" dirty="0" smtClean="0"/>
              <a:t>Ages of truth expose the ignorance of Man</a:t>
            </a:r>
            <a:endParaRPr lang="en-US" b="1" dirty="0"/>
          </a:p>
        </p:txBody>
      </p:sp>
      <p:graphicFrame>
        <p:nvGraphicFramePr>
          <p:cNvPr id="3" name="Content Placeholder 2" descr="Alternating Flow diagram showing 3 groups arranged from left to right with a title and bullet points in each group and a curved arrow showing the flow from one group to the next."/>
          <p:cNvGraphicFramePr>
            <a:graphicFrameLocks noGrp="1"/>
          </p:cNvGraphicFramePr>
          <p:nvPr>
            <p:ph idx="1"/>
            <p:extLst>
              <p:ext uri="{D42A27DB-BD31-4B8C-83A1-F6EECF244321}">
                <p14:modId xmlns:p14="http://schemas.microsoft.com/office/powerpoint/2010/main" val="3993531930"/>
              </p:ext>
            </p:extLst>
          </p:nvPr>
        </p:nvGraphicFramePr>
        <p:xfrm>
          <a:off x="1522413" y="1936531"/>
          <a:ext cx="9134475"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10"/>
          </p:nvPr>
        </p:nvSpPr>
        <p:spPr/>
        <p:txBody>
          <a:bodyPr/>
          <a:lstStyle/>
          <a:p>
            <a:fld id="{9C57EE11-E7D3-4C36-BF81-9D0A19A67BB5}" type="datetime1">
              <a:rPr lang="en-US" smtClean="0"/>
              <a:t>3/16/2017</a:t>
            </a:fld>
            <a:endParaRPr lang="en-US"/>
          </a:p>
        </p:txBody>
      </p:sp>
      <p:sp>
        <p:nvSpPr>
          <p:cNvPr id="4" name="Footer Placeholder 3"/>
          <p:cNvSpPr>
            <a:spLocks noGrp="1"/>
          </p:cNvSpPr>
          <p:nvPr>
            <p:ph type="ftr" sz="quarter" idx="11"/>
          </p:nvPr>
        </p:nvSpPr>
        <p:spPr/>
        <p:txBody>
          <a:bodyPr/>
          <a:lstStyle/>
          <a:p>
            <a:r>
              <a:rPr lang="en-US" smtClean="0"/>
              <a:t>Copyright © Ronald A. Bert - Motion's Edge</a:t>
            </a:r>
            <a:endParaRPr lang="en-US" dirty="0"/>
          </a:p>
        </p:txBody>
      </p:sp>
      <p:sp>
        <p:nvSpPr>
          <p:cNvPr id="5" name="Slide Number Placeholder 4"/>
          <p:cNvSpPr>
            <a:spLocks noGrp="1"/>
          </p:cNvSpPr>
          <p:nvPr>
            <p:ph type="sldNum" sz="quarter" idx="12"/>
          </p:nvPr>
        </p:nvSpPr>
        <p:spPr/>
        <p:txBody>
          <a:bodyPr/>
          <a:lstStyle/>
          <a:p>
            <a:r>
              <a:rPr lang="en-US" dirty="0" smtClean="0"/>
              <a:t>3</a:t>
            </a:r>
            <a:endParaRPr lang="en-US" dirty="0"/>
          </a:p>
        </p:txBody>
      </p:sp>
      <p:sp>
        <p:nvSpPr>
          <p:cNvPr id="7" name="Title 1"/>
          <p:cNvSpPr txBox="1">
            <a:spLocks/>
          </p:cNvSpPr>
          <p:nvPr/>
        </p:nvSpPr>
        <p:spPr>
          <a:xfrm>
            <a:off x="1655181" y="2488562"/>
            <a:ext cx="8762034" cy="2743200"/>
          </a:xfrm>
          <a:prstGeom prst="rect">
            <a:avLst/>
          </a:prstGeom>
        </p:spPr>
        <p:txBody>
          <a:bodyPr vert="horz" lIns="91440" tIns="45720" rIns="91440" bIns="45720" numCol="1" rtlCol="0" anchor="ctr">
            <a:prstTxWarp prst="textStop">
              <a:avLst/>
            </a:prstTxWarp>
            <a:normAutofit/>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smtClean="0">
                <a:ln w="17780" cmpd="sng">
                  <a:solidFill>
                    <a:srgbClr val="FFFF00"/>
                  </a:solidFill>
                  <a:prstDash val="solid"/>
                  <a:miter lim="800000"/>
                </a:ln>
                <a:solidFill>
                  <a:srgbClr val="CC99FF"/>
                </a:solidFill>
                <a:effectLst>
                  <a:glow rad="63500">
                    <a:srgbClr val="9966FF"/>
                  </a:glow>
                  <a:outerShdw blurRad="50800" algn="tl" rotWithShape="0">
                    <a:srgbClr val="000000"/>
                  </a:outerShdw>
                </a:effectLst>
                <a:latin typeface="Calibri" panose="020F0502020204030204" pitchFamily="34" charset="0"/>
              </a:rPr>
              <a:t>All Points Center</a:t>
            </a:r>
            <a:endParaRPr lang="en-US" sz="4420" b="1" dirty="0">
              <a:ln w="17780" cmpd="sng">
                <a:solidFill>
                  <a:srgbClr val="FFFF00"/>
                </a:solidFill>
                <a:prstDash val="solid"/>
                <a:miter lim="800000"/>
              </a:ln>
              <a:solidFill>
                <a:srgbClr val="CC99FF"/>
              </a:solidFill>
              <a:effectLst>
                <a:glow rad="63500">
                  <a:srgbClr val="9966FF"/>
                </a:glow>
                <a:outerShdw blurRad="50800" algn="tl" rotWithShape="0">
                  <a:srgbClr val="000000"/>
                </a:outerShdw>
              </a:effectLst>
              <a:latin typeface="Calibri" panose="020F0502020204030204" pitchFamily="34" charset="0"/>
            </a:endParaRPr>
          </a:p>
        </p:txBody>
      </p:sp>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56962" y="3745296"/>
            <a:ext cx="304800" cy="304800"/>
          </a:xfrm>
          <a:prstGeom prst="rect">
            <a:avLst/>
          </a:prstGeom>
        </p:spPr>
      </p:pic>
    </p:spTree>
    <p:extLst>
      <p:ext uri="{BB962C8B-B14F-4D97-AF65-F5344CB8AC3E}">
        <p14:creationId xmlns:p14="http://schemas.microsoft.com/office/powerpoint/2010/main" val="462238070"/>
      </p:ext>
    </p:extLst>
  </p:cSld>
  <p:clrMapOvr>
    <a:masterClrMapping/>
  </p:clrMapOvr>
  <mc:AlternateContent xmlns:mc="http://schemas.openxmlformats.org/markup-compatibility/2006" xmlns:p14="http://schemas.microsoft.com/office/powerpoint/2010/main">
    <mc:Choice Requires="p14">
      <p:transition spd="med" p14:dur="700" advClick="0" advTm="10">
        <p:fade/>
      </p:transition>
    </mc:Choice>
    <mc:Fallback xmlns="">
      <p:transition spd="med" advClick="0" advTm="1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50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0" presetClass="entr" presetSubtype="0" fill="hold" grpId="0" nodeType="clickEffect">
                                  <p:stCondLst>
                                    <p:cond delay="1000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stCondLst>
                                            <p:cond delay="0"/>
                                          </p:stCondLst>
                                        </p:cTn>
                                        <p:tgtEl>
                                          <p:spTgt spid="7"/>
                                        </p:tgtEl>
                                      </p:cBhvr>
                                    </p:animEffect>
                                    <p:anim to="" calcmode="lin" valueType="num">
                                      <p:cBhvr>
                                        <p:cTn id="20" dur="500" fill="hold">
                                          <p:stCondLst>
                                            <p:cond delay="0"/>
                                          </p:stCondLst>
                                        </p:cTn>
                                        <p:tgtEl>
                                          <p:spTgt spid="7"/>
                                        </p:tgtEl>
                                        <p:attrNameLst>
                                          <p:attrName>ppt_w</p:attrName>
                                        </p:attrNameLst>
                                      </p:cBhvr>
                                      <p:tavLst>
                                        <p:tav tm="0">
                                          <p:val>
                                            <p:strVal val="#ppt_w*4"/>
                                          </p:val>
                                        </p:tav>
                                        <p:tav tm="100000">
                                          <p:val>
                                            <p:strVal val="#ppt_w"/>
                                          </p:val>
                                        </p:tav>
                                      </p:tavLst>
                                    </p:anim>
                                    <p:anim to="" calcmode="lin" valueType="num">
                                      <p:cBhvr>
                                        <p:cTn id="21" dur="500" fill="hold">
                                          <p:stCondLst>
                                            <p:cond delay="0"/>
                                          </p:stCondLst>
                                        </p:cTn>
                                        <p:tgtEl>
                                          <p:spTgt spid="7"/>
                                        </p:tgtEl>
                                        <p:attrNameLst>
                                          <p:attrName>ppt_h</p:attrName>
                                        </p:attrNameLst>
                                      </p:cBhvr>
                                      <p:tavLst>
                                        <p:tav tm="0">
                                          <p:val>
                                            <p:strVal val="#ppt_h*4"/>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xit" presetSubtype="32" fill="hold" grpId="1" nodeType="clickEffect">
                                  <p:stCondLst>
                                    <p:cond delay="2000"/>
                                  </p:stCondLst>
                                  <p:childTnLst>
                                    <p:anim calcmode="lin" valueType="num">
                                      <p:cBhvr>
                                        <p:cTn id="25" dur="500"/>
                                        <p:tgtEl>
                                          <p:spTgt spid="7"/>
                                        </p:tgtEl>
                                        <p:attrNameLst>
                                          <p:attrName>ppt_w</p:attrName>
                                        </p:attrNameLst>
                                      </p:cBhvr>
                                      <p:tavLst>
                                        <p:tav tm="0">
                                          <p:val>
                                            <p:strVal val="ppt_w"/>
                                          </p:val>
                                        </p:tav>
                                        <p:tav tm="100000">
                                          <p:val>
                                            <p:fltVal val="0"/>
                                          </p:val>
                                        </p:tav>
                                      </p:tavLst>
                                    </p:anim>
                                    <p:anim calcmode="lin" valueType="num">
                                      <p:cBhvr>
                                        <p:cTn id="26" dur="500"/>
                                        <p:tgtEl>
                                          <p:spTgt spid="7"/>
                                        </p:tgtEl>
                                        <p:attrNameLst>
                                          <p:attrName>ppt_h</p:attrName>
                                        </p:attrNameLst>
                                      </p:cBhvr>
                                      <p:tavLst>
                                        <p:tav tm="0">
                                          <p:val>
                                            <p:strVal val="ppt_h"/>
                                          </p:val>
                                        </p:tav>
                                        <p:tav tm="100000">
                                          <p:val>
                                            <p:fltVal val="0"/>
                                          </p:val>
                                        </p:tav>
                                      </p:tavLst>
                                    </p:anim>
                                    <p:set>
                                      <p:cBhvr>
                                        <p:cTn id="27" dur="1" fill="hold">
                                          <p:stCondLst>
                                            <p:cond delay="499"/>
                                          </p:stCondLst>
                                        </p:cTn>
                                        <p:tgtEl>
                                          <p:spTgt spid="7"/>
                                        </p:tgtEl>
                                        <p:attrNameLst>
                                          <p:attrName>style.visibility</p:attrName>
                                        </p:attrNameLst>
                                      </p:cBhvr>
                                      <p:to>
                                        <p:strVal val="hidden"/>
                                      </p:to>
                                    </p:set>
                                  </p:childTnLst>
                                </p:cTn>
                              </p:par>
                              <p:par>
                                <p:cTn id="28" presetID="0" presetClass="path" presetSubtype="0" accel="50000" decel="50000" fill="hold" grpId="4" nodeType="withEffect">
                                  <p:stCondLst>
                                    <p:cond delay="2000"/>
                                  </p:stCondLst>
                                  <p:childTnLst>
                                    <p:animMotion origin="layout" path="M -1.03673E-6 0.00023 L 0.00547 -0.00347 " pathEditMode="relative" rAng="0" ptsTypes="AA">
                                      <p:cBhvr>
                                        <p:cTn id="29" dur="500" fill="hold"/>
                                        <p:tgtEl>
                                          <p:spTgt spid="7"/>
                                        </p:tgtEl>
                                        <p:attrNameLst>
                                          <p:attrName>ppt_x</p:attrName>
                                          <p:attrName>ppt_y</p:attrName>
                                        </p:attrNameLst>
                                      </p:cBhvr>
                                      <p:rCtr x="27400" y="-18500"/>
                                    </p:animMotion>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2" nodeType="clickEffect">
                                  <p:stCondLst>
                                    <p:cond delay="1000"/>
                                  </p:stCondLst>
                                  <p:childTnLst>
                                    <p:set>
                                      <p:cBhvr>
                                        <p:cTn id="33" dur="1" fill="hold">
                                          <p:stCondLst>
                                            <p:cond delay="0"/>
                                          </p:stCondLst>
                                        </p:cTn>
                                        <p:tgtEl>
                                          <p:spTgt spid="7"/>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3" nodeType="clickEffect">
                                  <p:stCondLst>
                                    <p:cond delay="2000"/>
                                  </p:stCondLst>
                                  <p:childTnLst>
                                    <p:set>
                                      <p:cBhvr>
                                        <p:cTn id="39"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Graphic spid="3" grpId="0">
        <p:bldAsOne/>
      </p:bldGraphic>
      <p:bldP spid="7" grpId="0"/>
      <p:bldP spid="7" grpId="1"/>
      <p:bldP spid="7" grpId="2"/>
      <p:bldP spid="7" grpId="3"/>
      <p:bldP spid="7" grpId="4"/>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494" y="369425"/>
            <a:ext cx="9144001" cy="1371600"/>
          </a:xfrm>
        </p:spPr>
        <p:txBody>
          <a:bodyPr/>
          <a:lstStyle/>
          <a:p>
            <a:r>
              <a:rPr lang="en-US" b="1" dirty="0" smtClean="0"/>
              <a:t>Spatial Confines of Light in Time</a:t>
            </a:r>
            <a:endParaRPr lang="en-US" b="1" dirty="0"/>
          </a:p>
        </p:txBody>
      </p:sp>
      <p:sp>
        <p:nvSpPr>
          <p:cNvPr id="3" name="Content Placeholder 2"/>
          <p:cNvSpPr>
            <a:spLocks noGrp="1"/>
          </p:cNvSpPr>
          <p:nvPr>
            <p:ph sz="half" idx="1"/>
          </p:nvPr>
        </p:nvSpPr>
        <p:spPr>
          <a:xfrm>
            <a:off x="1238491" y="2124920"/>
            <a:ext cx="4720613" cy="4114800"/>
          </a:xfrm>
        </p:spPr>
        <p:txBody>
          <a:bodyPr/>
          <a:lstStyle/>
          <a:p>
            <a:r>
              <a:rPr lang="en-US" dirty="0" smtClean="0"/>
              <a:t>Source or Origin; Time’s Envelope</a:t>
            </a:r>
            <a:endParaRPr lang="en-US" dirty="0"/>
          </a:p>
          <a:p>
            <a:r>
              <a:rPr lang="en-US" dirty="0" smtClean="0"/>
              <a:t>Extent of Physical Existence </a:t>
            </a:r>
            <a:endParaRPr lang="en-US" dirty="0"/>
          </a:p>
          <a:p>
            <a:r>
              <a:rPr lang="en-US" dirty="0" smtClean="0"/>
              <a:t>Unfailing Size</a:t>
            </a:r>
          </a:p>
          <a:p>
            <a:r>
              <a:rPr lang="en-US" dirty="0" smtClean="0"/>
              <a:t>Dimensional Consistency</a:t>
            </a:r>
          </a:p>
          <a:p>
            <a:endParaRPr lang="en-US" dirty="0"/>
          </a:p>
        </p:txBody>
      </p:sp>
      <p:sp>
        <p:nvSpPr>
          <p:cNvPr id="4" name="Date Placeholder 3"/>
          <p:cNvSpPr>
            <a:spLocks noGrp="1"/>
          </p:cNvSpPr>
          <p:nvPr>
            <p:ph type="dt" sz="half" idx="10"/>
          </p:nvPr>
        </p:nvSpPr>
        <p:spPr/>
        <p:txBody>
          <a:bodyPr/>
          <a:lstStyle/>
          <a:p>
            <a:fld id="{CB460E08-4AEC-445F-BD65-06E7B27398AB}" type="datetime1">
              <a:rPr lang="en-US" smtClean="0"/>
              <a:t>3/16/2017</a:t>
            </a:fld>
            <a:endParaRPr lang="en-US"/>
          </a:p>
        </p:txBody>
      </p:sp>
      <p:sp>
        <p:nvSpPr>
          <p:cNvPr id="5" name="Footer Placeholder 4"/>
          <p:cNvSpPr>
            <a:spLocks noGrp="1"/>
          </p:cNvSpPr>
          <p:nvPr>
            <p:ph type="ftr" sz="quarter" idx="11"/>
          </p:nvPr>
        </p:nvSpPr>
        <p:spPr/>
        <p:txBody>
          <a:bodyPr/>
          <a:lstStyle/>
          <a:p>
            <a:r>
              <a:rPr lang="en-US" smtClean="0"/>
              <a:t>Copyright © Ronald A. Bert - Motion's Edge</a:t>
            </a:r>
            <a:endParaRPr lang="en-US" dirty="0"/>
          </a:p>
        </p:txBody>
      </p:sp>
      <p:sp>
        <p:nvSpPr>
          <p:cNvPr id="6" name="Slide Number Placeholder 5"/>
          <p:cNvSpPr>
            <a:spLocks noGrp="1"/>
          </p:cNvSpPr>
          <p:nvPr>
            <p:ph type="sldNum" sz="quarter" idx="12"/>
          </p:nvPr>
        </p:nvSpPr>
        <p:spPr/>
        <p:txBody>
          <a:bodyPr/>
          <a:lstStyle/>
          <a:p>
            <a:r>
              <a:rPr lang="en-US" dirty="0" smtClean="0"/>
              <a:t>4</a:t>
            </a:r>
            <a:endParaRPr lang="en-US" dirty="0"/>
          </a:p>
        </p:txBody>
      </p:sp>
      <p:grpSp>
        <p:nvGrpSpPr>
          <p:cNvPr id="12" name="Group 11"/>
          <p:cNvGrpSpPr/>
          <p:nvPr/>
        </p:nvGrpSpPr>
        <p:grpSpPr>
          <a:xfrm rot="16200000">
            <a:off x="7531182" y="2016663"/>
            <a:ext cx="2696902" cy="3846617"/>
            <a:chOff x="7523544" y="2025570"/>
            <a:chExt cx="2696902" cy="3846617"/>
          </a:xfrm>
        </p:grpSpPr>
        <p:sp>
          <p:nvSpPr>
            <p:cNvPr id="14" name="Rectangle 13"/>
            <p:cNvSpPr/>
            <p:nvPr/>
          </p:nvSpPr>
          <p:spPr>
            <a:xfrm>
              <a:off x="7523544" y="2592729"/>
              <a:ext cx="2696902" cy="26974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523544" y="2025570"/>
              <a:ext cx="2696902" cy="523220"/>
            </a:xfrm>
            <a:prstGeom prst="rect">
              <a:avLst/>
            </a:prstGeom>
            <a:noFill/>
          </p:spPr>
          <p:txBody>
            <a:bodyPr wrap="square" rtlCol="0">
              <a:spAutoFit/>
            </a:bodyPr>
            <a:lstStyle/>
            <a:p>
              <a:pPr algn="ctr"/>
              <a:r>
                <a:rPr lang="en-US" sz="2800" b="1" dirty="0" smtClean="0"/>
                <a:t>BOTTOM</a:t>
              </a:r>
              <a:endParaRPr lang="en-US" sz="2800" b="1" dirty="0"/>
            </a:p>
          </p:txBody>
        </p:sp>
        <p:sp>
          <p:nvSpPr>
            <p:cNvPr id="16" name="TextBox 15"/>
            <p:cNvSpPr txBox="1"/>
            <p:nvPr/>
          </p:nvSpPr>
          <p:spPr>
            <a:xfrm rot="10800000">
              <a:off x="7523544" y="5348967"/>
              <a:ext cx="2696902" cy="523220"/>
            </a:xfrm>
            <a:prstGeom prst="rect">
              <a:avLst/>
            </a:prstGeom>
            <a:noFill/>
          </p:spPr>
          <p:txBody>
            <a:bodyPr wrap="square" rtlCol="0">
              <a:spAutoFit/>
            </a:bodyPr>
            <a:lstStyle/>
            <a:p>
              <a:pPr algn="ctr"/>
              <a:r>
                <a:rPr lang="en-US" sz="2800" b="1" dirty="0" smtClean="0"/>
                <a:t>TOP</a:t>
              </a:r>
              <a:endParaRPr lang="en-US" sz="2800" b="1" dirty="0"/>
            </a:p>
          </p:txBody>
        </p:sp>
        <p:sp>
          <p:nvSpPr>
            <p:cNvPr id="17" name="Oval 16"/>
            <p:cNvSpPr/>
            <p:nvPr/>
          </p:nvSpPr>
          <p:spPr>
            <a:xfrm>
              <a:off x="8822160" y="3902711"/>
              <a:ext cx="98385" cy="896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7523544" y="2025570"/>
            <a:ext cx="2696902" cy="3846605"/>
            <a:chOff x="7523544" y="2025570"/>
            <a:chExt cx="2696902" cy="3846605"/>
          </a:xfrm>
        </p:grpSpPr>
        <p:sp>
          <p:nvSpPr>
            <p:cNvPr id="8" name="Rectangle 7"/>
            <p:cNvSpPr/>
            <p:nvPr/>
          </p:nvSpPr>
          <p:spPr>
            <a:xfrm>
              <a:off x="7523544" y="2592728"/>
              <a:ext cx="2696902" cy="26974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523544" y="2025570"/>
              <a:ext cx="2696902" cy="523220"/>
            </a:xfrm>
            <a:prstGeom prst="rect">
              <a:avLst/>
            </a:prstGeom>
            <a:noFill/>
          </p:spPr>
          <p:txBody>
            <a:bodyPr wrap="square" rtlCol="0">
              <a:spAutoFit/>
            </a:bodyPr>
            <a:lstStyle/>
            <a:p>
              <a:pPr algn="ctr"/>
              <a:r>
                <a:rPr lang="en-US" sz="2800" b="1" dirty="0" smtClean="0"/>
                <a:t>START</a:t>
              </a:r>
              <a:endParaRPr lang="en-US" sz="2800" b="1" dirty="0"/>
            </a:p>
          </p:txBody>
        </p:sp>
        <p:sp>
          <p:nvSpPr>
            <p:cNvPr id="9" name="TextBox 8"/>
            <p:cNvSpPr txBox="1"/>
            <p:nvPr/>
          </p:nvSpPr>
          <p:spPr>
            <a:xfrm rot="10800000">
              <a:off x="7523544" y="5348955"/>
              <a:ext cx="2696902" cy="523220"/>
            </a:xfrm>
            <a:prstGeom prst="rect">
              <a:avLst/>
            </a:prstGeom>
            <a:noFill/>
          </p:spPr>
          <p:txBody>
            <a:bodyPr wrap="square" rtlCol="0">
              <a:spAutoFit/>
            </a:bodyPr>
            <a:lstStyle/>
            <a:p>
              <a:pPr algn="ctr"/>
              <a:r>
                <a:rPr lang="en-US" sz="2800" b="1" dirty="0" smtClean="0"/>
                <a:t>END</a:t>
              </a:r>
              <a:endParaRPr lang="en-US" sz="2800" b="1" dirty="0"/>
            </a:p>
          </p:txBody>
        </p:sp>
        <p:sp>
          <p:nvSpPr>
            <p:cNvPr id="11" name="Oval 10"/>
            <p:cNvSpPr/>
            <p:nvPr/>
          </p:nvSpPr>
          <p:spPr>
            <a:xfrm>
              <a:off x="8822160" y="3902711"/>
              <a:ext cx="98385" cy="896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rot="16200000">
            <a:off x="7527544" y="2021571"/>
            <a:ext cx="2696902" cy="3835531"/>
            <a:chOff x="7523544" y="2025570"/>
            <a:chExt cx="2696902" cy="3835531"/>
          </a:xfrm>
        </p:grpSpPr>
        <p:sp>
          <p:nvSpPr>
            <p:cNvPr id="19" name="Rectangle 18"/>
            <p:cNvSpPr/>
            <p:nvPr/>
          </p:nvSpPr>
          <p:spPr>
            <a:xfrm>
              <a:off x="7523544" y="2592729"/>
              <a:ext cx="2696902" cy="26974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523544" y="2025570"/>
              <a:ext cx="2696902" cy="523220"/>
            </a:xfrm>
            <a:prstGeom prst="rect">
              <a:avLst/>
            </a:prstGeom>
            <a:noFill/>
          </p:spPr>
          <p:txBody>
            <a:bodyPr wrap="square" rtlCol="0">
              <a:spAutoFit/>
            </a:bodyPr>
            <a:lstStyle/>
            <a:p>
              <a:pPr algn="ctr"/>
              <a:r>
                <a:rPr lang="en-US" sz="2800" b="1" dirty="0" smtClean="0"/>
                <a:t>SMALLEST</a:t>
              </a:r>
              <a:endParaRPr lang="en-US" sz="2800" b="1" dirty="0"/>
            </a:p>
          </p:txBody>
        </p:sp>
        <p:sp>
          <p:nvSpPr>
            <p:cNvPr id="21" name="TextBox 20"/>
            <p:cNvSpPr txBox="1"/>
            <p:nvPr/>
          </p:nvSpPr>
          <p:spPr>
            <a:xfrm rot="10800000">
              <a:off x="7523544" y="5337881"/>
              <a:ext cx="2696902" cy="523220"/>
            </a:xfrm>
            <a:prstGeom prst="rect">
              <a:avLst/>
            </a:prstGeom>
            <a:noFill/>
          </p:spPr>
          <p:txBody>
            <a:bodyPr wrap="square" rtlCol="0">
              <a:spAutoFit/>
            </a:bodyPr>
            <a:lstStyle/>
            <a:p>
              <a:pPr algn="ctr"/>
              <a:r>
                <a:rPr lang="en-US" sz="2800" b="1" dirty="0" smtClean="0"/>
                <a:t>LARGEST</a:t>
              </a:r>
              <a:endParaRPr lang="en-US" sz="2800" b="1" dirty="0"/>
            </a:p>
          </p:txBody>
        </p:sp>
        <p:sp>
          <p:nvSpPr>
            <p:cNvPr id="22" name="Oval 21"/>
            <p:cNvSpPr/>
            <p:nvPr/>
          </p:nvSpPr>
          <p:spPr>
            <a:xfrm>
              <a:off x="8822130" y="3902741"/>
              <a:ext cx="98385" cy="896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rot="16200000">
            <a:off x="7528007" y="2018568"/>
            <a:ext cx="2696902" cy="3846617"/>
            <a:chOff x="7523544" y="2025570"/>
            <a:chExt cx="2696902" cy="3846617"/>
          </a:xfrm>
        </p:grpSpPr>
        <p:sp>
          <p:nvSpPr>
            <p:cNvPr id="24" name="Rectangle 23"/>
            <p:cNvSpPr/>
            <p:nvPr/>
          </p:nvSpPr>
          <p:spPr>
            <a:xfrm>
              <a:off x="7523544" y="2592729"/>
              <a:ext cx="2696902" cy="26974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523544" y="2025570"/>
              <a:ext cx="2696902" cy="523220"/>
            </a:xfrm>
            <a:prstGeom prst="rect">
              <a:avLst/>
            </a:prstGeom>
            <a:noFill/>
          </p:spPr>
          <p:txBody>
            <a:bodyPr wrap="square" rtlCol="0">
              <a:spAutoFit/>
            </a:bodyPr>
            <a:lstStyle/>
            <a:p>
              <a:pPr algn="ctr"/>
              <a:r>
                <a:rPr lang="en-US" sz="2800" b="1" dirty="0" smtClean="0"/>
                <a:t>IN</a:t>
              </a:r>
              <a:endParaRPr lang="en-US" sz="2800" b="1" dirty="0"/>
            </a:p>
          </p:txBody>
        </p:sp>
        <p:sp>
          <p:nvSpPr>
            <p:cNvPr id="26" name="TextBox 25"/>
            <p:cNvSpPr txBox="1"/>
            <p:nvPr/>
          </p:nvSpPr>
          <p:spPr>
            <a:xfrm rot="10800000">
              <a:off x="7523544" y="5348967"/>
              <a:ext cx="2696902" cy="523220"/>
            </a:xfrm>
            <a:prstGeom prst="rect">
              <a:avLst/>
            </a:prstGeom>
            <a:noFill/>
          </p:spPr>
          <p:txBody>
            <a:bodyPr wrap="square" rtlCol="0">
              <a:spAutoFit/>
            </a:bodyPr>
            <a:lstStyle/>
            <a:p>
              <a:pPr algn="ctr"/>
              <a:r>
                <a:rPr lang="en-US" sz="2800" b="1" dirty="0" smtClean="0"/>
                <a:t>OUT</a:t>
              </a:r>
              <a:endParaRPr lang="en-US" sz="2800" b="1" dirty="0"/>
            </a:p>
          </p:txBody>
        </p:sp>
        <p:sp>
          <p:nvSpPr>
            <p:cNvPr id="27" name="Oval 26"/>
            <p:cNvSpPr/>
            <p:nvPr/>
          </p:nvSpPr>
          <p:spPr>
            <a:xfrm>
              <a:off x="8822160" y="3902711"/>
              <a:ext cx="98385" cy="896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379677" y="2025425"/>
            <a:ext cx="2838718" cy="3846605"/>
            <a:chOff x="7381728" y="2025570"/>
            <a:chExt cx="2838718" cy="3846605"/>
          </a:xfrm>
        </p:grpSpPr>
        <p:sp>
          <p:nvSpPr>
            <p:cNvPr id="34" name="Rectangle 33"/>
            <p:cNvSpPr/>
            <p:nvPr/>
          </p:nvSpPr>
          <p:spPr>
            <a:xfrm>
              <a:off x="7523544" y="2592728"/>
              <a:ext cx="2696902" cy="26974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7381728" y="2025570"/>
              <a:ext cx="2831123" cy="523220"/>
            </a:xfrm>
            <a:prstGeom prst="rect">
              <a:avLst/>
            </a:prstGeom>
            <a:noFill/>
          </p:spPr>
          <p:txBody>
            <a:bodyPr wrap="square" rtlCol="0">
              <a:spAutoFit/>
            </a:bodyPr>
            <a:lstStyle/>
            <a:p>
              <a:pPr algn="ctr"/>
              <a:r>
                <a:rPr lang="en-US" sz="2800" b="1" dirty="0" smtClean="0">
                  <a:latin typeface="Calibri" panose="020F0502020204030204" pitchFamily="34" charset="0"/>
                  <a:cs typeface="Calibri" panose="020F0502020204030204" pitchFamily="34" charset="0"/>
                </a:rPr>
                <a:t>- Ꚙ</a:t>
              </a:r>
              <a:endParaRPr lang="en-US" sz="2800" b="1" dirty="0"/>
            </a:p>
          </p:txBody>
        </p:sp>
        <p:sp>
          <p:nvSpPr>
            <p:cNvPr id="36" name="TextBox 35"/>
            <p:cNvSpPr txBox="1"/>
            <p:nvPr/>
          </p:nvSpPr>
          <p:spPr>
            <a:xfrm rot="10800000">
              <a:off x="7475513" y="5348955"/>
              <a:ext cx="2744933" cy="523220"/>
            </a:xfrm>
            <a:prstGeom prst="rect">
              <a:avLst/>
            </a:prstGeom>
            <a:noFill/>
          </p:spPr>
          <p:txBody>
            <a:bodyPr wrap="square" rtlCol="0">
              <a:spAutoFit/>
            </a:bodyPr>
            <a:lstStyle/>
            <a:p>
              <a:pPr algn="ctr"/>
              <a:r>
                <a:rPr lang="en-US" sz="2800" b="1" dirty="0" smtClean="0">
                  <a:latin typeface="Calibri" panose="020F0502020204030204" pitchFamily="34" charset="0"/>
                  <a:cs typeface="Calibri" panose="020F0502020204030204" pitchFamily="34" charset="0"/>
                </a:rPr>
                <a:t>Ꚙ +</a:t>
              </a:r>
              <a:endParaRPr lang="en-US" sz="2800" b="1" dirty="0"/>
            </a:p>
          </p:txBody>
        </p:sp>
        <p:sp>
          <p:nvSpPr>
            <p:cNvPr id="37" name="Oval 36"/>
            <p:cNvSpPr/>
            <p:nvPr/>
          </p:nvSpPr>
          <p:spPr>
            <a:xfrm>
              <a:off x="8822160" y="3902711"/>
              <a:ext cx="98385" cy="896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06988261"/>
      </p:ext>
    </p:extLst>
  </p:cSld>
  <p:clrMapOvr>
    <a:masterClrMapping/>
  </p:clrMapOvr>
  <mc:AlternateContent xmlns:mc="http://schemas.openxmlformats.org/markup-compatibility/2006" xmlns:p14="http://schemas.microsoft.com/office/powerpoint/2010/main">
    <mc:Choice Requires="p14">
      <p:transition spd="med" p14:dur="700" advClick="0" advTm="10">
        <p:fade/>
      </p:transition>
    </mc:Choice>
    <mc:Fallback xmlns="">
      <p:transition spd="med" advClick="0" advTm="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150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750"/>
                                        <p:tgtEl>
                                          <p:spTgt spid="3">
                                            <p:txEl>
                                              <p:pRg st="0" end="0"/>
                                            </p:txEl>
                                          </p:spTgt>
                                        </p:tgtEl>
                                      </p:cBhvr>
                                    </p:animEffect>
                                  </p:childTnLst>
                                </p:cTn>
                              </p:par>
                            </p:childTnLst>
                          </p:cTn>
                        </p:par>
                        <p:par>
                          <p:cTn id="16" fill="hold">
                            <p:stCondLst>
                              <p:cond delay="2250"/>
                            </p:stCondLst>
                            <p:childTnLst>
                              <p:par>
                                <p:cTn id="17" presetID="23" presetClass="entr" presetSubtype="16" fill="hold" nodeType="afterEffect">
                                  <p:stCondLst>
                                    <p:cond delay="75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1000"/>
                                  </p:stCondLst>
                                  <p:childTnLst>
                                    <p:animRot by="10800000">
                                      <p:cBhvr>
                                        <p:cTn id="24" dur="1250" fill="hold"/>
                                        <p:tgtEl>
                                          <p:spTgt spid="13"/>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100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wipe(left)">
                                      <p:cBhvr>
                                        <p:cTn id="29" dur="1000"/>
                                        <p:tgtEl>
                                          <p:spTgt spid="3">
                                            <p:txEl>
                                              <p:pRg st="1" end="1"/>
                                            </p:txEl>
                                          </p:spTgt>
                                        </p:tgtEl>
                                      </p:cBhvr>
                                    </p:animEffect>
                                  </p:childTnLst>
                                </p:cTn>
                              </p:par>
                            </p:childTnLst>
                          </p:cTn>
                        </p:par>
                        <p:par>
                          <p:cTn id="30" fill="hold">
                            <p:stCondLst>
                              <p:cond delay="2000"/>
                            </p:stCondLst>
                            <p:childTnLst>
                              <p:par>
                                <p:cTn id="31" presetID="8" presetClass="emph" presetSubtype="0" fill="hold" nodeType="afterEffect">
                                  <p:stCondLst>
                                    <p:cond delay="0"/>
                                  </p:stCondLst>
                                  <p:childTnLst>
                                    <p:animRot by="21600000">
                                      <p:cBhvr>
                                        <p:cTn id="32" dur="2000" fill="hold"/>
                                        <p:tgtEl>
                                          <p:spTgt spid="13"/>
                                        </p:tgtEl>
                                        <p:attrNameLst>
                                          <p:attrName>r</p:attrName>
                                        </p:attrNameLst>
                                      </p:cBhvr>
                                    </p:animRot>
                                  </p:childTnLst>
                                </p:cTn>
                              </p:par>
                              <p:par>
                                <p:cTn id="33" presetID="10" presetClass="exit" presetSubtype="0" fill="hold" nodeType="withEffect">
                                  <p:stCondLst>
                                    <p:cond delay="1500"/>
                                  </p:stCondLst>
                                  <p:childTnLst>
                                    <p:animEffect transition="out" filter="fade">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par>
                                <p:cTn id="36" presetID="10" presetClass="entr" presetSubtype="0" fill="hold" nodeType="withEffect">
                                  <p:stCondLst>
                                    <p:cond delay="125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750"/>
                                        <p:tgtEl>
                                          <p:spTgt spid="12"/>
                                        </p:tgtEl>
                                      </p:cBhvr>
                                    </p:animEffect>
                                  </p:childTnLst>
                                </p:cTn>
                              </p:par>
                              <p:par>
                                <p:cTn id="39" presetID="8" presetClass="emph" presetSubtype="0" fill="hold" nodeType="withEffect">
                                  <p:stCondLst>
                                    <p:cond delay="1500"/>
                                  </p:stCondLst>
                                  <p:childTnLst>
                                    <p:animRot by="16200000">
                                      <p:cBhvr>
                                        <p:cTn id="40" dur="1250" fill="hold"/>
                                        <p:tgtEl>
                                          <p:spTgt spid="12"/>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8" presetClass="emph" presetSubtype="0" fill="hold" nodeType="clickEffect">
                                  <p:stCondLst>
                                    <p:cond delay="1500"/>
                                  </p:stCondLst>
                                  <p:childTnLst>
                                    <p:animRot by="10800000">
                                      <p:cBhvr>
                                        <p:cTn id="44" dur="1250" fill="hold"/>
                                        <p:tgtEl>
                                          <p:spTgt spid="12"/>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1000"/>
                                  </p:stCondLst>
                                  <p:childTnLst>
                                    <p:set>
                                      <p:cBhvr>
                                        <p:cTn id="48" dur="1" fill="hold">
                                          <p:stCondLst>
                                            <p:cond delay="0"/>
                                          </p:stCondLst>
                                        </p:cTn>
                                        <p:tgtEl>
                                          <p:spTgt spid="3">
                                            <p:txEl>
                                              <p:pRg st="2" end="2"/>
                                            </p:txEl>
                                          </p:spTgt>
                                        </p:tgtEl>
                                        <p:attrNameLst>
                                          <p:attrName>style.visibility</p:attrName>
                                        </p:attrNameLst>
                                      </p:cBhvr>
                                      <p:to>
                                        <p:strVal val="visible"/>
                                      </p:to>
                                    </p:set>
                                    <p:animEffect transition="in" filter="wipe(left)">
                                      <p:cBhvr>
                                        <p:cTn id="49" dur="1000"/>
                                        <p:tgtEl>
                                          <p:spTgt spid="3">
                                            <p:txEl>
                                              <p:pRg st="2" end="2"/>
                                            </p:txEl>
                                          </p:spTgt>
                                        </p:tgtEl>
                                      </p:cBhvr>
                                    </p:animEffect>
                                  </p:childTnLst>
                                </p:cTn>
                              </p:par>
                            </p:childTnLst>
                          </p:cTn>
                        </p:par>
                        <p:par>
                          <p:cTn id="50" fill="hold">
                            <p:stCondLst>
                              <p:cond delay="2000"/>
                            </p:stCondLst>
                            <p:childTnLst>
                              <p:par>
                                <p:cTn id="51" presetID="8" presetClass="emph" presetSubtype="0" fill="hold" nodeType="afterEffect">
                                  <p:stCondLst>
                                    <p:cond delay="0"/>
                                  </p:stCondLst>
                                  <p:childTnLst>
                                    <p:animRot by="21600000">
                                      <p:cBhvr>
                                        <p:cTn id="52" dur="2000" fill="hold"/>
                                        <p:tgtEl>
                                          <p:spTgt spid="12"/>
                                        </p:tgtEl>
                                        <p:attrNameLst>
                                          <p:attrName>r</p:attrName>
                                        </p:attrNameLst>
                                      </p:cBhvr>
                                    </p:animRot>
                                  </p:childTnLst>
                                </p:cTn>
                              </p:par>
                              <p:par>
                                <p:cTn id="53" presetID="10" presetClass="exit" presetSubtype="0" fill="hold" nodeType="withEffect">
                                  <p:stCondLst>
                                    <p:cond delay="1500"/>
                                  </p:stCondLst>
                                  <p:childTnLst>
                                    <p:animEffect transition="out" filter="fade">
                                      <p:cBhvr>
                                        <p:cTn id="54" dur="500"/>
                                        <p:tgtEl>
                                          <p:spTgt spid="12"/>
                                        </p:tgtEl>
                                      </p:cBhvr>
                                    </p:animEffect>
                                    <p:set>
                                      <p:cBhvr>
                                        <p:cTn id="55" dur="1" fill="hold">
                                          <p:stCondLst>
                                            <p:cond delay="499"/>
                                          </p:stCondLst>
                                        </p:cTn>
                                        <p:tgtEl>
                                          <p:spTgt spid="12"/>
                                        </p:tgtEl>
                                        <p:attrNameLst>
                                          <p:attrName>style.visibility</p:attrName>
                                        </p:attrNameLst>
                                      </p:cBhvr>
                                      <p:to>
                                        <p:strVal val="hidden"/>
                                      </p:to>
                                    </p:set>
                                  </p:childTnLst>
                                </p:cTn>
                              </p:par>
                              <p:par>
                                <p:cTn id="56" presetID="10" presetClass="entr" presetSubtype="0" fill="hold" nodeType="withEffect">
                                  <p:stCondLst>
                                    <p:cond delay="125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750"/>
                                        <p:tgtEl>
                                          <p:spTgt spid="18"/>
                                        </p:tgtEl>
                                      </p:cBhvr>
                                    </p:animEffect>
                                  </p:childTnLst>
                                </p:cTn>
                              </p:par>
                              <p:par>
                                <p:cTn id="59" presetID="8" presetClass="emph" presetSubtype="0" fill="hold" nodeType="withEffect">
                                  <p:stCondLst>
                                    <p:cond delay="1500"/>
                                  </p:stCondLst>
                                  <p:childTnLst>
                                    <p:animRot by="16200000">
                                      <p:cBhvr>
                                        <p:cTn id="60" dur="1250" fill="hold"/>
                                        <p:tgtEl>
                                          <p:spTgt spid="18"/>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8" presetClass="emph" presetSubtype="0" fill="hold" nodeType="clickEffect">
                                  <p:stCondLst>
                                    <p:cond delay="1500"/>
                                  </p:stCondLst>
                                  <p:childTnLst>
                                    <p:animRot by="10800000">
                                      <p:cBhvr>
                                        <p:cTn id="64" dur="1250" fill="hold"/>
                                        <p:tgtEl>
                                          <p:spTgt spid="18"/>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1000"/>
                                  </p:stCondLst>
                                  <p:childTnLst>
                                    <p:set>
                                      <p:cBhvr>
                                        <p:cTn id="68" dur="1" fill="hold">
                                          <p:stCondLst>
                                            <p:cond delay="0"/>
                                          </p:stCondLst>
                                        </p:cTn>
                                        <p:tgtEl>
                                          <p:spTgt spid="3">
                                            <p:txEl>
                                              <p:pRg st="3" end="3"/>
                                            </p:txEl>
                                          </p:spTgt>
                                        </p:tgtEl>
                                        <p:attrNameLst>
                                          <p:attrName>style.visibility</p:attrName>
                                        </p:attrNameLst>
                                      </p:cBhvr>
                                      <p:to>
                                        <p:strVal val="visible"/>
                                      </p:to>
                                    </p:set>
                                    <p:animEffect transition="in" filter="wipe(left)">
                                      <p:cBhvr>
                                        <p:cTn id="69" dur="1000"/>
                                        <p:tgtEl>
                                          <p:spTgt spid="3">
                                            <p:txEl>
                                              <p:pRg st="3" end="3"/>
                                            </p:txEl>
                                          </p:spTgt>
                                        </p:tgtEl>
                                      </p:cBhvr>
                                    </p:animEffect>
                                  </p:childTnLst>
                                </p:cTn>
                              </p:par>
                            </p:childTnLst>
                          </p:cTn>
                        </p:par>
                        <p:par>
                          <p:cTn id="70" fill="hold">
                            <p:stCondLst>
                              <p:cond delay="2000"/>
                            </p:stCondLst>
                            <p:childTnLst>
                              <p:par>
                                <p:cTn id="71" presetID="8" presetClass="emph" presetSubtype="0" fill="hold" nodeType="afterEffect">
                                  <p:stCondLst>
                                    <p:cond delay="0"/>
                                  </p:stCondLst>
                                  <p:childTnLst>
                                    <p:animRot by="21600000">
                                      <p:cBhvr>
                                        <p:cTn id="72" dur="2000" fill="hold"/>
                                        <p:tgtEl>
                                          <p:spTgt spid="18"/>
                                        </p:tgtEl>
                                        <p:attrNameLst>
                                          <p:attrName>r</p:attrName>
                                        </p:attrNameLst>
                                      </p:cBhvr>
                                    </p:animRot>
                                  </p:childTnLst>
                                </p:cTn>
                              </p:par>
                              <p:par>
                                <p:cTn id="73" presetID="10" presetClass="exit" presetSubtype="0" fill="hold" nodeType="withEffect">
                                  <p:stCondLst>
                                    <p:cond delay="1500"/>
                                  </p:stCondLst>
                                  <p:childTnLst>
                                    <p:animEffect transition="out" filter="fade">
                                      <p:cBhvr>
                                        <p:cTn id="74" dur="500"/>
                                        <p:tgtEl>
                                          <p:spTgt spid="18"/>
                                        </p:tgtEl>
                                      </p:cBhvr>
                                    </p:animEffect>
                                    <p:set>
                                      <p:cBhvr>
                                        <p:cTn id="75" dur="1" fill="hold">
                                          <p:stCondLst>
                                            <p:cond delay="499"/>
                                          </p:stCondLst>
                                        </p:cTn>
                                        <p:tgtEl>
                                          <p:spTgt spid="18"/>
                                        </p:tgtEl>
                                        <p:attrNameLst>
                                          <p:attrName>style.visibility</p:attrName>
                                        </p:attrNameLst>
                                      </p:cBhvr>
                                      <p:to>
                                        <p:strVal val="hidden"/>
                                      </p:to>
                                    </p:set>
                                  </p:childTnLst>
                                </p:cTn>
                              </p:par>
                              <p:par>
                                <p:cTn id="76" presetID="10" presetClass="entr" presetSubtype="0" fill="hold" nodeType="withEffect">
                                  <p:stCondLst>
                                    <p:cond delay="125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750"/>
                                        <p:tgtEl>
                                          <p:spTgt spid="23"/>
                                        </p:tgtEl>
                                      </p:cBhvr>
                                    </p:animEffect>
                                  </p:childTnLst>
                                </p:cTn>
                              </p:par>
                              <p:par>
                                <p:cTn id="79" presetID="8" presetClass="emph" presetSubtype="0" fill="hold" nodeType="withEffect">
                                  <p:stCondLst>
                                    <p:cond delay="1500"/>
                                  </p:stCondLst>
                                  <p:childTnLst>
                                    <p:animRot by="16200000">
                                      <p:cBhvr>
                                        <p:cTn id="80" dur="1250" fill="hold"/>
                                        <p:tgtEl>
                                          <p:spTgt spid="23"/>
                                        </p:tgtEl>
                                        <p:attrNameLst>
                                          <p:attrName>r</p:attrName>
                                        </p:attrNameLst>
                                      </p:cBhvr>
                                    </p:animRot>
                                  </p:childTnLst>
                                </p:cTn>
                              </p:par>
                            </p:childTnLst>
                          </p:cTn>
                        </p:par>
                      </p:childTnLst>
                    </p:cTn>
                  </p:par>
                  <p:par>
                    <p:cTn id="81" fill="hold">
                      <p:stCondLst>
                        <p:cond delay="indefinite"/>
                      </p:stCondLst>
                      <p:childTnLst>
                        <p:par>
                          <p:cTn id="82" fill="hold">
                            <p:stCondLst>
                              <p:cond delay="0"/>
                            </p:stCondLst>
                            <p:childTnLst>
                              <p:par>
                                <p:cTn id="83" presetID="8" presetClass="emph" presetSubtype="0" fill="hold" nodeType="clickEffect">
                                  <p:stCondLst>
                                    <p:cond delay="1500"/>
                                  </p:stCondLst>
                                  <p:childTnLst>
                                    <p:animRot by="10800000">
                                      <p:cBhvr>
                                        <p:cTn id="84" dur="1250" fill="hold"/>
                                        <p:tgtEl>
                                          <p:spTgt spid="23"/>
                                        </p:tgtEl>
                                        <p:attrNameLst>
                                          <p:attrName>r</p:attrName>
                                        </p:attrNameLst>
                                      </p:cBhvr>
                                    </p:animRo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125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500"/>
                                        <p:tgtEl>
                                          <p:spTgt spid="33"/>
                                        </p:tgtEl>
                                      </p:cBhvr>
                                    </p:animEffect>
                                  </p:childTnLst>
                                </p:cTn>
                              </p:par>
                              <p:par>
                                <p:cTn id="90" presetID="10" presetClass="exit" presetSubtype="0" fill="hold" nodeType="withEffect">
                                  <p:stCondLst>
                                    <p:cond delay="1500"/>
                                  </p:stCondLst>
                                  <p:childTnLst>
                                    <p:animEffect transition="out" filter="fade">
                                      <p:cBhvr>
                                        <p:cTn id="91" dur="500"/>
                                        <p:tgtEl>
                                          <p:spTgt spid="23"/>
                                        </p:tgtEl>
                                      </p:cBhvr>
                                    </p:animEffect>
                                    <p:set>
                                      <p:cBhvr>
                                        <p:cTn id="92" dur="1" fill="hold">
                                          <p:stCondLst>
                                            <p:cond delay="499"/>
                                          </p:stCondLst>
                                        </p:cTn>
                                        <p:tgtEl>
                                          <p:spTgt spid="23"/>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nodeType="clickEffect">
                                  <p:stCondLst>
                                    <p:cond delay="3000"/>
                                  </p:stCondLst>
                                  <p:childTnLst>
                                    <p:set>
                                      <p:cBhvr>
                                        <p:cTn id="9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7320" y="4176215"/>
            <a:ext cx="9494520" cy="1889305"/>
          </a:xfrm>
        </p:spPr>
        <p:txBody>
          <a:bodyPr/>
          <a:lstStyle/>
          <a:p>
            <a:pPr algn="ctr"/>
            <a:r>
              <a:rPr lang="en-US" dirty="0" smtClean="0"/>
              <a:t>Mountains from the past have built plateaus whereas genius rises.</a:t>
            </a:r>
            <a:br>
              <a:rPr lang="en-US" dirty="0" smtClean="0"/>
            </a:br>
            <a:r>
              <a:rPr lang="en-US" sz="1600" i="1" dirty="0" smtClean="0"/>
              <a:t>~Ron Bert</a:t>
            </a:r>
            <a:endParaRPr lang="en-US" sz="1600" i="1" dirty="0"/>
          </a:p>
        </p:txBody>
      </p:sp>
      <p:sp>
        <p:nvSpPr>
          <p:cNvPr id="4" name="Date Placeholder 3"/>
          <p:cNvSpPr>
            <a:spLocks noGrp="1"/>
          </p:cNvSpPr>
          <p:nvPr>
            <p:ph type="dt" sz="half" idx="10"/>
          </p:nvPr>
        </p:nvSpPr>
        <p:spPr/>
        <p:txBody>
          <a:bodyPr/>
          <a:lstStyle/>
          <a:p>
            <a:fld id="{22A57D81-0304-4837-9249-AB8180E41D27}" type="datetime1">
              <a:rPr lang="en-US" smtClean="0"/>
              <a:t>3/16/2017</a:t>
            </a:fld>
            <a:endParaRPr lang="en-US"/>
          </a:p>
        </p:txBody>
      </p:sp>
      <p:sp>
        <p:nvSpPr>
          <p:cNvPr id="5" name="Footer Placeholder 4"/>
          <p:cNvSpPr>
            <a:spLocks noGrp="1"/>
          </p:cNvSpPr>
          <p:nvPr>
            <p:ph type="ftr" sz="quarter" idx="11"/>
          </p:nvPr>
        </p:nvSpPr>
        <p:spPr/>
        <p:txBody>
          <a:bodyPr/>
          <a:lstStyle/>
          <a:p>
            <a:r>
              <a:rPr lang="en-US" dirty="0" smtClean="0"/>
              <a:t>Copyright © Ronald A. Bert - Motion's Edge</a:t>
            </a:r>
            <a:endParaRPr lang="en-US" dirty="0"/>
          </a:p>
        </p:txBody>
      </p:sp>
      <p:sp>
        <p:nvSpPr>
          <p:cNvPr id="6" name="Slide Number Placeholder 5"/>
          <p:cNvSpPr>
            <a:spLocks noGrp="1"/>
          </p:cNvSpPr>
          <p:nvPr>
            <p:ph type="sldNum" sz="quarter" idx="12"/>
          </p:nvPr>
        </p:nvSpPr>
        <p:spPr/>
        <p:txBody>
          <a:bodyPr/>
          <a:lstStyle/>
          <a:p>
            <a:r>
              <a:rPr lang="en-US" dirty="0" smtClean="0"/>
              <a:t>5</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1" y="803062"/>
            <a:ext cx="6347570" cy="4980516"/>
          </a:xfrm>
          <a:prstGeom prst="rect">
            <a:avLst/>
          </a:prstGeom>
        </p:spPr>
      </p:pic>
    </p:spTree>
    <p:extLst>
      <p:ext uri="{BB962C8B-B14F-4D97-AF65-F5344CB8AC3E}">
        <p14:creationId xmlns:p14="http://schemas.microsoft.com/office/powerpoint/2010/main" val="2478160142"/>
      </p:ext>
    </p:extLst>
  </p:cSld>
  <p:clrMapOvr>
    <a:masterClrMapping/>
  </p:clrMapOvr>
  <p:transition spd="slow" advClick="0" advTm="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375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1000"/>
                                        <p:tgtEl>
                                          <p:spTgt spid="8"/>
                                        </p:tgtEl>
                                      </p:cBhvr>
                                    </p:animEffect>
                                  </p:childTnLst>
                                </p:cTn>
                              </p:par>
                              <p:par>
                                <p:cTn id="15" presetID="23" presetClass="exit" presetSubtype="32" fill="hold" grpId="1" nodeType="withEffect">
                                  <p:stCondLst>
                                    <p:cond delay="3500"/>
                                  </p:stCondLst>
                                  <p:childTnLst>
                                    <p:anim calcmode="lin" valueType="num">
                                      <p:cBhvr>
                                        <p:cTn id="16" dur="1000"/>
                                        <p:tgtEl>
                                          <p:spTgt spid="2"/>
                                        </p:tgtEl>
                                        <p:attrNameLst>
                                          <p:attrName>ppt_w</p:attrName>
                                        </p:attrNameLst>
                                      </p:cBhvr>
                                      <p:tavLst>
                                        <p:tav tm="0">
                                          <p:val>
                                            <p:strVal val="ppt_w"/>
                                          </p:val>
                                        </p:tav>
                                        <p:tav tm="100000">
                                          <p:val>
                                            <p:fltVal val="0"/>
                                          </p:val>
                                        </p:tav>
                                      </p:tavLst>
                                    </p:anim>
                                    <p:anim calcmode="lin" valueType="num">
                                      <p:cBhvr>
                                        <p:cTn id="17" dur="1000"/>
                                        <p:tgtEl>
                                          <p:spTgt spid="2"/>
                                        </p:tgtEl>
                                        <p:attrNameLst>
                                          <p:attrName>ppt_h</p:attrName>
                                        </p:attrNameLst>
                                      </p:cBhvr>
                                      <p:tavLst>
                                        <p:tav tm="0">
                                          <p:val>
                                            <p:strVal val="ppt_h"/>
                                          </p:val>
                                        </p:tav>
                                        <p:tav tm="100000">
                                          <p:val>
                                            <p:fltVal val="0"/>
                                          </p:val>
                                        </p:tav>
                                      </p:tavLst>
                                    </p:anim>
                                    <p:set>
                                      <p:cBhvr>
                                        <p:cTn id="18" dur="1" fill="hold">
                                          <p:stCondLst>
                                            <p:cond delay="999"/>
                                          </p:stCondLst>
                                        </p:cTn>
                                        <p:tgtEl>
                                          <p:spTgt spid="2"/>
                                        </p:tgtEl>
                                        <p:attrNameLst>
                                          <p:attrName>style.visibility</p:attrName>
                                        </p:attrNameLst>
                                      </p:cBhvr>
                                      <p:to>
                                        <p:strVal val="hidden"/>
                                      </p:to>
                                    </p:set>
                                  </p:childTnLst>
                                </p:cTn>
                              </p:par>
                              <p:par>
                                <p:cTn id="19" presetID="0" presetClass="path" presetSubtype="0" accel="50000" decel="50000" fill="hold" grpId="2" nodeType="withEffect">
                                  <p:stCondLst>
                                    <p:cond delay="3500"/>
                                  </p:stCondLst>
                                  <p:childTnLst>
                                    <p:animMotion origin="layout" path="M -6.59026E-7 7.40741E-7 L -0.00078 -0.23148 " pathEditMode="relative" rAng="0" ptsTypes="AA">
                                      <p:cBhvr>
                                        <p:cTn id="20" dur="1000" fill="hold"/>
                                        <p:tgtEl>
                                          <p:spTgt spid="2"/>
                                        </p:tgtEl>
                                        <p:attrNameLst>
                                          <p:attrName>ppt_x</p:attrName>
                                          <p:attrName>ppt_y</p:attrName>
                                        </p:attrNameLst>
                                      </p:cBhvr>
                                      <p:rCtr x="-39" y="-11574"/>
                                    </p:animMotion>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3" nodeType="clickEffect">
                                  <p:stCondLst>
                                    <p:cond delay="7000"/>
                                  </p:stCondLst>
                                  <p:childTnLst>
                                    <p:set>
                                      <p:cBhvr>
                                        <p:cTn id="24"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429813" y="6250325"/>
            <a:ext cx="6553199" cy="276228"/>
          </a:xfrm>
        </p:spPr>
        <p:txBody>
          <a:bodyPr/>
          <a:lstStyle/>
          <a:p>
            <a:r>
              <a:rPr lang="en-US" sz="1100" dirty="0">
                <a:solidFill>
                  <a:schemeClr val="tx1">
                    <a:tint val="75000"/>
                  </a:schemeClr>
                </a:solidFill>
              </a:rPr>
              <a:t>Copyright © Ronald A.</a:t>
            </a:r>
            <a:r>
              <a:rPr lang="en-US" dirty="0" smtClean="0"/>
              <a:t> </a:t>
            </a:r>
            <a:r>
              <a:rPr lang="en-US" sz="1100" dirty="0">
                <a:solidFill>
                  <a:schemeClr val="tx1">
                    <a:tint val="75000"/>
                  </a:schemeClr>
                </a:solidFill>
              </a:rPr>
              <a:t>Bert - Motion's Edge</a:t>
            </a:r>
          </a:p>
        </p:txBody>
      </p:sp>
      <p:sp>
        <p:nvSpPr>
          <p:cNvPr id="6" name="Date Placeholder 5"/>
          <p:cNvSpPr>
            <a:spLocks noGrp="1"/>
          </p:cNvSpPr>
          <p:nvPr>
            <p:ph type="dt" sz="half" idx="10"/>
          </p:nvPr>
        </p:nvSpPr>
        <p:spPr>
          <a:xfrm>
            <a:off x="8499582" y="6250325"/>
            <a:ext cx="1449389" cy="276228"/>
          </a:xfrm>
        </p:spPr>
        <p:txBody>
          <a:bodyPr/>
          <a:lstStyle/>
          <a:p>
            <a:fld id="{9404DD4E-6582-45B4-B081-72D2C16EBCDD}" type="datetime1">
              <a:rPr lang="en-US" sz="1100">
                <a:solidFill>
                  <a:schemeClr val="tx1">
                    <a:tint val="75000"/>
                  </a:schemeClr>
                </a:solidFill>
              </a:rPr>
              <a:t>3/16/2017</a:t>
            </a:fld>
            <a:endParaRPr lang="en-US" sz="1100" dirty="0">
              <a:solidFill>
                <a:schemeClr val="tx1">
                  <a:tint val="75000"/>
                </a:schemeClr>
              </a:solidFill>
            </a:endParaRPr>
          </a:p>
        </p:txBody>
      </p:sp>
      <p:sp>
        <p:nvSpPr>
          <p:cNvPr id="7" name="Slide Number Placeholder 6"/>
          <p:cNvSpPr>
            <a:spLocks noGrp="1"/>
          </p:cNvSpPr>
          <p:nvPr>
            <p:ph type="sldNum" sz="quarter" idx="12"/>
          </p:nvPr>
        </p:nvSpPr>
        <p:spPr>
          <a:xfrm>
            <a:off x="10261391" y="6250325"/>
            <a:ext cx="838201" cy="276228"/>
          </a:xfrm>
        </p:spPr>
        <p:txBody>
          <a:bodyPr/>
          <a:lstStyle/>
          <a:p>
            <a:r>
              <a:rPr lang="en-US" sz="1100" dirty="0">
                <a:solidFill>
                  <a:schemeClr val="tx1">
                    <a:tint val="75000"/>
                  </a:schemeClr>
                </a:solidFill>
              </a:rPr>
              <a:t>6</a:t>
            </a:r>
          </a:p>
        </p:txBody>
      </p:sp>
      <p:sp>
        <p:nvSpPr>
          <p:cNvPr id="13" name="Rectangle 12"/>
          <p:cNvSpPr>
            <a:spLocks noChangeArrowheads="1"/>
          </p:cNvSpPr>
          <p:nvPr/>
        </p:nvSpPr>
        <p:spPr bwMode="auto">
          <a:xfrm>
            <a:off x="2422000" y="2819400"/>
            <a:ext cx="7467600" cy="11430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13"/>
          <p:cNvSpPr>
            <a:spLocks noChangeArrowheads="1"/>
          </p:cNvSpPr>
          <p:nvPr/>
        </p:nvSpPr>
        <p:spPr bwMode="auto">
          <a:xfrm>
            <a:off x="2498200" y="2971800"/>
            <a:ext cx="3184525"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8727" tIns="28569" rIns="58727" bIns="28569" anchor="ctr"/>
          <a:lstStyle>
            <a:lvl1pPr>
              <a:defRPr sz="4400">
                <a:solidFill>
                  <a:schemeClr val="tx2"/>
                </a:solidFill>
                <a:latin typeface="Times New Roman" panose="02020603050405020304" pitchFamily="18" charset="0"/>
              </a:defRPr>
            </a:lvl1pPr>
            <a:lvl2pPr>
              <a:defRPr sz="4400">
                <a:solidFill>
                  <a:schemeClr val="tx2"/>
                </a:solidFill>
                <a:latin typeface="Times New Roman" panose="02020603050405020304" pitchFamily="18" charset="0"/>
              </a:defRPr>
            </a:lvl2pPr>
            <a:lvl3pPr>
              <a:defRPr sz="4400">
                <a:solidFill>
                  <a:schemeClr val="tx2"/>
                </a:solidFill>
                <a:latin typeface="Times New Roman" panose="02020603050405020304" pitchFamily="18" charset="0"/>
              </a:defRPr>
            </a:lvl3pPr>
            <a:lvl4pPr>
              <a:defRPr sz="4400">
                <a:solidFill>
                  <a:schemeClr val="tx2"/>
                </a:solidFill>
                <a:latin typeface="Times New Roman" panose="02020603050405020304" pitchFamily="18" charset="0"/>
              </a:defRPr>
            </a:lvl4pPr>
            <a:lvl5pP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ctr"/>
            <a:r>
              <a:rPr lang="en-US" altLang="en-US" sz="4300" dirty="0" err="1" smtClean="0">
                <a:solidFill>
                  <a:srgbClr val="FFFF66"/>
                </a:solidFill>
              </a:rPr>
              <a:t>Bertonian</a:t>
            </a:r>
            <a:r>
              <a:rPr lang="en-US" altLang="en-US" sz="4300" dirty="0" smtClean="0">
                <a:solidFill>
                  <a:srgbClr val="FFFF66"/>
                </a:solidFill>
              </a:rPr>
              <a:t> Mechanics</a:t>
            </a:r>
            <a:endParaRPr lang="en-US" altLang="en-US" sz="4300" dirty="0">
              <a:solidFill>
                <a:srgbClr val="FFFF66"/>
              </a:solidFill>
            </a:endParaRPr>
          </a:p>
        </p:txBody>
      </p:sp>
      <p:sp>
        <p:nvSpPr>
          <p:cNvPr id="15" name="Rectangle 14"/>
          <p:cNvSpPr>
            <a:spLocks noChangeArrowheads="1"/>
          </p:cNvSpPr>
          <p:nvPr/>
        </p:nvSpPr>
        <p:spPr bwMode="auto">
          <a:xfrm>
            <a:off x="6079600" y="2819400"/>
            <a:ext cx="3810000" cy="11430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15"/>
          <p:cNvSpPr>
            <a:spLocks noChangeArrowheads="1"/>
          </p:cNvSpPr>
          <p:nvPr/>
        </p:nvSpPr>
        <p:spPr bwMode="auto">
          <a:xfrm>
            <a:off x="6155800" y="2895600"/>
            <a:ext cx="37338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8727" tIns="28569" rIns="58727" bIns="28569"/>
          <a:lstStyle>
            <a:lvl1pPr>
              <a:spcBef>
                <a:spcPct val="20000"/>
              </a:spcBef>
              <a:defRPr sz="3200">
                <a:solidFill>
                  <a:schemeClr val="tx1"/>
                </a:solidFill>
                <a:latin typeface="Times New Roman" panose="02020603050405020304" pitchFamily="18" charset="0"/>
              </a:defRPr>
            </a:lvl1pPr>
            <a:lvl2pPr>
              <a:spcBef>
                <a:spcPct val="20000"/>
              </a:spcBef>
              <a:defRPr sz="2800">
                <a:solidFill>
                  <a:schemeClr val="tx1"/>
                </a:solidFill>
                <a:latin typeface="Times New Roman" panose="02020603050405020304" pitchFamily="18" charset="0"/>
              </a:defRPr>
            </a:lvl2pPr>
            <a:lvl3pPr>
              <a:spcBef>
                <a:spcPct val="20000"/>
              </a:spcBef>
              <a:defRPr sz="2400">
                <a:solidFill>
                  <a:schemeClr val="tx1"/>
                </a:solidFill>
                <a:latin typeface="Times New Roman" panose="02020603050405020304" pitchFamily="18" charset="0"/>
              </a:defRPr>
            </a:lvl3pPr>
            <a:lvl4pPr>
              <a:spcBef>
                <a:spcPct val="20000"/>
              </a:spcBef>
              <a:defRPr sz="2000">
                <a:solidFill>
                  <a:schemeClr val="tx1"/>
                </a:solidFill>
                <a:latin typeface="Times New Roman" panose="02020603050405020304" pitchFamily="18" charset="0"/>
              </a:defRPr>
            </a:lvl4pPr>
            <a:lvl5pPr>
              <a:spcBef>
                <a:spcPct val="20000"/>
              </a:spcBef>
              <a:defRPr sz="2000">
                <a:solidFill>
                  <a:schemeClr val="tx1"/>
                </a:solidFill>
                <a:latin typeface="Times New Roman" panose="02020603050405020304" pitchFamily="18" charset="0"/>
              </a:defRPr>
            </a:lvl5pPr>
            <a:lvl6pPr algn="ctr" eaLnBrk="0" fontAlgn="base" hangingPunct="0">
              <a:spcBef>
                <a:spcPct val="20000"/>
              </a:spcBef>
              <a:spcAft>
                <a:spcPct val="0"/>
              </a:spcAft>
              <a:defRPr sz="2000">
                <a:solidFill>
                  <a:schemeClr val="tx1"/>
                </a:solidFill>
                <a:latin typeface="Times New Roman" panose="02020603050405020304" pitchFamily="18" charset="0"/>
              </a:defRPr>
            </a:lvl6pPr>
            <a:lvl7pPr algn="ctr" eaLnBrk="0" fontAlgn="base" hangingPunct="0">
              <a:spcBef>
                <a:spcPct val="20000"/>
              </a:spcBef>
              <a:spcAft>
                <a:spcPct val="0"/>
              </a:spcAft>
              <a:defRPr sz="2000">
                <a:solidFill>
                  <a:schemeClr val="tx1"/>
                </a:solidFill>
                <a:latin typeface="Times New Roman" panose="02020603050405020304" pitchFamily="18" charset="0"/>
              </a:defRPr>
            </a:lvl7pPr>
            <a:lvl8pPr algn="ctr" eaLnBrk="0" fontAlgn="base" hangingPunct="0">
              <a:spcBef>
                <a:spcPct val="20000"/>
              </a:spcBef>
              <a:spcAft>
                <a:spcPct val="0"/>
              </a:spcAft>
              <a:defRPr sz="2000">
                <a:solidFill>
                  <a:schemeClr val="tx1"/>
                </a:solidFill>
                <a:latin typeface="Times New Roman" panose="02020603050405020304" pitchFamily="18" charset="0"/>
              </a:defRPr>
            </a:lvl8pPr>
            <a:lvl9pPr algn="ctr" eaLnBrk="0" fontAlgn="base" hangingPunct="0">
              <a:spcBef>
                <a:spcPct val="20000"/>
              </a:spcBef>
              <a:spcAft>
                <a:spcPct val="0"/>
              </a:spcAft>
              <a:defRPr sz="2000">
                <a:solidFill>
                  <a:schemeClr val="tx1"/>
                </a:solidFill>
                <a:latin typeface="Times New Roman" panose="02020603050405020304" pitchFamily="18" charset="0"/>
              </a:defRPr>
            </a:lvl9pPr>
          </a:lstStyle>
          <a:p>
            <a:pPr algn="ctr">
              <a:lnSpc>
                <a:spcPct val="80000"/>
              </a:lnSpc>
            </a:pPr>
            <a:r>
              <a:rPr lang="en-US" altLang="en-US" sz="2400" dirty="0" smtClean="0"/>
              <a:t>Thank you for considering these thoughts given for all mankind to know. </a:t>
            </a:r>
            <a:r>
              <a:rPr lang="en-US" altLang="en-US" sz="1800" dirty="0" smtClean="0"/>
              <a:t>~ Ron Bert</a:t>
            </a:r>
            <a:endParaRPr lang="en-US" altLang="en-US" sz="1800" b="0" dirty="0"/>
          </a:p>
        </p:txBody>
      </p:sp>
      <p:sp>
        <p:nvSpPr>
          <p:cNvPr id="17" name="Line 16"/>
          <p:cNvSpPr>
            <a:spLocks noChangeShapeType="1"/>
          </p:cNvSpPr>
          <p:nvPr/>
        </p:nvSpPr>
        <p:spPr bwMode="auto">
          <a:xfrm flipH="1">
            <a:off x="2498200" y="3352800"/>
            <a:ext cx="3581400" cy="0"/>
          </a:xfrm>
          <a:prstGeom prst="line">
            <a:avLst/>
          </a:prstGeom>
          <a:noFill/>
          <a:ln w="47625" cmpd="thinThick">
            <a:solidFill>
              <a:srgbClr val="000000"/>
            </a:solidFill>
            <a:round/>
            <a:headEnd type="triangle"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Heart 17"/>
          <p:cNvSpPr/>
          <p:nvPr/>
        </p:nvSpPr>
        <p:spPr bwMode="auto">
          <a:xfrm>
            <a:off x="5772077" y="3004871"/>
            <a:ext cx="609600" cy="685800"/>
          </a:xfrm>
          <a:prstGeom prst="hear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a:solidFill>
                <a:srgbClr val="FF0000"/>
              </a:solidFill>
              <a:latin typeface="Arial" charset="0"/>
            </a:endParaRPr>
          </a:p>
        </p:txBody>
      </p:sp>
    </p:spTree>
    <p:extLst>
      <p:ext uri="{BB962C8B-B14F-4D97-AF65-F5344CB8AC3E}">
        <p14:creationId xmlns:p14="http://schemas.microsoft.com/office/powerpoint/2010/main" val="3407091705"/>
      </p:ext>
    </p:extLst>
  </p:cSld>
  <p:clrMapOvr>
    <a:masterClrMapping/>
  </p:clrMapOvr>
  <mc:AlternateContent xmlns:mc="http://schemas.openxmlformats.org/markup-compatibility/2006" xmlns:p14="http://schemas.microsoft.com/office/powerpoint/2010/main">
    <mc:Choice Requires="p14">
      <p:transition spd="slow" p14:dur="1600" advClick="0" advTm="10">
        <p14:conveyor dir="l"/>
      </p:transition>
    </mc:Choice>
    <mc:Fallback xmlns="">
      <p:transition spd="slow" advClick="0" advTm="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19" presetClass="entr" presetSubtype="1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0" fill="hold"/>
                                        <p:tgtEl>
                                          <p:spTgt spid="14"/>
                                        </p:tgtEl>
                                        <p:attrNameLst>
                                          <p:attrName>ppt_w</p:attrName>
                                        </p:attrNameLst>
                                      </p:cBhvr>
                                      <p:tavLst>
                                        <p:tav tm="0" fmla="#ppt_w*sin(2.5*pi*$)">
                                          <p:val>
                                            <p:fltVal val="0"/>
                                          </p:val>
                                        </p:tav>
                                        <p:tav tm="100000">
                                          <p:val>
                                            <p:fltVal val="1"/>
                                          </p:val>
                                        </p:tav>
                                      </p:tavLst>
                                    </p:anim>
                                    <p:anim calcmode="lin" valueType="num">
                                      <p:cBhvr>
                                        <p:cTn id="12" dur="5000" fill="hold"/>
                                        <p:tgtEl>
                                          <p:spTgt spid="14"/>
                                        </p:tgtEl>
                                        <p:attrNameLst>
                                          <p:attrName>ppt_h</p:attrName>
                                        </p:attrNameLst>
                                      </p:cBhvr>
                                      <p:tavLst>
                                        <p:tav tm="0">
                                          <p:val>
                                            <p:strVal val="#ppt_h"/>
                                          </p:val>
                                        </p:tav>
                                        <p:tav tm="100000">
                                          <p:val>
                                            <p:strVal val="#ppt_h"/>
                                          </p:val>
                                        </p:tav>
                                      </p:tavLst>
                                    </p:anim>
                                  </p:childTnLst>
                                </p:cTn>
                              </p:par>
                            </p:childTnLst>
                          </p:cTn>
                        </p:par>
                        <p:par>
                          <p:cTn id="13" fill="hold">
                            <p:stCondLst>
                              <p:cond delay="5500"/>
                            </p:stCondLst>
                            <p:childTnLst>
                              <p:par>
                                <p:cTn id="14" presetID="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0-#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childTnLst>
                          </p:cTn>
                        </p:par>
                        <p:par>
                          <p:cTn id="18" fill="hold">
                            <p:stCondLst>
                              <p:cond delay="6000"/>
                            </p:stCondLst>
                            <p:childTnLst>
                              <p:par>
                                <p:cTn id="19" presetID="22" presetClass="entr" presetSubtype="8" fill="hold" grpId="0" nodeType="after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animEffect transition="in" filter="wipe(left)">
                                      <p:cBhvr>
                                        <p:cTn id="21" dur="500"/>
                                        <p:tgtEl>
                                          <p:spTgt spid="16">
                                            <p:txEl>
                                              <p:pRg st="0" end="0"/>
                                            </p:txEl>
                                          </p:spTgt>
                                        </p:tgtEl>
                                      </p:cBhvr>
                                    </p:animEffect>
                                  </p:childTnLst>
                                </p:cTn>
                              </p:par>
                            </p:childTnLst>
                          </p:cTn>
                        </p:par>
                        <p:par>
                          <p:cTn id="22" fill="hold">
                            <p:stCondLst>
                              <p:cond delay="6500"/>
                            </p:stCondLst>
                            <p:childTnLst>
                              <p:par>
                                <p:cTn id="23" presetID="3" presetClass="entr" presetSubtype="1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linds(horizontal)">
                                      <p:cBhvr>
                                        <p:cTn id="25" dur="500"/>
                                        <p:tgtEl>
                                          <p:spTgt spid="15"/>
                                        </p:tgtEl>
                                      </p:cBhvr>
                                    </p:animEffect>
                                  </p:childTnLst>
                                </p:cTn>
                              </p:par>
                            </p:childTnLst>
                          </p:cTn>
                        </p:par>
                        <p:par>
                          <p:cTn id="26" fill="hold">
                            <p:stCondLst>
                              <p:cond delay="7000"/>
                            </p:stCondLst>
                            <p:childTnLst>
                              <p:par>
                                <p:cTn id="27" presetID="23" presetClass="entr" presetSubtype="16" fill="hold" grpId="0" nodeType="afterEffect">
                                  <p:stCondLst>
                                    <p:cond delay="100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childTnLst>
                                </p:cTn>
                              </p:par>
                              <p:par>
                                <p:cTn id="31" presetID="23" presetClass="exit" presetSubtype="16" fill="hold" grpId="1" nodeType="withEffect">
                                  <p:stCondLst>
                                    <p:cond delay="1000"/>
                                  </p:stCondLst>
                                  <p:childTnLst>
                                    <p:anim calcmode="lin" valueType="num">
                                      <p:cBhvr>
                                        <p:cTn id="32" dur="500"/>
                                        <p:tgtEl>
                                          <p:spTgt spid="18"/>
                                        </p:tgtEl>
                                        <p:attrNameLst>
                                          <p:attrName>ppt_w</p:attrName>
                                        </p:attrNameLst>
                                      </p:cBhvr>
                                      <p:tavLst>
                                        <p:tav tm="0">
                                          <p:val>
                                            <p:strVal val="ppt_w"/>
                                          </p:val>
                                        </p:tav>
                                        <p:tav tm="100000">
                                          <p:val>
                                            <p:strVal val="4*ppt_w"/>
                                          </p:val>
                                        </p:tav>
                                      </p:tavLst>
                                    </p:anim>
                                    <p:anim calcmode="lin" valueType="num">
                                      <p:cBhvr>
                                        <p:cTn id="33" dur="500"/>
                                        <p:tgtEl>
                                          <p:spTgt spid="18"/>
                                        </p:tgtEl>
                                        <p:attrNameLst>
                                          <p:attrName>ppt_h</p:attrName>
                                        </p:attrNameLst>
                                      </p:cBhvr>
                                      <p:tavLst>
                                        <p:tav tm="0">
                                          <p:val>
                                            <p:strVal val="ppt_h"/>
                                          </p:val>
                                        </p:tav>
                                        <p:tav tm="100000">
                                          <p:val>
                                            <p:strVal val="4*ppt_h"/>
                                          </p:val>
                                        </p:tav>
                                      </p:tavLst>
                                    </p:anim>
                                    <p:set>
                                      <p:cBhvr>
                                        <p:cTn id="34" dur="1" fill="hold">
                                          <p:stCondLst>
                                            <p:cond delay="499"/>
                                          </p:stCondLst>
                                        </p:cTn>
                                        <p:tgtEl>
                                          <p:spTgt spid="18"/>
                                        </p:tgtEl>
                                        <p:attrNameLst>
                                          <p:attrName>style.visibility</p:attrName>
                                        </p:attrNameLst>
                                      </p:cBhvr>
                                      <p:to>
                                        <p:strVal val="hidden"/>
                                      </p:to>
                                    </p:set>
                                  </p:childTnLst>
                                </p:cTn>
                              </p:par>
                              <p:par>
                                <p:cTn id="35" presetID="10" presetClass="exit" presetSubtype="0" fill="hold" grpId="2" nodeType="withEffect">
                                  <p:stCondLst>
                                    <p:cond delay="1000"/>
                                  </p:stCondLst>
                                  <p:childTnLst>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3" nodeType="clickEffect">
                                  <p:stCondLst>
                                    <p:cond delay="10000"/>
                                  </p:stCondLst>
                                  <p:childTnLst>
                                    <p:set>
                                      <p:cBhvr>
                                        <p:cTn id="41"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utoUpdateAnimBg="0"/>
      <p:bldP spid="15" grpId="0" animBg="1"/>
      <p:bldP spid="16" grpId="0" build="p" autoUpdateAnimBg="0" advAuto="0"/>
      <p:bldP spid="17" grpId="0" animBg="1"/>
      <p:bldP spid="18" grpId="0" animBg="1"/>
      <p:bldP spid="18" grpId="1" animBg="1"/>
      <p:bldP spid="18" grpId="2" animBg="1"/>
      <p:bldP spid="18" grpId="3"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03C5CF44-0C62-41B4-B3EA-416B4807878A}" vid="{EC3ACB92-700E-4167-B3A6-412DE40A64C2}"/>
    </a:ext>
  </a:extLst>
</a:theme>
</file>

<file path=ppt/theme/theme2.xml><?xml version="1.0" encoding="utf-8"?>
<a:theme xmlns:a="http://schemas.openxmlformats.org/drawingml/2006/main" name="1_PULSE">
  <a:themeElements>
    <a:clrScheme name="PULSE.POT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4000" b="1"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4000" b="1"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PULSE.POT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POT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POT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POT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POT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POT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E41224-0370-4595-877C-23316CD80004}">
  <ds:schemaRefs>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4873beb7-5857-4685-be1f-d57550cc96cc"/>
    <ds:schemaRef ds:uri="http://www.w3.org/XML/1998/namespace"/>
    <ds:schemaRef ds:uri="http://purl.org/dc/dcmitype/"/>
  </ds:schemaRefs>
</ds:datastoreItem>
</file>

<file path=customXml/itemProps2.xml><?xml version="1.0" encoding="utf-8"?>
<ds:datastoreItem xmlns:ds="http://schemas.openxmlformats.org/officeDocument/2006/customXml" ds:itemID="{74228E6B-D70C-44BB-A81F-A245495F612B}">
  <ds:schemaRefs>
    <ds:schemaRef ds:uri="http://schemas.microsoft.com/sharepoint/v3/contenttype/forms"/>
  </ds:schemaRefs>
</ds:datastoreItem>
</file>

<file path=customXml/itemProps3.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997</TotalTime>
  <Words>1431</Words>
  <Application>Microsoft Office PowerPoint</Application>
  <PresentationFormat>Custom</PresentationFormat>
  <Paragraphs>79</Paragraphs>
  <Slides>7</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Corbel</vt:lpstr>
      <vt:lpstr>Times New Roman</vt:lpstr>
      <vt:lpstr>Digital Blue Tunnel 16x9</vt:lpstr>
      <vt:lpstr>1_PULSE</vt:lpstr>
      <vt:lpstr> </vt:lpstr>
      <vt:lpstr>Kinds of Light’s Minimum and Maximum</vt:lpstr>
      <vt:lpstr>Frequency’s Wavelength upon the Expanse</vt:lpstr>
      <vt:lpstr>Ages of truth expose the ignorance of Man</vt:lpstr>
      <vt:lpstr>Spatial Confines of Light in Time</vt:lpstr>
      <vt:lpstr>Mountains from the past have built plateaus whereas genius rises. ~Ron Bert</vt:lpstr>
      <vt:lpstr>PowerPoint Presentation</vt:lpstr>
    </vt:vector>
  </TitlesOfParts>
  <Company>Colorado Springs School District 11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BERT, RONALD ARTHUR</dc:creator>
  <cp:lastModifiedBy>Ron Bert</cp:lastModifiedBy>
  <cp:revision>108</cp:revision>
  <dcterms:created xsi:type="dcterms:W3CDTF">2017-03-01T23:39:26Z</dcterms:created>
  <dcterms:modified xsi:type="dcterms:W3CDTF">2017-03-16T16:39:57Z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