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46" r:id="rId3"/>
    <p:sldId id="639" r:id="rId4"/>
    <p:sldId id="640" r:id="rId5"/>
    <p:sldId id="641" r:id="rId6"/>
    <p:sldId id="642" r:id="rId7"/>
    <p:sldId id="643" r:id="rId8"/>
    <p:sldId id="644" r:id="rId9"/>
    <p:sldId id="645" r:id="rId10"/>
    <p:sldId id="646" r:id="rId11"/>
    <p:sldId id="647" r:id="rId12"/>
    <p:sldId id="648" r:id="rId13"/>
    <p:sldId id="649" r:id="rId14"/>
    <p:sldId id="650" r:id="rId15"/>
    <p:sldId id="651" r:id="rId16"/>
    <p:sldId id="652" r:id="rId17"/>
    <p:sldId id="653" r:id="rId18"/>
    <p:sldId id="654" r:id="rId19"/>
    <p:sldId id="675" r:id="rId20"/>
    <p:sldId id="674" r:id="rId21"/>
    <p:sldId id="676" r:id="rId22"/>
    <p:sldId id="655" r:id="rId23"/>
    <p:sldId id="656" r:id="rId24"/>
    <p:sldId id="657" r:id="rId25"/>
    <p:sldId id="658" r:id="rId26"/>
    <p:sldId id="659" r:id="rId27"/>
    <p:sldId id="660" r:id="rId28"/>
    <p:sldId id="661" r:id="rId29"/>
    <p:sldId id="662" r:id="rId30"/>
    <p:sldId id="663" r:id="rId31"/>
    <p:sldId id="664" r:id="rId32"/>
    <p:sldId id="665" r:id="rId33"/>
    <p:sldId id="666" r:id="rId34"/>
    <p:sldId id="667" r:id="rId35"/>
    <p:sldId id="668" r:id="rId36"/>
    <p:sldId id="669" r:id="rId37"/>
    <p:sldId id="670" r:id="rId38"/>
    <p:sldId id="350" r:id="rId39"/>
    <p:sldId id="283" r:id="rId40"/>
    <p:sldId id="382"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83E6"/>
    <a:srgbClr val="F4E9E9"/>
    <a:srgbClr val="CCECFF"/>
    <a:srgbClr val="010101"/>
    <a:srgbClr val="CC99FF"/>
    <a:srgbClr val="FDFDFD"/>
    <a:srgbClr val="FEFEFE"/>
    <a:srgbClr val="F8F8F8"/>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28" autoAdjust="0"/>
    <p:restoredTop sz="95658" autoAdjust="0"/>
  </p:normalViewPr>
  <p:slideViewPr>
    <p:cSldViewPr snapToGrid="0">
      <p:cViewPr>
        <p:scale>
          <a:sx n="87" d="100"/>
          <a:sy n="87" d="100"/>
        </p:scale>
        <p:origin x="-612" y="132"/>
      </p:cViewPr>
      <p:guideLst>
        <p:guide orient="horz" pos="2160"/>
        <p:guide pos="2880"/>
      </p:guideLst>
    </p:cSldViewPr>
  </p:slideViewPr>
  <p:notesTextViewPr>
    <p:cViewPr>
      <p:scale>
        <a:sx n="100" d="100"/>
        <a:sy n="100" d="100"/>
      </p:scale>
      <p:origin x="0" y="0"/>
    </p:cViewPr>
  </p:notesTextViewPr>
  <p:sorterViewPr>
    <p:cViewPr>
      <p:scale>
        <a:sx n="42" d="100"/>
        <a:sy n="4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9/25/2019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151733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word that many have a hard time embracing is the word “keep.” Keep involves the definite issues of promise and commitment. Selfish hearts do have problems enduring. and or remaining loyal. with desires sifting as the sands blow with no certain direction. Love has the quality of piercing the deepest height, no matter what moonlight wanes. Knowing who one is has no comparable value. Love is the highest pinnacle of life.</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824123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one does is found by God unhidden in any forest. The doings of a heart declare nobility under God or despicable without Him.</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783370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good works is the essential purpose for living. Adhering to the word of God enhances the wider view unseen by all unbelievers. Skeptics ride the anger waves bound in time without eternities chime.</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628981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is that canvas ready to be written. How we work the goodness in us declares honest or dishonest hearts. Denial or acceptance colors the depth of a soul.</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998087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climb to commit to Him in doing good, obedience to His truths must be observed.</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4025675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glory in evil works, and missing the word of God’s own truths is the greatest loss of life.</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237359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is a book of promises and warnings; a call to conduct describing consequences and results of various human interactions. It is by no means easy to remain in good company when would be friends choose less than honorable directions. Resisting evil is His call to return.</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1216281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eternity in sight, disciples pursue faith in the light of His promises through Jesus Christ. God is not an author of confusion, and He has not created the so many faux similarities that man declares in who He is. God has made it plain and clear without conflicting interests. All religious doctrines catering to man hold the darkness He has not lit.</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958907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what He asks is found in His irreplaceable word.</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966263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service one finds what cannot be bought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90130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654738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53775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knowledge of God, divergence from His ways occurs, and does become polluted through self-seeking within unrestrained desires. Dismissing His truth embraces the lies of men.</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910702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Whatever journey we travel we must maintain faith in His will with trusting hearts.</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4179057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sent His word into the world through the Holy Spirit, and the love of His heart manifest in the flesh. These truths have been plunged into the earth for all to know, of His ways, and His desires for His children in the light. The choice is to live in contentment or be destroyed within turmoil.</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393723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good man took the fall for all the evils in the world. How many times since, and before, has sacrificial lambs, honest souls, been condemned for telling the truth? Injustice across the ages of man is the misery of unobtained justice that each unfairly soul has felt. Evil will forever steal joy from the upright.</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3650495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is the crown of truth. Suffering delivers strength to endure past previous comforts. Suffering deepens understanding and increases awareness. No one can know the pains of living without experiencing hardships, that one has had to have overcome, gaining that elevated wisdom. Heights of success come to those who have dug from the bottom.</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3645013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which establishes a heart rounds off the sanctuary where relaxing occurs. It is obedience that brings happiness to a soul. It is the hand of God that lifts us into comfort without measure. God rises beyond the bickering's of man.</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1875251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 desires to break the bondage of life’s despair, eternity and the promise of God must take precedence.</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3219766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Thoughts run as they do in the clouds, but if not controlled, they may damage the conscience of a soul. If comfort of thought is a desire, longing for God satisfies more than any store could supply.</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2283535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God’s word He wants us to know. His quest is to listen to see if we hear what He says, and then act upon it.</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448784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Advanced students have literally gone through several Bibles and multiple gluing attempts. Duct tape prolongs use as we ride the temporary where decay is unavoidable.</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221534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ready one has to know what is asked of in the faith, and actually be a practitioner of these good works. God Himself calls out for reflect His image of goodness and truth. Practicing sin disavows one’s preparedness.</a:t>
            </a:r>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763519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for God’s pleasure, building excellence comes from legacies of  deep faith.</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2218014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earthly religions down here that do not adhere to the word of God, but rather, cater to their own doctrines created by traditions of men. There is only one holy Father and shame upon those that claim His name. We obey when we follow the word of God and not the false worship man has doctrinally devised.</a:t>
            </a:r>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4004609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 with God is purposed in its’ singular creation. </a:t>
            </a:r>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3649885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Honest hearts do leave </a:t>
            </a:r>
            <a:r>
              <a:rPr lang="en-US"/>
              <a:t>one vulnerable, </a:t>
            </a:r>
            <a:r>
              <a:rPr lang="en-US" dirty="0"/>
              <a:t>to manipulations </a:t>
            </a:r>
            <a:r>
              <a:rPr lang="en-US"/>
              <a:t>and abuses </a:t>
            </a:r>
            <a:r>
              <a:rPr lang="en-US" dirty="0"/>
              <a:t>by those that would take advantage of this. In a hard world, to be wise is to be desired over those that would exercise deception. Honesty can invoke murderous behaviors in those that deny truth, and who prefer secretiveness within practices of sinfulness. Secret desires hide an open heart. No height can replace where honesty lifts a soul in the satisfaction of living. </a:t>
            </a:r>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2190730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always be a fence to climb, and woe the day we have none to see over. Valleys will come before each mountain that must be climbed. For clarity of vision, it can not be done alone. We all have His word to lift us to that next plateau.</a:t>
            </a:r>
          </a:p>
        </p:txBody>
      </p:sp>
      <p:sp>
        <p:nvSpPr>
          <p:cNvPr id="4" name="Slide Number Placeholder 3"/>
          <p:cNvSpPr>
            <a:spLocks noGrp="1"/>
          </p:cNvSpPr>
          <p:nvPr>
            <p:ph type="sldNum" sz="quarter" idx="5"/>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22517170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 is truly a desire to achieve heaven in the presence of God, one must work to do His commandments, to refresh one's life from the root He alone supplies, it is glory upon all who belong.</a:t>
            </a:r>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4221245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Obedience leads to an eternal reward otherwise missed</a:t>
            </a:r>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38</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267355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Repeated in both the new and old testaments, ensuring no misunderstandings, God instructs us to be careful to observe His commands so that it may be well with our souls. Key is to do as He says.</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4222461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40</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repeated main message of the Bible is to be good, and do what is right, as God is the witness.</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211682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stumbling blocks all face is pride void of humble acceptance that God is. Too often people follow people, and not the word of God. God is always ready and waiting for all, no matter how sinful, if the soul is hoping to become better in His sight. He never turns a repenting heart away, if genuine. We all must remember to ask for His help in both good and bad times.</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625805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has to ask what is at the bottom of our hearts. What our heart aches for is our greatest desire. If evil thoughts consume one, the course is that of destruction, for both personal and public health. Considering His word improves anyone for the better. The greatest battlefield is control of one’s own emotions and character of goodness, over that of bitterness and loss of composure.</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3580891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counter to fear is trust. Mistakes and regrets will happen. Trusting we climb rather than fall defines the direction a soul travels. Forgiveness is a quality that heals all who live by it. To be forgiven, and to have peace of heart, one must be forgiving; it involves that higher quality of patience. All sanity hinges off of the truth as it is.</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772570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Hypocrites are double hearted loving and hating the focus of their desires. Stability only comes to those sure of their pursuit, be it either good or bad. As in making a milk-shake, evenly mixed and balanced ingredients create a smooth product. Adding inappropriate ingredients, as rocks or sand, make the whole unusable. So too with the soul, water and vinegar do not mix, goodness and evil can not co-exist.</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79906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flickr.com/photos/ladyro/6095047702"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www.publicdomainpictures.net/view-image.php?image=201780&amp;picture=red-sparkling-background" TargetMode="External"/><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www.photos-public-domain.com/2012/04/10/blue-water-with-ripples-texture/" TargetMode="External"/><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08DAB-8B16-4FE1-A813-F356B64A6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Title 1">
            <a:extLst>
              <a:ext uri="{FF2B5EF4-FFF2-40B4-BE49-F238E27FC236}">
                <a16:creationId xmlns:a16="http://schemas.microsoft.com/office/drawing/2014/main" id="{72033D82-3CE7-464B-866D-B737D2FF6CDC}"/>
              </a:ext>
            </a:extLst>
          </p:cNvPr>
          <p:cNvSpPr txBox="1">
            <a:spLocks/>
          </p:cNvSpPr>
          <p:nvPr/>
        </p:nvSpPr>
        <p:spPr>
          <a:xfrm>
            <a:off x="5395054" y="2719569"/>
            <a:ext cx="1325549" cy="7911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a:t>
            </a:r>
          </a:p>
        </p:txBody>
      </p:sp>
      <p:sp>
        <p:nvSpPr>
          <p:cNvPr id="3074" name="Rectangle 2"/>
          <p:cNvSpPr>
            <a:spLocks noGrp="1" noChangeArrowheads="1"/>
          </p:cNvSpPr>
          <p:nvPr>
            <p:ph type="title"/>
          </p:nvPr>
        </p:nvSpPr>
        <p:spPr>
          <a:xfrm>
            <a:off x="457200" y="2635970"/>
            <a:ext cx="8229600" cy="158606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you love Me, keep My commandments."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14:15 </a:t>
            </a:r>
          </a:p>
        </p:txBody>
      </p:sp>
      <p:sp>
        <p:nvSpPr>
          <p:cNvPr id="6" name="Rectangle 2">
            <a:extLst>
              <a:ext uri="{FF2B5EF4-FFF2-40B4-BE49-F238E27FC236}">
                <a16:creationId xmlns:a16="http://schemas.microsoft.com/office/drawing/2014/main" id="{2F998490-CF29-492F-8FDC-8380175F9387}"/>
              </a:ext>
            </a:extLst>
          </p:cNvPr>
          <p:cNvSpPr txBox="1">
            <a:spLocks noChangeArrowheads="1"/>
          </p:cNvSpPr>
          <p:nvPr/>
        </p:nvSpPr>
        <p:spPr bwMode="auto">
          <a:xfrm>
            <a:off x="5307276" y="2726420"/>
            <a:ext cx="1487714"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7ADBB91A-F470-4377-9F2E-6D8EDB278A6E}"/>
              </a:ext>
            </a:extLst>
          </p:cNvPr>
          <p:cNvSpPr txBox="1">
            <a:spLocks noChangeArrowheads="1"/>
          </p:cNvSpPr>
          <p:nvPr/>
        </p:nvSpPr>
        <p:spPr bwMode="auto">
          <a:xfrm>
            <a:off x="7155767" y="1034640"/>
            <a:ext cx="1487714"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2359182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4253 -0.07662 " pathEditMode="relative" rAng="0" ptsTypes="AA">
                                      <p:cBhvr>
                                        <p:cTn id="10" dur="1000" spd="-100000" fill="hold"/>
                                        <p:tgtEl>
                                          <p:spTgt spid="3074"/>
                                        </p:tgtEl>
                                        <p:attrNameLst>
                                          <p:attrName>ppt_x</p:attrName>
                                          <p:attrName>ppt_y</p:attrName>
                                        </p:attrNameLst>
                                      </p:cBhvr>
                                      <p:rCtr x="2118" y="-3843"/>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accel="50000" decel="50000" fill="hold" grpId="1" nodeType="withEffect">
                                  <p:stCondLst>
                                    <p:cond delay="0"/>
                                  </p:stCondLst>
                                  <p:childTnLst>
                                    <p:animMotion origin="layout" path="M -1.94444E-6 -2.96296E-6 L 0.20191 -0.24676 " pathEditMode="relative" rAng="0" ptsTypes="AA">
                                      <p:cBhvr>
                                        <p:cTn id="24" dur="2000" fill="hold"/>
                                        <p:tgtEl>
                                          <p:spTgt spid="6"/>
                                        </p:tgtEl>
                                        <p:attrNameLst>
                                          <p:attrName>ppt_x</p:attrName>
                                          <p:attrName>ppt_y</p:attrName>
                                        </p:attrNameLst>
                                      </p:cBhvr>
                                      <p:rCtr x="10087" y="-12338"/>
                                    </p:animMotion>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250"/>
                                        <p:tgtEl>
                                          <p:spTgt spid="4"/>
                                        </p:tgtEl>
                                      </p:cBhvr>
                                    </p:animEffect>
                                    <p:set>
                                      <p:cBhvr>
                                        <p:cTn id="30"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235AF-0DD2-4A9F-86F8-EE6C41FC2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C6A40971-06F0-4544-84CD-180C595CC017}"/>
              </a:ext>
            </a:extLst>
          </p:cNvPr>
          <p:cNvSpPr txBox="1">
            <a:spLocks/>
          </p:cNvSpPr>
          <p:nvPr/>
        </p:nvSpPr>
        <p:spPr>
          <a:xfrm>
            <a:off x="7143273" y="1059181"/>
            <a:ext cx="1501461" cy="716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a:t>
            </a:r>
          </a:p>
        </p:txBody>
      </p:sp>
      <p:sp>
        <p:nvSpPr>
          <p:cNvPr id="13" name="Title 1">
            <a:extLst>
              <a:ext uri="{FF2B5EF4-FFF2-40B4-BE49-F238E27FC236}">
                <a16:creationId xmlns:a16="http://schemas.microsoft.com/office/drawing/2014/main" id="{2F44D8AD-5A00-45F0-AAF6-BBF63E9C14E1}"/>
              </a:ext>
            </a:extLst>
          </p:cNvPr>
          <p:cNvSpPr txBox="1">
            <a:spLocks/>
          </p:cNvSpPr>
          <p:nvPr/>
        </p:nvSpPr>
        <p:spPr>
          <a:xfrm>
            <a:off x="784832" y="3645542"/>
            <a:ext cx="7930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66FF33"/>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do</a:t>
            </a:r>
          </a:p>
        </p:txBody>
      </p:sp>
      <p:sp>
        <p:nvSpPr>
          <p:cNvPr id="3074" name="Rectangle 2"/>
          <p:cNvSpPr>
            <a:spLocks noGrp="1" noChangeArrowheads="1"/>
          </p:cNvSpPr>
          <p:nvPr>
            <p:ph type="title"/>
          </p:nvPr>
        </p:nvSpPr>
        <p:spPr>
          <a:xfrm>
            <a:off x="329609" y="274638"/>
            <a:ext cx="8548577"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answered and said to him,   "If anyone loves Me, he will keep My word; and My Father will love him, and We will come to him and make Our home with him. He who does not love Me does not keep  My words; and the word which you hear is not Mine but the Father's who sent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14:23-24 </a:t>
            </a:r>
          </a:p>
        </p:txBody>
      </p:sp>
      <p:sp>
        <p:nvSpPr>
          <p:cNvPr id="5" name="Rectangle 2">
            <a:extLst>
              <a:ext uri="{FF2B5EF4-FFF2-40B4-BE49-F238E27FC236}">
                <a16:creationId xmlns:a16="http://schemas.microsoft.com/office/drawing/2014/main" id="{C3A42718-B59E-42E2-8464-B6D4B46C6FB8}"/>
              </a:ext>
            </a:extLst>
          </p:cNvPr>
          <p:cNvSpPr txBox="1">
            <a:spLocks noChangeArrowheads="1"/>
          </p:cNvSpPr>
          <p:nvPr/>
        </p:nvSpPr>
        <p:spPr bwMode="auto">
          <a:xfrm>
            <a:off x="525553" y="3228294"/>
            <a:ext cx="8183020" cy="1546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r>
              <a:rPr lang="en-US" altLang="en-US" sz="2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loves Me = keep My word</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not love Me = not keep My words</a:t>
            </a:r>
            <a:endParaRPr lang="en-US" altLang="en-US" sz="32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4B7268E-802E-47D5-8C9D-0007646C99E3}"/>
              </a:ext>
            </a:extLst>
          </p:cNvPr>
          <p:cNvSpPr txBox="1">
            <a:spLocks noChangeArrowheads="1"/>
          </p:cNvSpPr>
          <p:nvPr/>
        </p:nvSpPr>
        <p:spPr bwMode="auto">
          <a:xfrm>
            <a:off x="3183391" y="1034300"/>
            <a:ext cx="2322285"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loves Me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C00F1F8-7FF5-4C48-8CD0-5816B353E141}"/>
              </a:ext>
            </a:extLst>
          </p:cNvPr>
          <p:cNvSpPr txBox="1">
            <a:spLocks noChangeArrowheads="1"/>
          </p:cNvSpPr>
          <p:nvPr/>
        </p:nvSpPr>
        <p:spPr bwMode="auto">
          <a:xfrm>
            <a:off x="7155767" y="1034640"/>
            <a:ext cx="1487714"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9BFD59B-F1B4-4B11-AF82-882FE3D544A4}"/>
              </a:ext>
            </a:extLst>
          </p:cNvPr>
          <p:cNvSpPr txBox="1">
            <a:spLocks noChangeArrowheads="1"/>
          </p:cNvSpPr>
          <p:nvPr/>
        </p:nvSpPr>
        <p:spPr bwMode="auto">
          <a:xfrm>
            <a:off x="449830" y="1707286"/>
            <a:ext cx="2576286"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word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95DE23A-5A34-4995-8E00-A8E89E3E0131}"/>
              </a:ext>
            </a:extLst>
          </p:cNvPr>
          <p:cNvSpPr txBox="1">
            <a:spLocks noChangeArrowheads="1"/>
          </p:cNvSpPr>
          <p:nvPr/>
        </p:nvSpPr>
        <p:spPr bwMode="auto">
          <a:xfrm>
            <a:off x="1824150" y="3717629"/>
            <a:ext cx="3374571"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love Me</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D6EEBD8-6ECD-4296-A4E9-492AB16DCA69}"/>
              </a:ext>
            </a:extLst>
          </p:cNvPr>
          <p:cNvSpPr txBox="1">
            <a:spLocks noChangeArrowheads="1"/>
          </p:cNvSpPr>
          <p:nvPr/>
        </p:nvSpPr>
        <p:spPr bwMode="auto">
          <a:xfrm>
            <a:off x="6140110" y="3720237"/>
            <a:ext cx="2322285"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keep</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440DDC7F-C09B-433E-BF6D-AB52C96F1FEB}"/>
              </a:ext>
            </a:extLst>
          </p:cNvPr>
          <p:cNvSpPr txBox="1">
            <a:spLocks noChangeArrowheads="1"/>
          </p:cNvSpPr>
          <p:nvPr/>
        </p:nvSpPr>
        <p:spPr bwMode="auto">
          <a:xfrm>
            <a:off x="203087" y="4390048"/>
            <a:ext cx="289560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My words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41157716"/>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8"/>
                                        </p:tgtEl>
                                      </p:cBhvr>
                                    </p:animEffect>
                                    <p:set>
                                      <p:cBhvr>
                                        <p:cTn id="12" dur="1" fill="hold">
                                          <p:stCondLst>
                                            <p:cond delay="24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par>
                                <p:cTn id="25" presetID="18" presetClass="emph" presetSubtype="0" fill="hold" grpId="1" nodeType="withEffect">
                                  <p:stCondLst>
                                    <p:cond delay="0"/>
                                  </p:stCondLst>
                                  <p:childTnLst>
                                    <p:set>
                                      <p:cBhvr override="childStyle">
                                        <p:cTn id="26" dur="500" fill="hold"/>
                                        <p:tgtEl>
                                          <p:spTgt spid="13"/>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5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5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50"/>
                                        <p:tgtEl>
                                          <p:spTgt spid="12"/>
                                        </p:tgtEl>
                                      </p:cBhvr>
                                    </p:animEffect>
                                  </p:childTnLst>
                                </p:cTn>
                              </p:par>
                              <p:par>
                                <p:cTn id="47" presetID="42" presetClass="path" presetSubtype="0" accel="50000" decel="50000" fill="hold" grpId="1" nodeType="withEffect">
                                  <p:stCondLst>
                                    <p:cond delay="0"/>
                                  </p:stCondLst>
                                  <p:childTnLst>
                                    <p:animMotion origin="layout" path="M 0 4.81481E-6 L -0.21701 0.33078 " pathEditMode="relative" rAng="0" ptsTypes="AA">
                                      <p:cBhvr>
                                        <p:cTn id="48" dur="2000" fill="hold"/>
                                        <p:tgtEl>
                                          <p:spTgt spid="6"/>
                                        </p:tgtEl>
                                        <p:attrNameLst>
                                          <p:attrName>ppt_x</p:attrName>
                                          <p:attrName>ppt_y</p:attrName>
                                        </p:attrNameLst>
                                      </p:cBhvr>
                                      <p:rCtr x="-10851" y="16528"/>
                                    </p:animMotion>
                                  </p:childTnLst>
                                </p:cTn>
                              </p:par>
                              <p:par>
                                <p:cTn id="49" presetID="42" presetClass="path" presetSubtype="0" accel="50000" decel="50000" fill="hold" grpId="1" nodeType="withEffect">
                                  <p:stCondLst>
                                    <p:cond delay="0"/>
                                  </p:stCondLst>
                                  <p:childTnLst>
                                    <p:animMotion origin="layout" path="M 1.11111E-6 4.81481E-6 L -0.37049 0.33055 " pathEditMode="relative" rAng="0" ptsTypes="AA">
                                      <p:cBhvr>
                                        <p:cTn id="50" dur="2000" fill="hold"/>
                                        <p:tgtEl>
                                          <p:spTgt spid="8"/>
                                        </p:tgtEl>
                                        <p:attrNameLst>
                                          <p:attrName>ppt_x</p:attrName>
                                          <p:attrName>ppt_y</p:attrName>
                                        </p:attrNameLst>
                                      </p:cBhvr>
                                      <p:rCtr x="-18524" y="16528"/>
                                    </p:animMotion>
                                  </p:childTnLst>
                                </p:cTn>
                              </p:par>
                              <p:par>
                                <p:cTn id="51" presetID="42" presetClass="path" presetSubtype="0" accel="50000" decel="50000" fill="hold" grpId="1" nodeType="withEffect">
                                  <p:stCondLst>
                                    <p:cond delay="0"/>
                                  </p:stCondLst>
                                  <p:childTnLst>
                                    <p:animMotion origin="layout" path="M -5.55556E-7 -3.33333E-6 L 0.4934 0.23241 " pathEditMode="relative" rAng="0" ptsTypes="AA">
                                      <p:cBhvr>
                                        <p:cTn id="52" dur="2000" fill="hold"/>
                                        <p:tgtEl>
                                          <p:spTgt spid="9"/>
                                        </p:tgtEl>
                                        <p:attrNameLst>
                                          <p:attrName>ppt_x</p:attrName>
                                          <p:attrName>ppt_y</p:attrName>
                                        </p:attrNameLst>
                                      </p:cBhvr>
                                      <p:rCtr x="24670" y="11620"/>
                                    </p:animMotion>
                                  </p:childTnLst>
                                </p:cTn>
                              </p:par>
                              <p:par>
                                <p:cTn id="53" presetID="42" presetClass="path" presetSubtype="0" accel="50000" decel="50000" fill="hold" grpId="1" nodeType="withEffect">
                                  <p:stCondLst>
                                    <p:cond delay="0"/>
                                  </p:stCondLst>
                                  <p:childTnLst>
                                    <p:animMotion origin="layout" path="M 2.22222E-6 1.11111E-6 L -0.16354 0.0375 " pathEditMode="relative" rAng="0" ptsTypes="AA">
                                      <p:cBhvr>
                                        <p:cTn id="54" dur="2000" fill="hold"/>
                                        <p:tgtEl>
                                          <p:spTgt spid="10"/>
                                        </p:tgtEl>
                                        <p:attrNameLst>
                                          <p:attrName>ppt_x</p:attrName>
                                          <p:attrName>ppt_y</p:attrName>
                                        </p:attrNameLst>
                                      </p:cBhvr>
                                      <p:rCtr x="-8177" y="1875"/>
                                    </p:animMotion>
                                  </p:childTnLst>
                                </p:cTn>
                              </p:par>
                              <p:par>
                                <p:cTn id="55" presetID="42" presetClass="path" presetSubtype="0" accel="50000" decel="50000" fill="hold" grpId="1" nodeType="withEffect">
                                  <p:stCondLst>
                                    <p:cond delay="0"/>
                                  </p:stCondLst>
                                  <p:childTnLst>
                                    <p:animMotion origin="layout" path="M 2.5E-6 -1.85185E-6 L -0.25417 0.03658 " pathEditMode="relative" rAng="0" ptsTypes="AA">
                                      <p:cBhvr>
                                        <p:cTn id="56" dur="2000" fill="hold"/>
                                        <p:tgtEl>
                                          <p:spTgt spid="11"/>
                                        </p:tgtEl>
                                        <p:attrNameLst>
                                          <p:attrName>ppt_x</p:attrName>
                                          <p:attrName>ppt_y</p:attrName>
                                        </p:attrNameLst>
                                      </p:cBhvr>
                                      <p:rCtr x="-12708" y="1829"/>
                                    </p:animMotion>
                                  </p:childTnLst>
                                </p:cTn>
                              </p:par>
                              <p:par>
                                <p:cTn id="57" presetID="42" presetClass="path" presetSubtype="0" accel="50000" decel="50000" fill="hold" grpId="1" nodeType="withEffect">
                                  <p:stCondLst>
                                    <p:cond delay="0"/>
                                  </p:stCondLst>
                                  <p:childTnLst>
                                    <p:animMotion origin="layout" path="M 4.44444E-6 4.44444E-6 L 0.61632 -0.06112 " pathEditMode="relative" rAng="0" ptsTypes="AA">
                                      <p:cBhvr>
                                        <p:cTn id="58" dur="2000" fill="hold"/>
                                        <p:tgtEl>
                                          <p:spTgt spid="12"/>
                                        </p:tgtEl>
                                        <p:attrNameLst>
                                          <p:attrName>ppt_x</p:attrName>
                                          <p:attrName>ppt_y</p:attrName>
                                        </p:attrNameLst>
                                      </p:cBhvr>
                                      <p:rCtr x="30816" y="-3056"/>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250"/>
                                        <p:tgtEl>
                                          <p:spTgt spid="4"/>
                                        </p:tgtEl>
                                      </p:cBhvr>
                                    </p:animEffect>
                                    <p:set>
                                      <p:cBhvr>
                                        <p:cTn id="64" dur="1" fill="hold">
                                          <p:stCondLst>
                                            <p:cond delay="249"/>
                                          </p:stCondLst>
                                        </p:cTn>
                                        <p:tgtEl>
                                          <p:spTgt spid="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250"/>
                                        <p:tgtEl>
                                          <p:spTgt spid="13"/>
                                        </p:tgtEl>
                                      </p:cBhvr>
                                    </p:animEffect>
                                    <p:set>
                                      <p:cBhvr>
                                        <p:cTn id="67" dur="1" fill="hold">
                                          <p:stCondLst>
                                            <p:cond delay="249"/>
                                          </p:stCondLst>
                                        </p:cTn>
                                        <p:tgtEl>
                                          <p:spTgt spid="13"/>
                                        </p:tgtEl>
                                        <p:attrNameLst>
                                          <p:attrName>style.visibility</p:attrName>
                                        </p:attrNameLst>
                                      </p:cBhvr>
                                      <p:to>
                                        <p:strVal val="hidden"/>
                                      </p:to>
                                    </p:se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250"/>
                                        <p:tgtEl>
                                          <p:spTgt spid="5"/>
                                        </p:tgtEl>
                                      </p:cBhvr>
                                    </p:animEffect>
                                  </p:childTnLst>
                                </p:cTn>
                              </p:par>
                              <p:par>
                                <p:cTn id="72" presetID="10" presetClass="exit" presetSubtype="0" fill="hold" grpId="3"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3" grpId="0"/>
      <p:bldP spid="13" grpId="1"/>
      <p:bldP spid="13" grpId="2"/>
      <p:bldP spid="3074" grpId="0"/>
      <p:bldP spid="3074" grpId="1"/>
      <p:bldP spid="5" grpId="0"/>
      <p:bldP spid="6" grpId="0"/>
      <p:bldP spid="6" grpId="1"/>
      <p:bldP spid="6" grpId="3"/>
      <p:bldP spid="8" grpId="0"/>
      <p:bldP spid="8" grpId="1"/>
      <p:bldP spid="8" grpId="2"/>
      <p:bldP spid="8" grpId="3"/>
      <p:bldP spid="9" grpId="0"/>
      <p:bldP spid="9" grpId="1"/>
      <p:bldP spid="9" grpId="2"/>
      <p:bldP spid="10" grpId="0"/>
      <p:bldP spid="10" grpId="1"/>
      <p:bldP spid="10" grpId="2"/>
      <p:bldP spid="11" grpId="0"/>
      <p:bldP spid="11" grpId="1"/>
      <p:bldP spid="11" grpId="2"/>
      <p:bldP spid="12" grpId="0"/>
      <p:bldP spid="12" grpId="1"/>
      <p:bldP spid="12"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D8D5FC-E1C2-45E3-878D-9EAC5B46B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6CBE1506-ACA7-4A25-AE69-E6C01D67C27C}"/>
              </a:ext>
            </a:extLst>
          </p:cNvPr>
          <p:cNvSpPr txBox="1">
            <a:spLocks/>
          </p:cNvSpPr>
          <p:nvPr/>
        </p:nvSpPr>
        <p:spPr>
          <a:xfrm>
            <a:off x="4761547" y="2007870"/>
            <a:ext cx="368045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continues in it</a:t>
            </a:r>
          </a:p>
        </p:txBody>
      </p:sp>
      <p:sp>
        <p:nvSpPr>
          <p:cNvPr id="9" name="Title 1">
            <a:extLst>
              <a:ext uri="{FF2B5EF4-FFF2-40B4-BE49-F238E27FC236}">
                <a16:creationId xmlns:a16="http://schemas.microsoft.com/office/drawing/2014/main" id="{F54E6E90-6AC6-462D-9F84-FF3799F568AE}"/>
              </a:ext>
            </a:extLst>
          </p:cNvPr>
          <p:cNvSpPr txBox="1">
            <a:spLocks/>
          </p:cNvSpPr>
          <p:nvPr/>
        </p:nvSpPr>
        <p:spPr>
          <a:xfrm>
            <a:off x="3340100" y="1439069"/>
            <a:ext cx="2549206" cy="7200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looks into</a:t>
            </a:r>
          </a:p>
        </p:txBody>
      </p:sp>
      <p:sp>
        <p:nvSpPr>
          <p:cNvPr id="10" name="Title 1">
            <a:extLst>
              <a:ext uri="{FF2B5EF4-FFF2-40B4-BE49-F238E27FC236}">
                <a16:creationId xmlns:a16="http://schemas.microsoft.com/office/drawing/2014/main" id="{C7010EBD-EC33-4695-A09C-D78A0098C696}"/>
              </a:ext>
            </a:extLst>
          </p:cNvPr>
          <p:cNvSpPr txBox="1">
            <a:spLocks/>
          </p:cNvSpPr>
          <p:nvPr/>
        </p:nvSpPr>
        <p:spPr>
          <a:xfrm>
            <a:off x="1055147" y="3353057"/>
            <a:ext cx="152741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66FF33"/>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doer</a:t>
            </a:r>
          </a:p>
        </p:txBody>
      </p:sp>
      <p:sp>
        <p:nvSpPr>
          <p:cNvPr id="8" name="Rectangle 2">
            <a:extLst>
              <a:ext uri="{FF2B5EF4-FFF2-40B4-BE49-F238E27FC236}">
                <a16:creationId xmlns:a16="http://schemas.microsoft.com/office/drawing/2014/main" id="{44CB5BA6-DC1D-42CF-A3C7-6BAC272B2A65}"/>
              </a:ext>
            </a:extLst>
          </p:cNvPr>
          <p:cNvSpPr txBox="1">
            <a:spLocks noChangeArrowheads="1"/>
          </p:cNvSpPr>
          <p:nvPr/>
        </p:nvSpPr>
        <p:spPr bwMode="auto">
          <a:xfrm>
            <a:off x="3844242" y="3428590"/>
            <a:ext cx="1487714"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work</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413226"/>
            <a:ext cx="8229600" cy="40315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he who looks into the perfect law of liberty and continues in it, and is not a forgetful hearer but   a doer of the work, this one will be blessed in what he does.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1:25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6">
            <a:extLst>
              <a:ext uri="{FF2B5EF4-FFF2-40B4-BE49-F238E27FC236}">
                <a16:creationId xmlns:a16="http://schemas.microsoft.com/office/drawing/2014/main" id="{3686559A-ECEC-4A33-8F90-17994865D5DE}"/>
              </a:ext>
            </a:extLst>
          </p:cNvPr>
          <p:cNvSpPr>
            <a:spLocks noChangeArrowheads="1"/>
          </p:cNvSpPr>
          <p:nvPr/>
        </p:nvSpPr>
        <p:spPr bwMode="auto">
          <a:xfrm>
            <a:off x="7169829" y="198000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1358203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18" presetClass="emph" presetSubtype="0" fill="hold" grpId="1" nodeType="withEffect">
                                  <p:stCondLst>
                                    <p:cond delay="0"/>
                                  </p:stCondLst>
                                  <p:childTnLst>
                                    <p:set>
                                      <p:cBhvr override="childStyle">
                                        <p:cTn id="15" dur="500" fill="hold"/>
                                        <p:tgtEl>
                                          <p:spTgt spid="9"/>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4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18" presetClass="emph" presetSubtype="0" fill="hold" grpId="1" nodeType="withEffect">
                                  <p:stCondLst>
                                    <p:cond delay="400"/>
                                  </p:stCondLst>
                                  <p:childTnLst>
                                    <p:set>
                                      <p:cBhvr override="childStyle">
                                        <p:cTn id="22" dur="500" fill="hold"/>
                                        <p:tgtEl>
                                          <p:spTgt spid="6"/>
                                        </p:tgtEl>
                                        <p:attrNameLst>
                                          <p:attrName>style.textDecorationUnderline</p:attrName>
                                        </p:attrNameLst>
                                      </p:cBhvr>
                                      <p:to>
                                        <p:strVal val="true"/>
                                      </p:to>
                                    </p:set>
                                  </p:childTnLst>
                                </p:cTn>
                              </p:par>
                              <p:par>
                                <p:cTn id="23" presetID="22" presetClass="exit" presetSubtype="8" fill="hold" grpId="2" nodeType="withEffect">
                                  <p:stCondLst>
                                    <p:cond delay="0"/>
                                  </p:stCondLst>
                                  <p:childTnLst>
                                    <p:animEffect transition="out" filter="wipe(left)">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par>
                          <p:cTn id="26" fill="hold">
                            <p:stCondLst>
                              <p:cond delay="900"/>
                            </p:stCondLst>
                            <p:childTnLst>
                              <p:par>
                                <p:cTn id="27" presetID="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18" presetClass="emph" presetSubtype="0" fill="hold" grpId="1" nodeType="withEffect">
                                  <p:stCondLst>
                                    <p:cond delay="0"/>
                                  </p:stCondLst>
                                  <p:childTnLst>
                                    <p:set>
                                      <p:cBhvr override="childStyle">
                                        <p:cTn id="38" dur="500" fill="hold"/>
                                        <p:tgtEl>
                                          <p:spTgt spid="10"/>
                                        </p:tgtEl>
                                        <p:attrNameLst>
                                          <p:attrName>style.textDecorationUnderline</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50"/>
                                        <p:tgtEl>
                                          <p:spTgt spid="7"/>
                                        </p:tgtEl>
                                      </p:cBhvr>
                                    </p:animEffect>
                                    <p:set>
                                      <p:cBhvr>
                                        <p:cTn id="52" dur="1" fill="hold">
                                          <p:stCondLst>
                                            <p:cond delay="249"/>
                                          </p:stCondLst>
                                        </p:cTn>
                                        <p:tgtEl>
                                          <p:spTgt spid="7"/>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250"/>
                                        <p:tgtEl>
                                          <p:spTgt spid="10"/>
                                        </p:tgtEl>
                                      </p:cBhvr>
                                    </p:animEffect>
                                    <p:set>
                                      <p:cBhvr>
                                        <p:cTn id="55"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9" grpId="0"/>
      <p:bldP spid="9" grpId="1"/>
      <p:bldP spid="9" grpId="2"/>
      <p:bldP spid="10" grpId="0"/>
      <p:bldP spid="10" grpId="1"/>
      <p:bldP spid="10" grpId="2"/>
      <p:bldP spid="8" grpId="0"/>
      <p:bldP spid="3074" grpId="0"/>
      <p:bldP spid="3074" grpId="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99974C-2E5D-4EFC-AB5E-9509A62866BB}"/>
              </a:ext>
            </a:extLst>
          </p:cNvPr>
          <p:cNvPicPr>
            <a:picLocks noChangeAspect="1"/>
          </p:cNvPicPr>
          <p:nvPr/>
        </p:nvPicPr>
        <p:blipFill rotWithShape="1">
          <a:blip r:embed="rId3">
            <a:extLst>
              <a:ext uri="{28A0092B-C50C-407E-A947-70E740481C1C}">
                <a14:useLocalDpi xmlns:a14="http://schemas.microsoft.com/office/drawing/2010/main" val="0"/>
              </a:ext>
            </a:extLst>
          </a:blip>
          <a:srcRect r="25000"/>
          <a:stretch/>
        </p:blipFill>
        <p:spPr>
          <a:xfrm>
            <a:off x="-1" y="0"/>
            <a:ext cx="9144001" cy="6858000"/>
          </a:xfrm>
          <a:prstGeom prst="rect">
            <a:avLst/>
          </a:prstGeom>
        </p:spPr>
      </p:pic>
      <p:sp>
        <p:nvSpPr>
          <p:cNvPr id="3074" name="Rectangle 2"/>
          <p:cNvSpPr>
            <a:spLocks noGrp="1" noChangeArrowheads="1"/>
          </p:cNvSpPr>
          <p:nvPr>
            <p:ph type="title"/>
          </p:nvPr>
        </p:nvSpPr>
        <p:spPr>
          <a:xfrm>
            <a:off x="457200" y="413765"/>
            <a:ext cx="8229600" cy="6030469"/>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gird up the loins of your mind, be sober, and rest your hope fully upon the grace that is to be brought to you at the revelation of Jesus Christ;    as obedient children, not conforming yourselves to the former lusts, as in your ignorance; but as He who called you is holy, you also be holy in all your conduct, because it is written, "Be holy, for I am holy."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1:13-16 </a:t>
            </a:r>
          </a:p>
        </p:txBody>
      </p:sp>
      <p:sp>
        <p:nvSpPr>
          <p:cNvPr id="4" name="Rectangle 2">
            <a:extLst>
              <a:ext uri="{FF2B5EF4-FFF2-40B4-BE49-F238E27FC236}">
                <a16:creationId xmlns:a16="http://schemas.microsoft.com/office/drawing/2014/main" id="{E63DED72-1E84-4CF1-8950-90887861B349}"/>
              </a:ext>
            </a:extLst>
          </p:cNvPr>
          <p:cNvSpPr txBox="1">
            <a:spLocks noChangeArrowheads="1"/>
          </p:cNvSpPr>
          <p:nvPr/>
        </p:nvSpPr>
        <p:spPr bwMode="auto">
          <a:xfrm>
            <a:off x="3844242" y="3428590"/>
            <a:ext cx="1487714"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work</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7" name="Title 1">
            <a:extLst>
              <a:ext uri="{FF2B5EF4-FFF2-40B4-BE49-F238E27FC236}">
                <a16:creationId xmlns:a16="http://schemas.microsoft.com/office/drawing/2014/main" id="{DAEF8E2D-AF25-418B-A958-AEBA039F1F99}"/>
              </a:ext>
            </a:extLst>
          </p:cNvPr>
          <p:cNvSpPr txBox="1">
            <a:spLocks/>
          </p:cNvSpPr>
          <p:nvPr/>
        </p:nvSpPr>
        <p:spPr>
          <a:xfrm>
            <a:off x="4187800" y="3823955"/>
            <a:ext cx="7930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66FF33"/>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be</a:t>
            </a:r>
          </a:p>
        </p:txBody>
      </p:sp>
      <p:sp>
        <p:nvSpPr>
          <p:cNvPr id="28" name="Title 1">
            <a:extLst>
              <a:ext uri="{FF2B5EF4-FFF2-40B4-BE49-F238E27FC236}">
                <a16:creationId xmlns:a16="http://schemas.microsoft.com/office/drawing/2014/main" id="{6C4C35C8-4852-4225-94EA-A92C60219EE4}"/>
              </a:ext>
            </a:extLst>
          </p:cNvPr>
          <p:cNvSpPr txBox="1">
            <a:spLocks/>
          </p:cNvSpPr>
          <p:nvPr/>
        </p:nvSpPr>
        <p:spPr>
          <a:xfrm>
            <a:off x="2974007" y="929642"/>
            <a:ext cx="7930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66FF33"/>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Be</a:t>
            </a:r>
          </a:p>
        </p:txBody>
      </p:sp>
      <p:sp>
        <p:nvSpPr>
          <p:cNvPr id="5" name="Rectangle 2">
            <a:extLst>
              <a:ext uri="{FF2B5EF4-FFF2-40B4-BE49-F238E27FC236}">
                <a16:creationId xmlns:a16="http://schemas.microsoft.com/office/drawing/2014/main" id="{D880C8A7-D00E-45D6-AB58-1D860D4B4388}"/>
              </a:ext>
            </a:extLst>
          </p:cNvPr>
          <p:cNvSpPr txBox="1">
            <a:spLocks noChangeArrowheads="1"/>
          </p:cNvSpPr>
          <p:nvPr/>
        </p:nvSpPr>
        <p:spPr bwMode="auto">
          <a:xfrm>
            <a:off x="437477" y="307981"/>
            <a:ext cx="8545158" cy="603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He who called you in your ignorance </a:t>
            </a:r>
          </a:p>
          <a:p>
            <a:pPr algn="l" eaLnBrk="1" hangingPunct="1"/>
            <a:r>
              <a:rPr lang="en-US" altLang="en-US" sz="38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r>
              <a:rPr lang="en-US" altLang="en-US" sz="3800" b="1"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a:t>
            </a:r>
            <a:r>
              <a:rPr lang="en-US" altLang="en-US" sz="38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Be holy, for I am holy</a:t>
            </a:r>
            <a:r>
              <a:rPr lang="en-US" altLang="en-US" sz="3800" b="1"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a:t>
            </a:r>
            <a:endParaRPr lang="en-US" altLang="en-US" sz="38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sz="38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8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as obedient children</a:t>
            </a:r>
          </a:p>
          <a:p>
            <a:pPr algn="l" eaLnBrk="1" hangingPunct="1"/>
            <a:r>
              <a:rPr lang="en-US" altLang="en-US" sz="38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not to former lusts</a:t>
            </a:r>
          </a:p>
          <a:p>
            <a:pPr algn="l" eaLnBrk="1" hangingPunct="1"/>
            <a:endParaRPr lang="en-US" altLang="en-US" sz="38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8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gird up your mind, be sober</a:t>
            </a:r>
          </a:p>
          <a:p>
            <a:pPr algn="l" eaLnBrk="1" hangingPunct="1"/>
            <a:r>
              <a:rPr lang="en-US" altLang="en-US" sz="38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rest your hope fully upon the grace</a:t>
            </a:r>
          </a:p>
          <a:p>
            <a:pPr algn="l" eaLnBrk="1" hangingPunct="1"/>
            <a:r>
              <a:rPr lang="en-US" altLang="en-US" sz="38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the revelation of Jesus Christ</a:t>
            </a:r>
          </a:p>
          <a:p>
            <a:pPr lvl="3" algn="l" eaLnBrk="1" hangingPunct="1"/>
            <a:endParaRPr lang="en-US" altLang="en-US" sz="2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Arrow: Bent-Up 9">
            <a:extLst>
              <a:ext uri="{FF2B5EF4-FFF2-40B4-BE49-F238E27FC236}">
                <a16:creationId xmlns:a16="http://schemas.microsoft.com/office/drawing/2014/main" id="{9856C80D-2793-49C9-9949-F8D52AF3A0DB}"/>
              </a:ext>
            </a:extLst>
          </p:cNvPr>
          <p:cNvSpPr/>
          <p:nvPr/>
        </p:nvSpPr>
        <p:spPr>
          <a:xfrm rot="5400000">
            <a:off x="2417659" y="1157440"/>
            <a:ext cx="306401"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Bent-Up 9">
            <a:extLst>
              <a:ext uri="{FF2B5EF4-FFF2-40B4-BE49-F238E27FC236}">
                <a16:creationId xmlns:a16="http://schemas.microsoft.com/office/drawing/2014/main" id="{095DAD5C-1F5F-44A1-995D-1935744ADCD5}"/>
              </a:ext>
            </a:extLst>
          </p:cNvPr>
          <p:cNvSpPr/>
          <p:nvPr/>
        </p:nvSpPr>
        <p:spPr>
          <a:xfrm rot="5400000">
            <a:off x="4396489" y="2943784"/>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Up 9">
            <a:extLst>
              <a:ext uri="{FF2B5EF4-FFF2-40B4-BE49-F238E27FC236}">
                <a16:creationId xmlns:a16="http://schemas.microsoft.com/office/drawing/2014/main" id="{07928E64-78D8-4FF9-AFB8-1FF054A9D2EA}"/>
              </a:ext>
            </a:extLst>
          </p:cNvPr>
          <p:cNvSpPr/>
          <p:nvPr/>
        </p:nvSpPr>
        <p:spPr>
          <a:xfrm rot="5400000">
            <a:off x="975558" y="4675765"/>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9">
            <a:extLst>
              <a:ext uri="{FF2B5EF4-FFF2-40B4-BE49-F238E27FC236}">
                <a16:creationId xmlns:a16="http://schemas.microsoft.com/office/drawing/2014/main" id="{82C2E95F-C154-45BB-9DFF-E3CAD974CE99}"/>
              </a:ext>
            </a:extLst>
          </p:cNvPr>
          <p:cNvSpPr/>
          <p:nvPr/>
        </p:nvSpPr>
        <p:spPr>
          <a:xfrm rot="5400000">
            <a:off x="1879201" y="5256678"/>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0323BCAE-0CB5-48B2-9567-DCEC56B047E4}"/>
              </a:ext>
            </a:extLst>
          </p:cNvPr>
          <p:cNvSpPr txBox="1">
            <a:spLocks noChangeArrowheads="1"/>
          </p:cNvSpPr>
          <p:nvPr/>
        </p:nvSpPr>
        <p:spPr bwMode="auto">
          <a:xfrm>
            <a:off x="5304975" y="3930421"/>
            <a:ext cx="3119495"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 who called</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66D7D39-EEBF-4DE7-A0E7-C032FEC9EA7C}"/>
              </a:ext>
            </a:extLst>
          </p:cNvPr>
          <p:cNvSpPr txBox="1">
            <a:spLocks noChangeArrowheads="1"/>
          </p:cNvSpPr>
          <p:nvPr/>
        </p:nvSpPr>
        <p:spPr bwMode="auto">
          <a:xfrm>
            <a:off x="7599661" y="3353037"/>
            <a:ext cx="70869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8BC5EB1-4BFF-497A-8FE1-A9BA5F446E55}"/>
              </a:ext>
            </a:extLst>
          </p:cNvPr>
          <p:cNvSpPr txBox="1">
            <a:spLocks noChangeArrowheads="1"/>
          </p:cNvSpPr>
          <p:nvPr/>
        </p:nvSpPr>
        <p:spPr bwMode="auto">
          <a:xfrm>
            <a:off x="645681" y="3932802"/>
            <a:ext cx="3442225"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your ignorance</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85926C26-9333-4411-B806-ECCCCC33F732}"/>
              </a:ext>
            </a:extLst>
          </p:cNvPr>
          <p:cNvSpPr txBox="1">
            <a:spLocks noChangeArrowheads="1"/>
          </p:cNvSpPr>
          <p:nvPr/>
        </p:nvSpPr>
        <p:spPr bwMode="auto">
          <a:xfrm>
            <a:off x="794834" y="2193677"/>
            <a:ext cx="1020661"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you</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46C48C00-D3E4-45B7-8A8C-B3673F4D66E7}"/>
              </a:ext>
            </a:extLst>
          </p:cNvPr>
          <p:cNvSpPr txBox="1">
            <a:spLocks noChangeArrowheads="1"/>
          </p:cNvSpPr>
          <p:nvPr/>
        </p:nvSpPr>
        <p:spPr bwMode="auto">
          <a:xfrm>
            <a:off x="6546644" y="5092247"/>
            <a:ext cx="2171729"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t>
            </a:r>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 holy,</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E8319B78-F184-4EDB-BC06-E4316BB3BF2B}"/>
              </a:ext>
            </a:extLst>
          </p:cNvPr>
          <p:cNvSpPr txBox="1">
            <a:spLocks noChangeArrowheads="1"/>
          </p:cNvSpPr>
          <p:nvPr/>
        </p:nvSpPr>
        <p:spPr bwMode="auto">
          <a:xfrm>
            <a:off x="1239733" y="5671928"/>
            <a:ext cx="3205556"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 I am holy</a:t>
            </a:r>
            <a:r>
              <a:rPr lang="en-US" alt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3E0DDC2E-8FCF-475E-887D-377ACF6797BE}"/>
              </a:ext>
            </a:extLst>
          </p:cNvPr>
          <p:cNvSpPr txBox="1">
            <a:spLocks noChangeArrowheads="1"/>
          </p:cNvSpPr>
          <p:nvPr/>
        </p:nvSpPr>
        <p:spPr bwMode="auto">
          <a:xfrm>
            <a:off x="605453" y="2773092"/>
            <a:ext cx="4602481"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as obedient children</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76FB5455-4A05-4A07-A876-ED586C827749}"/>
              </a:ext>
            </a:extLst>
          </p:cNvPr>
          <p:cNvSpPr txBox="1">
            <a:spLocks noChangeArrowheads="1"/>
          </p:cNvSpPr>
          <p:nvPr/>
        </p:nvSpPr>
        <p:spPr bwMode="auto">
          <a:xfrm>
            <a:off x="5027435" y="2777854"/>
            <a:ext cx="1000937"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not</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8EE7024C-6DCD-4433-91C4-C08946CF7B52}"/>
              </a:ext>
            </a:extLst>
          </p:cNvPr>
          <p:cNvSpPr txBox="1">
            <a:spLocks noChangeArrowheads="1"/>
          </p:cNvSpPr>
          <p:nvPr/>
        </p:nvSpPr>
        <p:spPr bwMode="auto">
          <a:xfrm>
            <a:off x="3125125" y="3351623"/>
            <a:ext cx="67594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to</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D751B9ED-3F03-4133-9F5E-FC44B5D315DA}"/>
              </a:ext>
            </a:extLst>
          </p:cNvPr>
          <p:cNvSpPr txBox="1">
            <a:spLocks noChangeArrowheads="1"/>
          </p:cNvSpPr>
          <p:nvPr/>
        </p:nvSpPr>
        <p:spPr bwMode="auto">
          <a:xfrm>
            <a:off x="4380154" y="3356386"/>
            <a:ext cx="2795196"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former lusts</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FDDEA7C2-FC8E-4A58-9A6C-CA953B7978BC}"/>
              </a:ext>
            </a:extLst>
          </p:cNvPr>
          <p:cNvSpPr txBox="1">
            <a:spLocks noChangeArrowheads="1"/>
          </p:cNvSpPr>
          <p:nvPr/>
        </p:nvSpPr>
        <p:spPr bwMode="auto">
          <a:xfrm>
            <a:off x="3071747" y="457693"/>
            <a:ext cx="1703728"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gird up</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FC6B0F47-FFFB-4EBE-B9E7-40D267C67B56}"/>
              </a:ext>
            </a:extLst>
          </p:cNvPr>
          <p:cNvSpPr txBox="1">
            <a:spLocks noChangeArrowheads="1"/>
          </p:cNvSpPr>
          <p:nvPr/>
        </p:nvSpPr>
        <p:spPr bwMode="auto">
          <a:xfrm>
            <a:off x="889028" y="3357974"/>
            <a:ext cx="114066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your</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A247FFD3-2452-4A2C-9691-F89E5E15202B}"/>
              </a:ext>
            </a:extLst>
          </p:cNvPr>
          <p:cNvSpPr txBox="1">
            <a:spLocks noChangeArrowheads="1"/>
          </p:cNvSpPr>
          <p:nvPr/>
        </p:nvSpPr>
        <p:spPr bwMode="auto">
          <a:xfrm>
            <a:off x="407455" y="1034776"/>
            <a:ext cx="3311811"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mind, be sober</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A6BBF71D-7624-417B-B892-80B782D04186}"/>
              </a:ext>
            </a:extLst>
          </p:cNvPr>
          <p:cNvSpPr txBox="1">
            <a:spLocks noChangeArrowheads="1"/>
          </p:cNvSpPr>
          <p:nvPr/>
        </p:nvSpPr>
        <p:spPr bwMode="auto">
          <a:xfrm>
            <a:off x="4499757" y="1034777"/>
            <a:ext cx="4236721"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rest your hope fully</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DE0FD1B1-19CC-4022-B5B6-5684C4626F2C}"/>
              </a:ext>
            </a:extLst>
          </p:cNvPr>
          <p:cNvSpPr txBox="1">
            <a:spLocks noChangeArrowheads="1"/>
          </p:cNvSpPr>
          <p:nvPr/>
        </p:nvSpPr>
        <p:spPr bwMode="auto">
          <a:xfrm>
            <a:off x="541711" y="1610464"/>
            <a:ext cx="330130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upon the grace</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E465D8C8-B5F6-4F32-ACFA-61DDDAEE570F}"/>
              </a:ext>
            </a:extLst>
          </p:cNvPr>
          <p:cNvSpPr txBox="1">
            <a:spLocks noChangeArrowheads="1"/>
          </p:cNvSpPr>
          <p:nvPr/>
        </p:nvSpPr>
        <p:spPr bwMode="auto">
          <a:xfrm>
            <a:off x="1520635" y="2193295"/>
            <a:ext cx="6821214"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at the revelation of Jesus Christ</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52903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16" fill="hold" grpId="0" nodeType="clickEffect">
                                  <p:stCondLst>
                                    <p:cond delay="0"/>
                                  </p:stCondLst>
                                  <p:childTnLst>
                                    <p:anim calcmode="lin" valueType="num">
                                      <p:cBhvr>
                                        <p:cTn id="6" dur="1500"/>
                                        <p:tgtEl>
                                          <p:spTgt spid="4"/>
                                        </p:tgtEl>
                                        <p:attrNameLst>
                                          <p:attrName>ppt_w</p:attrName>
                                        </p:attrNameLst>
                                      </p:cBhvr>
                                      <p:tavLst>
                                        <p:tav tm="0">
                                          <p:val>
                                            <p:strVal val="ppt_w"/>
                                          </p:val>
                                        </p:tav>
                                        <p:tav tm="100000">
                                          <p:val>
                                            <p:strVal val="4*ppt_w"/>
                                          </p:val>
                                        </p:tav>
                                      </p:tavLst>
                                    </p:anim>
                                    <p:anim calcmode="lin" valueType="num">
                                      <p:cBhvr>
                                        <p:cTn id="7" dur="1500"/>
                                        <p:tgtEl>
                                          <p:spTgt spid="4"/>
                                        </p:tgtEl>
                                        <p:attrNameLst>
                                          <p:attrName>ppt_h</p:attrName>
                                        </p:attrNameLst>
                                      </p:cBhvr>
                                      <p:tavLst>
                                        <p:tav tm="0">
                                          <p:val>
                                            <p:strVal val="ppt_h"/>
                                          </p:val>
                                        </p:tav>
                                        <p:tav tm="100000">
                                          <p:val>
                                            <p:strVal val="4*ppt_h"/>
                                          </p:val>
                                        </p:tav>
                                      </p:tavLst>
                                    </p:anim>
                                    <p:set>
                                      <p:cBhvr>
                                        <p:cTn id="8" dur="1" fill="hold">
                                          <p:stCondLst>
                                            <p:cond delay="1499"/>
                                          </p:stCondLst>
                                        </p:cTn>
                                        <p:tgtEl>
                                          <p:spTgt spid="4"/>
                                        </p:tgtEl>
                                        <p:attrNameLst>
                                          <p:attrName>style.visibility</p:attrName>
                                        </p:attrNameLst>
                                      </p:cBhvr>
                                      <p:to>
                                        <p:strVal val="hidden"/>
                                      </p:to>
                                    </p:set>
                                  </p:childTnLst>
                                </p:cTn>
                              </p:par>
                              <p:par>
                                <p:cTn id="9" presetID="10" presetClass="exit" presetSubtype="0" fill="hold" grpId="2" nodeType="withEffect">
                                  <p:stCondLst>
                                    <p:cond delay="0"/>
                                  </p:stCondLst>
                                  <p:childTnLst>
                                    <p:animEffect transition="out" filter="fade">
                                      <p:cBhvr>
                                        <p:cTn id="10" dur="1500"/>
                                        <p:tgtEl>
                                          <p:spTgt spid="4"/>
                                        </p:tgtEl>
                                      </p:cBhvr>
                                    </p:animEffect>
                                    <p:set>
                                      <p:cBhvr>
                                        <p:cTn id="11" dur="1" fill="hold">
                                          <p:stCondLst>
                                            <p:cond delay="1499"/>
                                          </p:stCondLst>
                                        </p:cTn>
                                        <p:tgtEl>
                                          <p:spTgt spid="4"/>
                                        </p:tgtEl>
                                        <p:attrNameLst>
                                          <p:attrName>style.visibility</p:attrName>
                                        </p:attrNameLst>
                                      </p:cBhvr>
                                      <p:to>
                                        <p:strVal val="hidden"/>
                                      </p:to>
                                    </p:set>
                                  </p:childTnLst>
                                </p:cTn>
                              </p:par>
                              <p:par>
                                <p:cTn id="12" presetID="42" presetClass="path" presetSubtype="0" accel="50000" decel="50000" fill="hold" grpId="3" nodeType="withEffect">
                                  <p:stCondLst>
                                    <p:cond delay="0"/>
                                  </p:stCondLst>
                                  <p:childTnLst>
                                    <p:animMotion origin="layout" path="M 3.88889E-6 7.40741E-7 L -0.05591 -0.11065 " pathEditMode="relative" rAng="0" ptsTypes="AA">
                                      <p:cBhvr>
                                        <p:cTn id="13" dur="1500" fill="hold"/>
                                        <p:tgtEl>
                                          <p:spTgt spid="4"/>
                                        </p:tgtEl>
                                        <p:attrNameLst>
                                          <p:attrName>ppt_x</p:attrName>
                                          <p:attrName>ppt_y</p:attrName>
                                        </p:attrNameLst>
                                      </p:cBhvr>
                                      <p:rCtr x="-2795" y="-5532"/>
                                    </p:animMotion>
                                  </p:childTnLst>
                                </p:cTn>
                              </p:par>
                              <p:par>
                                <p:cTn id="14" presetID="8" presetClass="emph" presetSubtype="0" fill="hold" grpId="1" nodeType="withEffect">
                                  <p:stCondLst>
                                    <p:cond delay="0"/>
                                  </p:stCondLst>
                                  <p:childTnLst>
                                    <p:animRot by="27000000">
                                      <p:cBhvr>
                                        <p:cTn id="15" dur="1500" fill="hold"/>
                                        <p:tgtEl>
                                          <p:spTgt spid="4"/>
                                        </p:tgtEl>
                                        <p:attrNameLst>
                                          <p:attrName>r</p:attrName>
                                        </p:attrNameLst>
                                      </p:cBhvr>
                                    </p:animRot>
                                  </p:childTnLst>
                                </p:cTn>
                              </p:par>
                              <p:par>
                                <p:cTn id="16" presetID="31" presetClass="entr" presetSubtype="0" fill="hold" grpId="0" nodeType="withEffect">
                                  <p:stCondLst>
                                    <p:cond delay="75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1000" fill="hold"/>
                                        <p:tgtEl>
                                          <p:spTgt spid="3074"/>
                                        </p:tgtEl>
                                        <p:attrNameLst>
                                          <p:attrName>ppt_w</p:attrName>
                                        </p:attrNameLst>
                                      </p:cBhvr>
                                      <p:tavLst>
                                        <p:tav tm="0">
                                          <p:val>
                                            <p:fltVal val="0"/>
                                          </p:val>
                                        </p:tav>
                                        <p:tav tm="100000">
                                          <p:val>
                                            <p:strVal val="#ppt_w"/>
                                          </p:val>
                                        </p:tav>
                                      </p:tavLst>
                                    </p:anim>
                                    <p:anim calcmode="lin" valueType="num">
                                      <p:cBhvr>
                                        <p:cTn id="19" dur="1000" fill="hold"/>
                                        <p:tgtEl>
                                          <p:spTgt spid="3074"/>
                                        </p:tgtEl>
                                        <p:attrNameLst>
                                          <p:attrName>ppt_h</p:attrName>
                                        </p:attrNameLst>
                                      </p:cBhvr>
                                      <p:tavLst>
                                        <p:tav tm="0">
                                          <p:val>
                                            <p:fltVal val="0"/>
                                          </p:val>
                                        </p:tav>
                                        <p:tav tm="100000">
                                          <p:val>
                                            <p:strVal val="#ppt_h"/>
                                          </p:val>
                                        </p:tav>
                                      </p:tavLst>
                                    </p:anim>
                                    <p:anim calcmode="lin" valueType="num">
                                      <p:cBhvr>
                                        <p:cTn id="20" dur="1000" fill="hold"/>
                                        <p:tgtEl>
                                          <p:spTgt spid="3074"/>
                                        </p:tgtEl>
                                        <p:attrNameLst>
                                          <p:attrName>style.rotation</p:attrName>
                                        </p:attrNameLst>
                                      </p:cBhvr>
                                      <p:tavLst>
                                        <p:tav tm="0">
                                          <p:val>
                                            <p:fltVal val="90"/>
                                          </p:val>
                                        </p:tav>
                                        <p:tav tm="100000">
                                          <p:val>
                                            <p:fltVal val="0"/>
                                          </p:val>
                                        </p:tav>
                                      </p:tavLst>
                                    </p:anim>
                                    <p:animEffect transition="in" filter="fade">
                                      <p:cBhvr>
                                        <p:cTn id="21" dur="10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5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5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5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5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25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250"/>
                                        <p:tgtEl>
                                          <p:spTgt spid="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25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25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250"/>
                                        <p:tgtEl>
                                          <p:spTgt spid="2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250"/>
                                        <p:tgtEl>
                                          <p:spTgt spid="2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250"/>
                                        <p:tgtEl>
                                          <p:spTgt spid="2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250"/>
                                        <p:tgtEl>
                                          <p:spTgt spid="26"/>
                                        </p:tgtEl>
                                      </p:cBhvr>
                                    </p:animEffect>
                                  </p:childTnLst>
                                </p:cTn>
                              </p:par>
                              <p:par>
                                <p:cTn id="72" presetID="42" presetClass="path" presetSubtype="0" accel="50000" decel="50000" fill="hold" grpId="1" nodeType="withEffect">
                                  <p:stCondLst>
                                    <p:cond delay="0"/>
                                  </p:stCondLst>
                                  <p:childTnLst>
                                    <p:animMotion origin="layout" path="M -4.44444E-6 2.59259E-6 L -0.53819 -0.51088 " pathEditMode="relative" rAng="0" ptsTypes="AA">
                                      <p:cBhvr>
                                        <p:cTn id="73" dur="2000" fill="hold"/>
                                        <p:tgtEl>
                                          <p:spTgt spid="10"/>
                                        </p:tgtEl>
                                        <p:attrNameLst>
                                          <p:attrName>ppt_x</p:attrName>
                                          <p:attrName>ppt_y</p:attrName>
                                        </p:attrNameLst>
                                      </p:cBhvr>
                                      <p:rCtr x="-26910" y="-25556"/>
                                    </p:animMotion>
                                  </p:childTnLst>
                                </p:cTn>
                              </p:par>
                              <p:par>
                                <p:cTn id="74" presetID="42" presetClass="path" presetSubtype="0" accel="50000" decel="50000" fill="hold" grpId="1" nodeType="withEffect">
                                  <p:stCondLst>
                                    <p:cond delay="0"/>
                                  </p:stCondLst>
                                  <p:childTnLst>
                                    <p:animMotion origin="layout" path="M -1.66667E-6 1.85185E-6 L -0.37691 -0.42662 " pathEditMode="relative" rAng="0" ptsTypes="AA">
                                      <p:cBhvr>
                                        <p:cTn id="75" dur="2000" fill="hold"/>
                                        <p:tgtEl>
                                          <p:spTgt spid="11"/>
                                        </p:tgtEl>
                                        <p:attrNameLst>
                                          <p:attrName>ppt_x</p:attrName>
                                          <p:attrName>ppt_y</p:attrName>
                                        </p:attrNameLst>
                                      </p:cBhvr>
                                      <p:rCtr x="-18854" y="-21343"/>
                                    </p:animMotion>
                                  </p:childTnLst>
                                </p:cTn>
                              </p:par>
                              <p:par>
                                <p:cTn id="76" presetID="42" presetClass="path" presetSubtype="0" accel="50000" decel="50000" fill="hold" grpId="1" nodeType="withEffect">
                                  <p:stCondLst>
                                    <p:cond delay="0"/>
                                  </p:stCondLst>
                                  <p:childTnLst>
                                    <p:animMotion origin="layout" path="M -4.16667E-6 1.11111E-6 L 0.43125 -0.51088 " pathEditMode="relative" rAng="0" ptsTypes="AA">
                                      <p:cBhvr>
                                        <p:cTn id="77" dur="2000" fill="hold"/>
                                        <p:tgtEl>
                                          <p:spTgt spid="12"/>
                                        </p:tgtEl>
                                        <p:attrNameLst>
                                          <p:attrName>ppt_x</p:attrName>
                                          <p:attrName>ppt_y</p:attrName>
                                        </p:attrNameLst>
                                      </p:cBhvr>
                                      <p:rCtr x="21563" y="-25556"/>
                                    </p:animMotion>
                                  </p:childTnLst>
                                </p:cTn>
                              </p:par>
                              <p:par>
                                <p:cTn id="78" presetID="42" presetClass="path" presetSubtype="0" accel="50000" decel="50000" fill="hold" grpId="1" nodeType="withEffect">
                                  <p:stCondLst>
                                    <p:cond delay="0"/>
                                  </p:stCondLst>
                                  <p:childTnLst>
                                    <p:animMotion origin="layout" path="M 1.66667E-6 3.33333E-6 L 0.27726 -0.25764 " pathEditMode="relative" rAng="0" ptsTypes="AA">
                                      <p:cBhvr>
                                        <p:cTn id="79" dur="2000" fill="hold"/>
                                        <p:tgtEl>
                                          <p:spTgt spid="13"/>
                                        </p:tgtEl>
                                        <p:attrNameLst>
                                          <p:attrName>ppt_x</p:attrName>
                                          <p:attrName>ppt_y</p:attrName>
                                        </p:attrNameLst>
                                      </p:cBhvr>
                                      <p:rCtr x="13854" y="-12894"/>
                                    </p:animMotion>
                                  </p:childTnLst>
                                </p:cTn>
                              </p:par>
                              <p:par>
                                <p:cTn id="80" presetID="42" presetClass="path" presetSubtype="0" accel="50000" decel="50000" fill="hold" grpId="1" nodeType="withEffect">
                                  <p:stCondLst>
                                    <p:cond delay="0"/>
                                  </p:stCondLst>
                                  <p:childTnLst>
                                    <p:animMotion origin="layout" path="M -2.22222E-6 -1.85185E-6 L -0.41753 -0.59491 " pathEditMode="relative" rAng="0" ptsTypes="AA">
                                      <p:cBhvr>
                                        <p:cTn id="81" dur="2000" fill="hold"/>
                                        <p:tgtEl>
                                          <p:spTgt spid="14"/>
                                        </p:tgtEl>
                                        <p:attrNameLst>
                                          <p:attrName>ppt_x</p:attrName>
                                          <p:attrName>ppt_y</p:attrName>
                                        </p:attrNameLst>
                                      </p:cBhvr>
                                      <p:rCtr x="-20885" y="-29745"/>
                                    </p:animMotion>
                                  </p:childTnLst>
                                </p:cTn>
                              </p:par>
                              <p:par>
                                <p:cTn id="82" presetID="42" presetClass="path" presetSubtype="0" accel="50000" decel="50000" fill="hold" grpId="1" nodeType="withEffect">
                                  <p:stCondLst>
                                    <p:cond delay="0"/>
                                  </p:stCondLst>
                                  <p:childTnLst>
                                    <p:animMotion origin="layout" path="M -3.88889E-6 -2.59259E-6 L 0.36823 -0.67824 " pathEditMode="relative" rAng="0" ptsTypes="AA">
                                      <p:cBhvr>
                                        <p:cTn id="83" dur="2000" fill="hold"/>
                                        <p:tgtEl>
                                          <p:spTgt spid="15"/>
                                        </p:tgtEl>
                                        <p:attrNameLst>
                                          <p:attrName>ppt_x</p:attrName>
                                          <p:attrName>ppt_y</p:attrName>
                                        </p:attrNameLst>
                                      </p:cBhvr>
                                      <p:rCtr x="18403" y="-33912"/>
                                    </p:animMotion>
                                  </p:childTnLst>
                                </p:cTn>
                              </p:par>
                              <p:par>
                                <p:cTn id="84" presetID="42" presetClass="path" presetSubtype="0" accel="50000" decel="50000" fill="hold" grpId="1" nodeType="withEffect">
                                  <p:stCondLst>
                                    <p:cond delay="0"/>
                                  </p:stCondLst>
                                  <p:childTnLst>
                                    <p:animMotion origin="layout" path="M -1.94444E-6 2.59259E-6 L 0.36337 -0.08866 " pathEditMode="relative" rAng="0" ptsTypes="AA">
                                      <p:cBhvr>
                                        <p:cTn id="85" dur="2000" fill="hold"/>
                                        <p:tgtEl>
                                          <p:spTgt spid="17"/>
                                        </p:tgtEl>
                                        <p:attrNameLst>
                                          <p:attrName>ppt_x</p:attrName>
                                          <p:attrName>ppt_y</p:attrName>
                                        </p:attrNameLst>
                                      </p:cBhvr>
                                      <p:rCtr x="18160" y="-4444"/>
                                    </p:animMotion>
                                  </p:childTnLst>
                                </p:cTn>
                              </p:par>
                              <p:par>
                                <p:cTn id="86" presetID="42" presetClass="path" presetSubtype="0" accel="50000" decel="50000" fill="hold" grpId="1" nodeType="withEffect">
                                  <p:stCondLst>
                                    <p:cond delay="0"/>
                                  </p:stCondLst>
                                  <p:childTnLst>
                                    <p:animMotion origin="layout" path="M -3.88889E-6 -1.85185E-6 L -0.02534 -0.00463 " pathEditMode="relative" rAng="0" ptsTypes="AA">
                                      <p:cBhvr>
                                        <p:cTn id="87" dur="2000" fill="hold"/>
                                        <p:tgtEl>
                                          <p:spTgt spid="18"/>
                                        </p:tgtEl>
                                        <p:attrNameLst>
                                          <p:attrName>ppt_x</p:attrName>
                                          <p:attrName>ppt_y</p:attrName>
                                        </p:attrNameLst>
                                      </p:cBhvr>
                                      <p:rCtr x="-1267" y="-231"/>
                                    </p:animMotion>
                                  </p:childTnLst>
                                </p:cTn>
                              </p:par>
                              <p:par>
                                <p:cTn id="88" presetID="42" presetClass="path" presetSubtype="0" accel="50000" decel="50000" fill="hold" grpId="1" nodeType="withEffect">
                                  <p:stCondLst>
                                    <p:cond delay="0"/>
                                  </p:stCondLst>
                                  <p:childTnLst>
                                    <p:animMotion origin="layout" path="M 4.16667E-6 3.33333E-6 L 0.27326 -0.0882 " pathEditMode="relative" rAng="0" ptsTypes="AA">
                                      <p:cBhvr>
                                        <p:cTn id="89" dur="2000" fill="hold"/>
                                        <p:tgtEl>
                                          <p:spTgt spid="19"/>
                                        </p:tgtEl>
                                        <p:attrNameLst>
                                          <p:attrName>ppt_x</p:attrName>
                                          <p:attrName>ppt_y</p:attrName>
                                        </p:attrNameLst>
                                      </p:cBhvr>
                                      <p:rCtr x="13663" y="-4421"/>
                                    </p:animMotion>
                                  </p:childTnLst>
                                </p:cTn>
                              </p:par>
                              <p:par>
                                <p:cTn id="90" presetID="42" presetClass="path" presetSubtype="0" accel="50000" decel="50000" fill="hold" grpId="1" nodeType="withEffect">
                                  <p:stCondLst>
                                    <p:cond delay="0"/>
                                  </p:stCondLst>
                                  <p:childTnLst>
                                    <p:animMotion origin="layout" path="M -8.33333E-7 -1.11111E-6 L 0.1882 -0.08889 " pathEditMode="relative" rAng="0" ptsTypes="AA">
                                      <p:cBhvr>
                                        <p:cTn id="91" dur="2000" fill="hold"/>
                                        <p:tgtEl>
                                          <p:spTgt spid="20"/>
                                        </p:tgtEl>
                                        <p:attrNameLst>
                                          <p:attrName>ppt_x</p:attrName>
                                          <p:attrName>ppt_y</p:attrName>
                                        </p:attrNameLst>
                                      </p:cBhvr>
                                      <p:rCtr x="9410" y="-4444"/>
                                    </p:animMotion>
                                  </p:childTnLst>
                                </p:cTn>
                              </p:par>
                              <p:par>
                                <p:cTn id="92" presetID="42" presetClass="path" presetSubtype="0" accel="50000" decel="50000" fill="hold" grpId="1" nodeType="withEffect">
                                  <p:stCondLst>
                                    <p:cond delay="0"/>
                                  </p:stCondLst>
                                  <p:childTnLst>
                                    <p:animMotion origin="layout" path="M -3.05556E-6 4.07407E-6 L -0.29444 0.50254 " pathEditMode="relative" rAng="0" ptsTypes="AA">
                                      <p:cBhvr>
                                        <p:cTn id="93" dur="2000" fill="hold"/>
                                        <p:tgtEl>
                                          <p:spTgt spid="21"/>
                                        </p:tgtEl>
                                        <p:attrNameLst>
                                          <p:attrName>ppt_x</p:attrName>
                                          <p:attrName>ppt_y</p:attrName>
                                        </p:attrNameLst>
                                      </p:cBhvr>
                                      <p:rCtr x="-14722" y="25116"/>
                                    </p:animMotion>
                                  </p:childTnLst>
                                </p:cTn>
                              </p:par>
                              <p:par>
                                <p:cTn id="94" presetID="42" presetClass="path" presetSubtype="0" accel="50000" decel="50000" fill="hold" grpId="1" nodeType="withEffect">
                                  <p:stCondLst>
                                    <p:cond delay="0"/>
                                  </p:stCondLst>
                                  <p:childTnLst>
                                    <p:animMotion origin="layout" path="M 1.38889E-6 -2.59259E-6 L 0.11423 0.07986 " pathEditMode="relative" rAng="0" ptsTypes="AA">
                                      <p:cBhvr>
                                        <p:cTn id="95" dur="2000" fill="hold"/>
                                        <p:tgtEl>
                                          <p:spTgt spid="22"/>
                                        </p:tgtEl>
                                        <p:attrNameLst>
                                          <p:attrName>ppt_x</p:attrName>
                                          <p:attrName>ppt_y</p:attrName>
                                        </p:attrNameLst>
                                      </p:cBhvr>
                                      <p:rCtr x="5712" y="3981"/>
                                    </p:animMotion>
                                  </p:childTnLst>
                                </p:cTn>
                              </p:par>
                              <p:par>
                                <p:cTn id="96" presetID="42" presetClass="path" presetSubtype="0" accel="50000" decel="50000" fill="hold" grpId="1" nodeType="withEffect">
                                  <p:stCondLst>
                                    <p:cond delay="0"/>
                                  </p:stCondLst>
                                  <p:childTnLst>
                                    <p:animMotion origin="layout" path="M -4.44444E-6 4.81481E-6 L 0.27414 0.41851 " pathEditMode="relative" rAng="0" ptsTypes="AA">
                                      <p:cBhvr>
                                        <p:cTn id="97" dur="2000" fill="hold"/>
                                        <p:tgtEl>
                                          <p:spTgt spid="23"/>
                                        </p:tgtEl>
                                        <p:attrNameLst>
                                          <p:attrName>ppt_x</p:attrName>
                                          <p:attrName>ppt_y</p:attrName>
                                        </p:attrNameLst>
                                      </p:cBhvr>
                                      <p:rCtr x="13698" y="20926"/>
                                    </p:animMotion>
                                  </p:childTnLst>
                                </p:cTn>
                              </p:par>
                              <p:par>
                                <p:cTn id="98" presetID="42" presetClass="path" presetSubtype="0" accel="50000" decel="50000" fill="hold" grpId="1" nodeType="withEffect">
                                  <p:stCondLst>
                                    <p:cond delay="0"/>
                                  </p:stCondLst>
                                  <p:childTnLst>
                                    <p:animMotion origin="layout" path="M -1.11111E-6 4.81481E-6 L -0.35121 0.50277 " pathEditMode="relative" rAng="0" ptsTypes="AA">
                                      <p:cBhvr>
                                        <p:cTn id="99" dur="2000" fill="hold"/>
                                        <p:tgtEl>
                                          <p:spTgt spid="24"/>
                                        </p:tgtEl>
                                        <p:attrNameLst>
                                          <p:attrName>ppt_x</p:attrName>
                                          <p:attrName>ppt_y</p:attrName>
                                        </p:attrNameLst>
                                      </p:cBhvr>
                                      <p:rCtr x="-17569" y="25139"/>
                                    </p:animMotion>
                                  </p:childTnLst>
                                </p:cTn>
                              </p:par>
                              <p:par>
                                <p:cTn id="100" presetID="42" presetClass="path" presetSubtype="0" accel="50000" decel="50000" fill="hold" grpId="1" nodeType="withEffect">
                                  <p:stCondLst>
                                    <p:cond delay="0"/>
                                  </p:stCondLst>
                                  <p:childTnLst>
                                    <p:animMotion origin="layout" path="M 3.05556E-6 -2.96296E-6 L 0.52291 0.41875 " pathEditMode="relative" rAng="0" ptsTypes="AA">
                                      <p:cBhvr>
                                        <p:cTn id="101" dur="2000" fill="hold"/>
                                        <p:tgtEl>
                                          <p:spTgt spid="25"/>
                                        </p:tgtEl>
                                        <p:attrNameLst>
                                          <p:attrName>ppt_x</p:attrName>
                                          <p:attrName>ppt_y</p:attrName>
                                        </p:attrNameLst>
                                      </p:cBhvr>
                                      <p:rCtr x="26146" y="20926"/>
                                    </p:animMotion>
                                  </p:childTnLst>
                                </p:cTn>
                              </p:par>
                              <p:par>
                                <p:cTn id="102" presetID="42" presetClass="path" presetSubtype="0" accel="50000" decel="50000" fill="hold" grpId="1" nodeType="withEffect">
                                  <p:stCondLst>
                                    <p:cond delay="0"/>
                                  </p:stCondLst>
                                  <p:childTnLst>
                                    <p:animMotion origin="layout" path="M 3.88889E-6 3.33333E-6 L 0.06232 0.41805 " pathEditMode="relative" rAng="0" ptsTypes="AA">
                                      <p:cBhvr>
                                        <p:cTn id="103" dur="2000" fill="hold"/>
                                        <p:tgtEl>
                                          <p:spTgt spid="26"/>
                                        </p:tgtEl>
                                        <p:attrNameLst>
                                          <p:attrName>ppt_x</p:attrName>
                                          <p:attrName>ppt_y</p:attrName>
                                        </p:attrNameLst>
                                      </p:cBhvr>
                                      <p:rCtr x="3108" y="20903"/>
                                    </p:animMotion>
                                  </p:childTnLst>
                                </p:cTn>
                              </p:par>
                              <p:par>
                                <p:cTn id="104" presetID="10" presetClass="exit" presetSubtype="0" fill="hold" grpId="1" nodeType="withEffect">
                                  <p:stCondLst>
                                    <p:cond delay="0"/>
                                  </p:stCondLst>
                                  <p:childTnLst>
                                    <p:animEffect transition="out" filter="fade">
                                      <p:cBhvr>
                                        <p:cTn id="105" dur="1250"/>
                                        <p:tgtEl>
                                          <p:spTgt spid="3074"/>
                                        </p:tgtEl>
                                      </p:cBhvr>
                                    </p:animEffect>
                                    <p:set>
                                      <p:cBhvr>
                                        <p:cTn id="106" dur="1" fill="hold">
                                          <p:stCondLst>
                                            <p:cond delay="1249"/>
                                          </p:stCondLst>
                                        </p:cTn>
                                        <p:tgtEl>
                                          <p:spTgt spid="3074"/>
                                        </p:tgtEl>
                                        <p:attrNameLst>
                                          <p:attrName>style.visibility</p:attrName>
                                        </p:attrNameLst>
                                      </p:cBhvr>
                                      <p:to>
                                        <p:strVal val="hidden"/>
                                      </p:to>
                                    </p:set>
                                  </p:childTnLst>
                                </p:cTn>
                              </p:par>
                            </p:childTnLst>
                          </p:cTn>
                        </p:par>
                        <p:par>
                          <p:cTn id="107" fill="hold">
                            <p:stCondLst>
                              <p:cond delay="2000"/>
                            </p:stCondLst>
                            <p:childTnLst>
                              <p:par>
                                <p:cTn id="108" presetID="10" presetClass="entr" presetSubtype="0" fill="hold" grpId="0" nodeType="afterEffect">
                                  <p:stCondLst>
                                    <p:cond delay="0"/>
                                  </p:stCondLst>
                                  <p:childTnLst>
                                    <p:set>
                                      <p:cBhvr>
                                        <p:cTn id="109" dur="1" fill="hold">
                                          <p:stCondLst>
                                            <p:cond delay="0"/>
                                          </p:stCondLst>
                                        </p:cTn>
                                        <p:tgtEl>
                                          <p:spTgt spid="5"/>
                                        </p:tgtEl>
                                        <p:attrNameLst>
                                          <p:attrName>style.visibility</p:attrName>
                                        </p:attrNameLst>
                                      </p:cBhvr>
                                      <p:to>
                                        <p:strVal val="visible"/>
                                      </p:to>
                                    </p:set>
                                    <p:animEffect transition="in" filter="fade">
                                      <p:cBhvr>
                                        <p:cTn id="110" dur="250"/>
                                        <p:tgtEl>
                                          <p:spTgt spid="5"/>
                                        </p:tgtEl>
                                      </p:cBhvr>
                                    </p:animEffect>
                                  </p:childTnLst>
                                </p:cTn>
                              </p:par>
                              <p:par>
                                <p:cTn id="111" presetID="10" presetClass="exit" presetSubtype="0" fill="hold" grpId="3" nodeType="withEffect">
                                  <p:stCondLst>
                                    <p:cond delay="0"/>
                                  </p:stCondLst>
                                  <p:childTnLst>
                                    <p:animEffect transition="out" filter="fade">
                                      <p:cBhvr>
                                        <p:cTn id="112" dur="500"/>
                                        <p:tgtEl>
                                          <p:spTgt spid="10"/>
                                        </p:tgtEl>
                                      </p:cBhvr>
                                    </p:animEffect>
                                    <p:set>
                                      <p:cBhvr>
                                        <p:cTn id="113" dur="1" fill="hold">
                                          <p:stCondLst>
                                            <p:cond delay="499"/>
                                          </p:stCondLst>
                                        </p:cTn>
                                        <p:tgtEl>
                                          <p:spTgt spid="10"/>
                                        </p:tgtEl>
                                        <p:attrNameLst>
                                          <p:attrName>style.visibility</p:attrName>
                                        </p:attrNameLst>
                                      </p:cBhvr>
                                      <p:to>
                                        <p:strVal val="hidden"/>
                                      </p:to>
                                    </p:set>
                                  </p:childTnLst>
                                </p:cTn>
                              </p:par>
                              <p:par>
                                <p:cTn id="114" presetID="10" presetClass="exit" presetSubtype="0" fill="hold" grpId="3" nodeType="withEffect">
                                  <p:stCondLst>
                                    <p:cond delay="0"/>
                                  </p:stCondLst>
                                  <p:childTnLst>
                                    <p:animEffect transition="out" filter="fade">
                                      <p:cBhvr>
                                        <p:cTn id="115" dur="500"/>
                                        <p:tgtEl>
                                          <p:spTgt spid="11"/>
                                        </p:tgtEl>
                                      </p:cBhvr>
                                    </p:animEffect>
                                    <p:set>
                                      <p:cBhvr>
                                        <p:cTn id="116" dur="1" fill="hold">
                                          <p:stCondLst>
                                            <p:cond delay="499"/>
                                          </p:stCondLst>
                                        </p:cTn>
                                        <p:tgtEl>
                                          <p:spTgt spid="11"/>
                                        </p:tgtEl>
                                        <p:attrNameLst>
                                          <p:attrName>style.visibility</p:attrName>
                                        </p:attrNameLst>
                                      </p:cBhvr>
                                      <p:to>
                                        <p:strVal val="hidden"/>
                                      </p:to>
                                    </p:set>
                                  </p:childTnLst>
                                </p:cTn>
                              </p:par>
                              <p:par>
                                <p:cTn id="117" presetID="10" presetClass="exit" presetSubtype="0" fill="hold" grpId="3" nodeType="withEffect">
                                  <p:stCondLst>
                                    <p:cond delay="0"/>
                                  </p:stCondLst>
                                  <p:childTnLst>
                                    <p:animEffect transition="out" filter="fade">
                                      <p:cBhvr>
                                        <p:cTn id="118" dur="500"/>
                                        <p:tgtEl>
                                          <p:spTgt spid="13"/>
                                        </p:tgtEl>
                                      </p:cBhvr>
                                    </p:animEffect>
                                    <p:set>
                                      <p:cBhvr>
                                        <p:cTn id="119" dur="1" fill="hold">
                                          <p:stCondLst>
                                            <p:cond delay="499"/>
                                          </p:stCondLst>
                                        </p:cTn>
                                        <p:tgtEl>
                                          <p:spTgt spid="13"/>
                                        </p:tgtEl>
                                        <p:attrNameLst>
                                          <p:attrName>style.visibility</p:attrName>
                                        </p:attrNameLst>
                                      </p:cBhvr>
                                      <p:to>
                                        <p:strVal val="hidden"/>
                                      </p:to>
                                    </p:set>
                                  </p:childTnLst>
                                </p:cTn>
                              </p:par>
                              <p:par>
                                <p:cTn id="120" presetID="10" presetClass="exit" presetSubtype="0" fill="hold" grpId="3" nodeType="withEffect">
                                  <p:stCondLst>
                                    <p:cond delay="0"/>
                                  </p:stCondLst>
                                  <p:childTnLst>
                                    <p:animEffect transition="out" filter="fade">
                                      <p:cBhvr>
                                        <p:cTn id="121" dur="500"/>
                                        <p:tgtEl>
                                          <p:spTgt spid="14"/>
                                        </p:tgtEl>
                                      </p:cBhvr>
                                    </p:animEffect>
                                    <p:set>
                                      <p:cBhvr>
                                        <p:cTn id="122" dur="1" fill="hold">
                                          <p:stCondLst>
                                            <p:cond delay="499"/>
                                          </p:stCondLst>
                                        </p:cTn>
                                        <p:tgtEl>
                                          <p:spTgt spid="14"/>
                                        </p:tgtEl>
                                        <p:attrNameLst>
                                          <p:attrName>style.visibility</p:attrName>
                                        </p:attrNameLst>
                                      </p:cBhvr>
                                      <p:to>
                                        <p:strVal val="hidden"/>
                                      </p:to>
                                    </p:set>
                                  </p:childTnLst>
                                </p:cTn>
                              </p:par>
                              <p:par>
                                <p:cTn id="123" presetID="10" presetClass="exit" presetSubtype="0" fill="hold" grpId="3" nodeType="withEffect">
                                  <p:stCondLst>
                                    <p:cond delay="0"/>
                                  </p:stCondLst>
                                  <p:childTnLst>
                                    <p:animEffect transition="out" filter="fade">
                                      <p:cBhvr>
                                        <p:cTn id="124" dur="500"/>
                                        <p:tgtEl>
                                          <p:spTgt spid="12"/>
                                        </p:tgtEl>
                                      </p:cBhvr>
                                    </p:animEffect>
                                    <p:set>
                                      <p:cBhvr>
                                        <p:cTn id="125" dur="1" fill="hold">
                                          <p:stCondLst>
                                            <p:cond delay="499"/>
                                          </p:stCondLst>
                                        </p:cTn>
                                        <p:tgtEl>
                                          <p:spTgt spid="12"/>
                                        </p:tgtEl>
                                        <p:attrNameLst>
                                          <p:attrName>style.visibility</p:attrName>
                                        </p:attrNameLst>
                                      </p:cBhvr>
                                      <p:to>
                                        <p:strVal val="hidden"/>
                                      </p:to>
                                    </p:set>
                                  </p:childTnLst>
                                </p:cTn>
                              </p:par>
                              <p:par>
                                <p:cTn id="126" presetID="10" presetClass="exit" presetSubtype="0" fill="hold" grpId="3" nodeType="withEffect">
                                  <p:stCondLst>
                                    <p:cond delay="0"/>
                                  </p:stCondLst>
                                  <p:childTnLst>
                                    <p:animEffect transition="out" filter="fade">
                                      <p:cBhvr>
                                        <p:cTn id="127" dur="500"/>
                                        <p:tgtEl>
                                          <p:spTgt spid="17"/>
                                        </p:tgtEl>
                                      </p:cBhvr>
                                    </p:animEffect>
                                    <p:set>
                                      <p:cBhvr>
                                        <p:cTn id="128" dur="1" fill="hold">
                                          <p:stCondLst>
                                            <p:cond delay="499"/>
                                          </p:stCondLst>
                                        </p:cTn>
                                        <p:tgtEl>
                                          <p:spTgt spid="17"/>
                                        </p:tgtEl>
                                        <p:attrNameLst>
                                          <p:attrName>style.visibility</p:attrName>
                                        </p:attrNameLst>
                                      </p:cBhvr>
                                      <p:to>
                                        <p:strVal val="hidden"/>
                                      </p:to>
                                    </p:set>
                                  </p:childTnLst>
                                </p:cTn>
                              </p:par>
                              <p:par>
                                <p:cTn id="129" presetID="10" presetClass="exit" presetSubtype="0" fill="hold" grpId="3" nodeType="withEffect">
                                  <p:stCondLst>
                                    <p:cond delay="0"/>
                                  </p:stCondLst>
                                  <p:childTnLst>
                                    <p:animEffect transition="out" filter="fade">
                                      <p:cBhvr>
                                        <p:cTn id="130" dur="500"/>
                                        <p:tgtEl>
                                          <p:spTgt spid="15"/>
                                        </p:tgtEl>
                                      </p:cBhvr>
                                    </p:animEffect>
                                    <p:set>
                                      <p:cBhvr>
                                        <p:cTn id="131" dur="1" fill="hold">
                                          <p:stCondLst>
                                            <p:cond delay="499"/>
                                          </p:stCondLst>
                                        </p:cTn>
                                        <p:tgtEl>
                                          <p:spTgt spid="15"/>
                                        </p:tgtEl>
                                        <p:attrNameLst>
                                          <p:attrName>style.visibility</p:attrName>
                                        </p:attrNameLst>
                                      </p:cBhvr>
                                      <p:to>
                                        <p:strVal val="hidden"/>
                                      </p:to>
                                    </p:set>
                                  </p:childTnLst>
                                </p:cTn>
                              </p:par>
                              <p:par>
                                <p:cTn id="132" presetID="10" presetClass="exit" presetSubtype="0" fill="hold" grpId="3" nodeType="withEffect">
                                  <p:stCondLst>
                                    <p:cond delay="0"/>
                                  </p:stCondLst>
                                  <p:childTnLst>
                                    <p:animEffect transition="out" filter="fade">
                                      <p:cBhvr>
                                        <p:cTn id="133" dur="500"/>
                                        <p:tgtEl>
                                          <p:spTgt spid="18"/>
                                        </p:tgtEl>
                                      </p:cBhvr>
                                    </p:animEffect>
                                    <p:set>
                                      <p:cBhvr>
                                        <p:cTn id="134" dur="1" fill="hold">
                                          <p:stCondLst>
                                            <p:cond delay="499"/>
                                          </p:stCondLst>
                                        </p:cTn>
                                        <p:tgtEl>
                                          <p:spTgt spid="18"/>
                                        </p:tgtEl>
                                        <p:attrNameLst>
                                          <p:attrName>style.visibility</p:attrName>
                                        </p:attrNameLst>
                                      </p:cBhvr>
                                      <p:to>
                                        <p:strVal val="hidden"/>
                                      </p:to>
                                    </p:set>
                                  </p:childTnLst>
                                </p:cTn>
                              </p:par>
                              <p:par>
                                <p:cTn id="135" presetID="10" presetClass="exit" presetSubtype="0" fill="hold" grpId="3" nodeType="withEffect">
                                  <p:stCondLst>
                                    <p:cond delay="0"/>
                                  </p:stCondLst>
                                  <p:childTnLst>
                                    <p:animEffect transition="out" filter="fade">
                                      <p:cBhvr>
                                        <p:cTn id="136" dur="500"/>
                                        <p:tgtEl>
                                          <p:spTgt spid="19"/>
                                        </p:tgtEl>
                                      </p:cBhvr>
                                    </p:animEffect>
                                    <p:set>
                                      <p:cBhvr>
                                        <p:cTn id="137" dur="1" fill="hold">
                                          <p:stCondLst>
                                            <p:cond delay="499"/>
                                          </p:stCondLst>
                                        </p:cTn>
                                        <p:tgtEl>
                                          <p:spTgt spid="19"/>
                                        </p:tgtEl>
                                        <p:attrNameLst>
                                          <p:attrName>style.visibility</p:attrName>
                                        </p:attrNameLst>
                                      </p:cBhvr>
                                      <p:to>
                                        <p:strVal val="hidden"/>
                                      </p:to>
                                    </p:set>
                                  </p:childTnLst>
                                </p:cTn>
                              </p:par>
                              <p:par>
                                <p:cTn id="138" presetID="10" presetClass="exit" presetSubtype="0" fill="hold" grpId="3" nodeType="withEffect">
                                  <p:stCondLst>
                                    <p:cond delay="0"/>
                                  </p:stCondLst>
                                  <p:childTnLst>
                                    <p:animEffect transition="out" filter="fade">
                                      <p:cBhvr>
                                        <p:cTn id="139" dur="500"/>
                                        <p:tgtEl>
                                          <p:spTgt spid="20"/>
                                        </p:tgtEl>
                                      </p:cBhvr>
                                    </p:animEffect>
                                    <p:set>
                                      <p:cBhvr>
                                        <p:cTn id="140" dur="1" fill="hold">
                                          <p:stCondLst>
                                            <p:cond delay="499"/>
                                          </p:stCondLst>
                                        </p:cTn>
                                        <p:tgtEl>
                                          <p:spTgt spid="20"/>
                                        </p:tgtEl>
                                        <p:attrNameLst>
                                          <p:attrName>style.visibility</p:attrName>
                                        </p:attrNameLst>
                                      </p:cBhvr>
                                      <p:to>
                                        <p:strVal val="hidden"/>
                                      </p:to>
                                    </p:set>
                                  </p:childTnLst>
                                </p:cTn>
                              </p:par>
                              <p:par>
                                <p:cTn id="141" presetID="10" presetClass="exit" presetSubtype="0" fill="hold" grpId="3" nodeType="withEffect">
                                  <p:stCondLst>
                                    <p:cond delay="0"/>
                                  </p:stCondLst>
                                  <p:childTnLst>
                                    <p:animEffect transition="out" filter="fade">
                                      <p:cBhvr>
                                        <p:cTn id="142" dur="500"/>
                                        <p:tgtEl>
                                          <p:spTgt spid="21"/>
                                        </p:tgtEl>
                                      </p:cBhvr>
                                    </p:animEffect>
                                    <p:set>
                                      <p:cBhvr>
                                        <p:cTn id="143" dur="1" fill="hold">
                                          <p:stCondLst>
                                            <p:cond delay="499"/>
                                          </p:stCondLst>
                                        </p:cTn>
                                        <p:tgtEl>
                                          <p:spTgt spid="21"/>
                                        </p:tgtEl>
                                        <p:attrNameLst>
                                          <p:attrName>style.visibility</p:attrName>
                                        </p:attrNameLst>
                                      </p:cBhvr>
                                      <p:to>
                                        <p:strVal val="hidden"/>
                                      </p:to>
                                    </p:set>
                                  </p:childTnLst>
                                </p:cTn>
                              </p:par>
                              <p:par>
                                <p:cTn id="144" presetID="10" presetClass="exit" presetSubtype="0" fill="hold" grpId="3" nodeType="withEffect">
                                  <p:stCondLst>
                                    <p:cond delay="0"/>
                                  </p:stCondLst>
                                  <p:childTnLst>
                                    <p:animEffect transition="out" filter="fade">
                                      <p:cBhvr>
                                        <p:cTn id="145" dur="500"/>
                                        <p:tgtEl>
                                          <p:spTgt spid="22"/>
                                        </p:tgtEl>
                                      </p:cBhvr>
                                    </p:animEffect>
                                    <p:set>
                                      <p:cBhvr>
                                        <p:cTn id="146" dur="1" fill="hold">
                                          <p:stCondLst>
                                            <p:cond delay="499"/>
                                          </p:stCondLst>
                                        </p:cTn>
                                        <p:tgtEl>
                                          <p:spTgt spid="22"/>
                                        </p:tgtEl>
                                        <p:attrNameLst>
                                          <p:attrName>style.visibility</p:attrName>
                                        </p:attrNameLst>
                                      </p:cBhvr>
                                      <p:to>
                                        <p:strVal val="hidden"/>
                                      </p:to>
                                    </p:set>
                                  </p:childTnLst>
                                </p:cTn>
                              </p:par>
                              <p:par>
                                <p:cTn id="147" presetID="10" presetClass="exit" presetSubtype="0" fill="hold" grpId="3" nodeType="withEffect">
                                  <p:stCondLst>
                                    <p:cond delay="0"/>
                                  </p:stCondLst>
                                  <p:childTnLst>
                                    <p:animEffect transition="out" filter="fade">
                                      <p:cBhvr>
                                        <p:cTn id="148" dur="500"/>
                                        <p:tgtEl>
                                          <p:spTgt spid="23"/>
                                        </p:tgtEl>
                                      </p:cBhvr>
                                    </p:animEffect>
                                    <p:set>
                                      <p:cBhvr>
                                        <p:cTn id="149" dur="1" fill="hold">
                                          <p:stCondLst>
                                            <p:cond delay="499"/>
                                          </p:stCondLst>
                                        </p:cTn>
                                        <p:tgtEl>
                                          <p:spTgt spid="23"/>
                                        </p:tgtEl>
                                        <p:attrNameLst>
                                          <p:attrName>style.visibility</p:attrName>
                                        </p:attrNameLst>
                                      </p:cBhvr>
                                      <p:to>
                                        <p:strVal val="hidden"/>
                                      </p:to>
                                    </p:set>
                                  </p:childTnLst>
                                </p:cTn>
                              </p:par>
                              <p:par>
                                <p:cTn id="150" presetID="10" presetClass="exit" presetSubtype="0" fill="hold" grpId="3" nodeType="withEffect">
                                  <p:stCondLst>
                                    <p:cond delay="0"/>
                                  </p:stCondLst>
                                  <p:childTnLst>
                                    <p:animEffect transition="out" filter="fade">
                                      <p:cBhvr>
                                        <p:cTn id="151" dur="500"/>
                                        <p:tgtEl>
                                          <p:spTgt spid="24"/>
                                        </p:tgtEl>
                                      </p:cBhvr>
                                    </p:animEffect>
                                    <p:set>
                                      <p:cBhvr>
                                        <p:cTn id="152" dur="1" fill="hold">
                                          <p:stCondLst>
                                            <p:cond delay="499"/>
                                          </p:stCondLst>
                                        </p:cTn>
                                        <p:tgtEl>
                                          <p:spTgt spid="24"/>
                                        </p:tgtEl>
                                        <p:attrNameLst>
                                          <p:attrName>style.visibility</p:attrName>
                                        </p:attrNameLst>
                                      </p:cBhvr>
                                      <p:to>
                                        <p:strVal val="hidden"/>
                                      </p:to>
                                    </p:set>
                                  </p:childTnLst>
                                </p:cTn>
                              </p:par>
                              <p:par>
                                <p:cTn id="153" presetID="10" presetClass="exit" presetSubtype="0" fill="hold" grpId="3" nodeType="withEffect">
                                  <p:stCondLst>
                                    <p:cond delay="0"/>
                                  </p:stCondLst>
                                  <p:childTnLst>
                                    <p:animEffect transition="out" filter="fade">
                                      <p:cBhvr>
                                        <p:cTn id="154" dur="500"/>
                                        <p:tgtEl>
                                          <p:spTgt spid="25"/>
                                        </p:tgtEl>
                                      </p:cBhvr>
                                    </p:animEffect>
                                    <p:set>
                                      <p:cBhvr>
                                        <p:cTn id="155" dur="1" fill="hold">
                                          <p:stCondLst>
                                            <p:cond delay="499"/>
                                          </p:stCondLst>
                                        </p:cTn>
                                        <p:tgtEl>
                                          <p:spTgt spid="25"/>
                                        </p:tgtEl>
                                        <p:attrNameLst>
                                          <p:attrName>style.visibility</p:attrName>
                                        </p:attrNameLst>
                                      </p:cBhvr>
                                      <p:to>
                                        <p:strVal val="hidden"/>
                                      </p:to>
                                    </p:set>
                                  </p:childTnLst>
                                </p:cTn>
                              </p:par>
                              <p:par>
                                <p:cTn id="156" presetID="10" presetClass="exit" presetSubtype="0" fill="hold" grpId="3" nodeType="withEffect">
                                  <p:stCondLst>
                                    <p:cond delay="0"/>
                                  </p:stCondLst>
                                  <p:childTnLst>
                                    <p:animEffect transition="out" filter="fade">
                                      <p:cBhvr>
                                        <p:cTn id="157" dur="500"/>
                                        <p:tgtEl>
                                          <p:spTgt spid="26"/>
                                        </p:tgtEl>
                                      </p:cBhvr>
                                    </p:animEffect>
                                    <p:set>
                                      <p:cBhvr>
                                        <p:cTn id="158" dur="1" fill="hold">
                                          <p:stCondLst>
                                            <p:cond delay="499"/>
                                          </p:stCondLst>
                                        </p:cTn>
                                        <p:tgtEl>
                                          <p:spTgt spid="26"/>
                                        </p:tgtEl>
                                        <p:attrNameLst>
                                          <p:attrName>style.visibility</p:attrName>
                                        </p:attrNameLst>
                                      </p:cBhvr>
                                      <p:to>
                                        <p:strVal val="hidden"/>
                                      </p:to>
                                    </p:set>
                                  </p:childTnLst>
                                </p:cTn>
                              </p:par>
                              <p:par>
                                <p:cTn id="159" presetID="22" presetClass="entr" presetSubtype="8" fill="hold" grpId="0" nodeType="withEffect">
                                  <p:stCondLst>
                                    <p:cond delay="0"/>
                                  </p:stCondLst>
                                  <p:childTnLst>
                                    <p:set>
                                      <p:cBhvr>
                                        <p:cTn id="160" dur="1" fill="hold">
                                          <p:stCondLst>
                                            <p:cond delay="0"/>
                                          </p:stCondLst>
                                        </p:cTn>
                                        <p:tgtEl>
                                          <p:spTgt spid="6"/>
                                        </p:tgtEl>
                                        <p:attrNameLst>
                                          <p:attrName>style.visibility</p:attrName>
                                        </p:attrNameLst>
                                      </p:cBhvr>
                                      <p:to>
                                        <p:strVal val="visible"/>
                                      </p:to>
                                    </p:set>
                                    <p:animEffect transition="in" filter="wipe(left)">
                                      <p:cBhvr>
                                        <p:cTn id="161" dur="500"/>
                                        <p:tgtEl>
                                          <p:spTgt spid="6"/>
                                        </p:tgtEl>
                                      </p:cBhvr>
                                    </p:animEffect>
                                  </p:childTnLst>
                                </p:cTn>
                              </p:par>
                              <p:par>
                                <p:cTn id="162" presetID="22" presetClass="entr" presetSubtype="8" fill="hold" grpId="0" nodeType="withEffect">
                                  <p:stCondLst>
                                    <p:cond delay="250"/>
                                  </p:stCondLst>
                                  <p:childTnLst>
                                    <p:set>
                                      <p:cBhvr>
                                        <p:cTn id="163" dur="1" fill="hold">
                                          <p:stCondLst>
                                            <p:cond delay="0"/>
                                          </p:stCondLst>
                                        </p:cTn>
                                        <p:tgtEl>
                                          <p:spTgt spid="7"/>
                                        </p:tgtEl>
                                        <p:attrNameLst>
                                          <p:attrName>style.visibility</p:attrName>
                                        </p:attrNameLst>
                                      </p:cBhvr>
                                      <p:to>
                                        <p:strVal val="visible"/>
                                      </p:to>
                                    </p:set>
                                    <p:animEffect transition="in" filter="wipe(left)">
                                      <p:cBhvr>
                                        <p:cTn id="164" dur="500"/>
                                        <p:tgtEl>
                                          <p:spTgt spid="7"/>
                                        </p:tgtEl>
                                      </p:cBhvr>
                                    </p:animEffect>
                                  </p:childTnLst>
                                </p:cTn>
                              </p:par>
                              <p:par>
                                <p:cTn id="165" presetID="22" presetClass="entr" presetSubtype="8" fill="hold" grpId="0" nodeType="withEffect">
                                  <p:stCondLst>
                                    <p:cond delay="0"/>
                                  </p:stCondLst>
                                  <p:childTnLst>
                                    <p:set>
                                      <p:cBhvr>
                                        <p:cTn id="166" dur="1" fill="hold">
                                          <p:stCondLst>
                                            <p:cond delay="0"/>
                                          </p:stCondLst>
                                        </p:cTn>
                                        <p:tgtEl>
                                          <p:spTgt spid="8"/>
                                        </p:tgtEl>
                                        <p:attrNameLst>
                                          <p:attrName>style.visibility</p:attrName>
                                        </p:attrNameLst>
                                      </p:cBhvr>
                                      <p:to>
                                        <p:strVal val="visible"/>
                                      </p:to>
                                    </p:set>
                                    <p:animEffect transition="in" filter="wipe(left)">
                                      <p:cBhvr>
                                        <p:cTn id="167" dur="500"/>
                                        <p:tgtEl>
                                          <p:spTgt spid="8"/>
                                        </p:tgtEl>
                                      </p:cBhvr>
                                    </p:animEffect>
                                  </p:childTnLst>
                                </p:cTn>
                              </p:par>
                              <p:par>
                                <p:cTn id="168" presetID="22" presetClass="entr" presetSubtype="8" fill="hold" grpId="0" nodeType="withEffect">
                                  <p:stCondLst>
                                    <p:cond delay="250"/>
                                  </p:stCondLst>
                                  <p:childTnLst>
                                    <p:set>
                                      <p:cBhvr>
                                        <p:cTn id="169" dur="1" fill="hold">
                                          <p:stCondLst>
                                            <p:cond delay="0"/>
                                          </p:stCondLst>
                                        </p:cTn>
                                        <p:tgtEl>
                                          <p:spTgt spid="9"/>
                                        </p:tgtEl>
                                        <p:attrNameLst>
                                          <p:attrName>style.visibility</p:attrName>
                                        </p:attrNameLst>
                                      </p:cBhvr>
                                      <p:to>
                                        <p:strVal val="visible"/>
                                      </p:to>
                                    </p:set>
                                    <p:animEffect transition="in" filter="wipe(left)">
                                      <p:cBhvr>
                                        <p:cTn id="170" dur="500"/>
                                        <p:tgtEl>
                                          <p:spTgt spid="9"/>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28"/>
                                        </p:tgtEl>
                                        <p:attrNameLst>
                                          <p:attrName>style.visibility</p:attrName>
                                        </p:attrNameLst>
                                      </p:cBhvr>
                                      <p:to>
                                        <p:strVal val="visible"/>
                                      </p:to>
                                    </p:set>
                                    <p:animEffect transition="in" filter="wipe(left)">
                                      <p:cBhvr>
                                        <p:cTn id="175" dur="500"/>
                                        <p:tgtEl>
                                          <p:spTgt spid="28"/>
                                        </p:tgtEl>
                                      </p:cBhvr>
                                    </p:animEffect>
                                  </p:childTnLst>
                                </p:cTn>
                              </p:par>
                              <p:par>
                                <p:cTn id="176" presetID="18" presetClass="emph" presetSubtype="0" fill="hold" grpId="1" nodeType="withEffect">
                                  <p:stCondLst>
                                    <p:cond delay="0"/>
                                  </p:stCondLst>
                                  <p:childTnLst>
                                    <p:set>
                                      <p:cBhvr override="childStyle">
                                        <p:cTn id="177" dur="500" fill="hold"/>
                                        <p:tgtEl>
                                          <p:spTgt spid="28"/>
                                        </p:tgtEl>
                                        <p:attrNameLst>
                                          <p:attrName>style.textDecorationUnderline</p:attrName>
                                        </p:attrNameLst>
                                      </p:cBhvr>
                                      <p:to>
                                        <p:strVal val="true"/>
                                      </p:to>
                                    </p:set>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grpId="0" nodeType="clickEffect">
                                  <p:stCondLst>
                                    <p:cond delay="0"/>
                                  </p:stCondLst>
                                  <p:childTnLst>
                                    <p:set>
                                      <p:cBhvr>
                                        <p:cTn id="181" dur="1" fill="hold">
                                          <p:stCondLst>
                                            <p:cond delay="0"/>
                                          </p:stCondLst>
                                        </p:cTn>
                                        <p:tgtEl>
                                          <p:spTgt spid="27"/>
                                        </p:tgtEl>
                                        <p:attrNameLst>
                                          <p:attrName>style.visibility</p:attrName>
                                        </p:attrNameLst>
                                      </p:cBhvr>
                                      <p:to>
                                        <p:strVal val="visible"/>
                                      </p:to>
                                    </p:set>
                                    <p:animEffect transition="in" filter="wipe(left)">
                                      <p:cBhvr>
                                        <p:cTn id="182" dur="500"/>
                                        <p:tgtEl>
                                          <p:spTgt spid="27"/>
                                        </p:tgtEl>
                                      </p:cBhvr>
                                    </p:animEffect>
                                  </p:childTnLst>
                                </p:cTn>
                              </p:par>
                              <p:par>
                                <p:cTn id="183" presetID="18" presetClass="emph" presetSubtype="0" fill="hold" grpId="1" nodeType="withEffect">
                                  <p:stCondLst>
                                    <p:cond delay="0"/>
                                  </p:stCondLst>
                                  <p:childTnLst>
                                    <p:set>
                                      <p:cBhvr override="childStyle">
                                        <p:cTn id="184" dur="500" fill="hold"/>
                                        <p:tgtEl>
                                          <p:spTgt spid="2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27" grpId="0"/>
      <p:bldP spid="27" grpId="1"/>
      <p:bldP spid="28" grpId="0"/>
      <p:bldP spid="28" grpId="1"/>
      <p:bldP spid="5" grpId="0"/>
      <p:bldP spid="6" grpId="0" animBg="1"/>
      <p:bldP spid="7" grpId="0" animBg="1"/>
      <p:bldP spid="8" grpId="0" animBg="1"/>
      <p:bldP spid="9" grpId="0" animBg="1"/>
      <p:bldP spid="10" grpId="0"/>
      <p:bldP spid="10" grpId="1"/>
      <p:bldP spid="10" grpId="3"/>
      <p:bldP spid="11" grpId="0"/>
      <p:bldP spid="11" grpId="1"/>
      <p:bldP spid="11" grpId="3"/>
      <p:bldP spid="12" grpId="0"/>
      <p:bldP spid="12" grpId="1"/>
      <p:bldP spid="12" grpId="3"/>
      <p:bldP spid="13" grpId="0"/>
      <p:bldP spid="13" grpId="1"/>
      <p:bldP spid="13" grpId="3"/>
      <p:bldP spid="14" grpId="0"/>
      <p:bldP spid="14" grpId="1"/>
      <p:bldP spid="14" grpId="3"/>
      <p:bldP spid="15" grpId="0"/>
      <p:bldP spid="15" grpId="1"/>
      <p:bldP spid="15" grpId="3"/>
      <p:bldP spid="17" grpId="0"/>
      <p:bldP spid="17" grpId="1"/>
      <p:bldP spid="17" grpId="3"/>
      <p:bldP spid="18" grpId="0"/>
      <p:bldP spid="18" grpId="1"/>
      <p:bldP spid="18" grpId="3"/>
      <p:bldP spid="19" grpId="0"/>
      <p:bldP spid="19" grpId="1"/>
      <p:bldP spid="19" grpId="3"/>
      <p:bldP spid="20" grpId="0"/>
      <p:bldP spid="20" grpId="1"/>
      <p:bldP spid="20" grpId="3"/>
      <p:bldP spid="21" grpId="0"/>
      <p:bldP spid="21" grpId="1"/>
      <p:bldP spid="21" grpId="3"/>
      <p:bldP spid="22" grpId="0"/>
      <p:bldP spid="22" grpId="1"/>
      <p:bldP spid="22" grpId="3"/>
      <p:bldP spid="23" grpId="0"/>
      <p:bldP spid="23" grpId="1"/>
      <p:bldP spid="23" grpId="3"/>
      <p:bldP spid="24" grpId="0"/>
      <p:bldP spid="24" grpId="1"/>
      <p:bldP spid="24" grpId="3"/>
      <p:bldP spid="25" grpId="0"/>
      <p:bldP spid="25" grpId="1"/>
      <p:bldP spid="25" grpId="3"/>
      <p:bldP spid="26" grpId="0"/>
      <p:bldP spid="26" grpId="1"/>
      <p:bldP spid="26" grpId="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143928-CC67-4172-97AD-7604DD051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883A278B-2DD7-443C-8B7F-D3064A8EC5FD}"/>
              </a:ext>
            </a:extLst>
          </p:cNvPr>
          <p:cNvSpPr txBox="1">
            <a:spLocks/>
          </p:cNvSpPr>
          <p:nvPr/>
        </p:nvSpPr>
        <p:spPr>
          <a:xfrm>
            <a:off x="2801432" y="1572708"/>
            <a:ext cx="439189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what will be the end</a:t>
            </a:r>
          </a:p>
        </p:txBody>
      </p:sp>
      <p:sp>
        <p:nvSpPr>
          <p:cNvPr id="5" name="Title 1">
            <a:extLst>
              <a:ext uri="{FF2B5EF4-FFF2-40B4-BE49-F238E27FC236}">
                <a16:creationId xmlns:a16="http://schemas.microsoft.com/office/drawing/2014/main" id="{2C0BE58C-823C-408D-AE56-9138855EA940}"/>
              </a:ext>
            </a:extLst>
          </p:cNvPr>
          <p:cNvSpPr txBox="1">
            <a:spLocks/>
          </p:cNvSpPr>
          <p:nvPr/>
        </p:nvSpPr>
        <p:spPr>
          <a:xfrm>
            <a:off x="284880" y="2134033"/>
            <a:ext cx="73232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do not obey the gospel of God</a:t>
            </a:r>
          </a:p>
        </p:txBody>
      </p:sp>
      <p:sp>
        <p:nvSpPr>
          <p:cNvPr id="3074" name="Rectangle 2"/>
          <p:cNvSpPr>
            <a:spLocks noGrp="1" noChangeArrowheads="1"/>
          </p:cNvSpPr>
          <p:nvPr>
            <p:ph type="title"/>
          </p:nvPr>
        </p:nvSpPr>
        <p:spPr>
          <a:xfrm>
            <a:off x="324293" y="546672"/>
            <a:ext cx="8495414" cy="5764655"/>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time has come for judgment to begin at the house of God; and if it begins with us first, what will be the end of those who do not obey the gospel of God? Now "If the righteous one is scarcely saved, Where will the ungodly and the sinner appear?" Therefore let those who suffer according to the will of God commit their souls to Him in doing good, as to a  faithful Creator.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4:17-19 </a:t>
            </a:r>
          </a:p>
        </p:txBody>
      </p:sp>
      <p:sp>
        <p:nvSpPr>
          <p:cNvPr id="7" name="Rectangle 2">
            <a:extLst>
              <a:ext uri="{FF2B5EF4-FFF2-40B4-BE49-F238E27FC236}">
                <a16:creationId xmlns:a16="http://schemas.microsoft.com/office/drawing/2014/main" id="{4A8BF7C6-F2A9-4846-9504-AD364D6A30F3}"/>
              </a:ext>
            </a:extLst>
          </p:cNvPr>
          <p:cNvSpPr txBox="1">
            <a:spLocks noChangeArrowheads="1"/>
          </p:cNvSpPr>
          <p:nvPr/>
        </p:nvSpPr>
        <p:spPr bwMode="auto">
          <a:xfrm>
            <a:off x="5915891" y="4470705"/>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commit</a:t>
            </a:r>
            <a:endParaRPr lang="en-US" altLang="en-US" sz="37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DC17D4F-5617-4030-9071-E4B402A4D933}"/>
              </a:ext>
            </a:extLst>
          </p:cNvPr>
          <p:cNvSpPr txBox="1">
            <a:spLocks noChangeArrowheads="1"/>
          </p:cNvSpPr>
          <p:nvPr/>
        </p:nvSpPr>
        <p:spPr bwMode="auto">
          <a:xfrm>
            <a:off x="2105891" y="5020878"/>
            <a:ext cx="4558146"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to Him in doing good</a:t>
            </a:r>
            <a:endParaRPr lang="en-US" altLang="en-US" sz="37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75A0125-23CC-431B-A084-09D0AC1C799C}"/>
              </a:ext>
            </a:extLst>
          </p:cNvPr>
          <p:cNvSpPr txBox="1">
            <a:spLocks noChangeArrowheads="1"/>
          </p:cNvSpPr>
          <p:nvPr/>
        </p:nvSpPr>
        <p:spPr bwMode="auto">
          <a:xfrm>
            <a:off x="6224966" y="1736141"/>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obey</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2992C29-0FC9-44A1-9242-D2C9F922357A}"/>
              </a:ext>
            </a:extLst>
          </p:cNvPr>
          <p:cNvSpPr txBox="1">
            <a:spLocks noChangeArrowheads="1"/>
          </p:cNvSpPr>
          <p:nvPr/>
        </p:nvSpPr>
        <p:spPr bwMode="auto">
          <a:xfrm>
            <a:off x="2677454" y="2214589"/>
            <a:ext cx="1348142"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obey</a:t>
            </a:r>
            <a:endParaRPr lang="en-US" altLang="en-US" sz="37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BB76EDD-E438-495A-887C-4146F55C4A05}"/>
              </a:ext>
            </a:extLst>
          </p:cNvPr>
          <p:cNvSpPr txBox="1">
            <a:spLocks noChangeArrowheads="1"/>
          </p:cNvSpPr>
          <p:nvPr/>
        </p:nvSpPr>
        <p:spPr bwMode="auto">
          <a:xfrm rot="19183927">
            <a:off x="2975758" y="2600493"/>
            <a:ext cx="6334497"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commit to Him in doing good</a:t>
            </a:r>
          </a:p>
        </p:txBody>
      </p:sp>
      <p:sp>
        <p:nvSpPr>
          <p:cNvPr id="11" name="Rectangle 10">
            <a:extLst>
              <a:ext uri="{FF2B5EF4-FFF2-40B4-BE49-F238E27FC236}">
                <a16:creationId xmlns:a16="http://schemas.microsoft.com/office/drawing/2014/main" id="{03A28339-AA52-4FC9-837F-E74DBF592BA8}"/>
              </a:ext>
            </a:extLst>
          </p:cNvPr>
          <p:cNvSpPr>
            <a:spLocks noChangeArrowheads="1"/>
          </p:cNvSpPr>
          <p:nvPr/>
        </p:nvSpPr>
        <p:spPr bwMode="auto">
          <a:xfrm rot="19260000">
            <a:off x="6032627" y="224947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11">
            <a:extLst>
              <a:ext uri="{FF2B5EF4-FFF2-40B4-BE49-F238E27FC236}">
                <a16:creationId xmlns:a16="http://schemas.microsoft.com/office/drawing/2014/main" id="{E66305E7-851C-4C7D-9FFB-AEB489BE0043}"/>
              </a:ext>
            </a:extLst>
          </p:cNvPr>
          <p:cNvSpPr>
            <a:spLocks noChangeArrowheads="1"/>
          </p:cNvSpPr>
          <p:nvPr/>
        </p:nvSpPr>
        <p:spPr bwMode="auto">
          <a:xfrm>
            <a:off x="1337012" y="210143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Tree>
    <p:extLst>
      <p:ext uri="{BB962C8B-B14F-4D97-AF65-F5344CB8AC3E}">
        <p14:creationId xmlns:p14="http://schemas.microsoft.com/office/powerpoint/2010/main" val="789024728"/>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650"/>
                                        <p:tgtEl>
                                          <p:spTgt spid="5"/>
                                        </p:tgtEl>
                                      </p:cBhvr>
                                    </p:animEffect>
                                  </p:childTnLst>
                                </p:cTn>
                              </p:par>
                              <p:par>
                                <p:cTn id="19" presetID="18" presetClass="emph" presetSubtype="0" fill="hold" grpId="1" nodeType="withEffect">
                                  <p:stCondLst>
                                    <p:cond delay="400"/>
                                  </p:stCondLst>
                                  <p:childTnLst>
                                    <p:set>
                                      <p:cBhvr override="childStyle">
                                        <p:cTn id="20" dur="650" fill="hold"/>
                                        <p:tgtEl>
                                          <p:spTgt spid="5"/>
                                        </p:tgtEl>
                                        <p:attrNameLst>
                                          <p:attrName>style.textDecorationUnderline</p:attrName>
                                        </p:attrNameLst>
                                      </p:cBhvr>
                                      <p:to>
                                        <p:strVal val="true"/>
                                      </p:to>
                                    </p:set>
                                  </p:childTnLst>
                                </p:cTn>
                              </p:par>
                            </p:childTnLst>
                          </p:cTn>
                        </p:par>
                        <p:par>
                          <p:cTn id="21" fill="hold">
                            <p:stCondLst>
                              <p:cond delay="1050"/>
                            </p:stCondLst>
                            <p:childTnLst>
                              <p:par>
                                <p:cTn id="22" presetID="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stCondLst>
                                            <p:cond delay="0"/>
                                          </p:stCondLst>
                                        </p:cTn>
                                        <p:tgtEl>
                                          <p:spTgt spid="12"/>
                                        </p:tgtEl>
                                      </p:cBhvr>
                                    </p:animEffect>
                                    <p:anim to="" calcmode="lin" valueType="num">
                                      <p:cBhvr>
                                        <p:cTn id="25"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5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par>
                                <p:cTn id="35" presetID="8" presetClass="emph" presetSubtype="0" fill="hold" grpId="3" nodeType="withEffect">
                                  <p:stCondLst>
                                    <p:cond delay="0"/>
                                  </p:stCondLst>
                                  <p:childTnLst>
                                    <p:animRot by="-2400000">
                                      <p:cBhvr>
                                        <p:cTn id="36" dur="2000" fill="hold"/>
                                        <p:tgtEl>
                                          <p:spTgt spid="7"/>
                                        </p:tgtEl>
                                        <p:attrNameLst>
                                          <p:attrName>r</p:attrName>
                                        </p:attrNameLst>
                                      </p:cBhvr>
                                    </p:animRot>
                                  </p:childTnLst>
                                </p:cTn>
                              </p:par>
                              <p:par>
                                <p:cTn id="37" presetID="8" presetClass="emph" presetSubtype="0" fill="hold" grpId="3" nodeType="withEffect">
                                  <p:stCondLst>
                                    <p:cond delay="0"/>
                                  </p:stCondLst>
                                  <p:childTnLst>
                                    <p:animRot by="-2400000">
                                      <p:cBhvr>
                                        <p:cTn id="38" dur="2000" fill="hold"/>
                                        <p:tgtEl>
                                          <p:spTgt spid="8"/>
                                        </p:tgtEl>
                                        <p:attrNameLst>
                                          <p:attrName>r</p:attrName>
                                        </p:attrNameLst>
                                      </p:cBhvr>
                                    </p:animRot>
                                  </p:childTnLst>
                                </p:cTn>
                              </p:par>
                              <p:par>
                                <p:cTn id="39" presetID="42" presetClass="path" presetSubtype="0" accel="50000" decel="50000" fill="hold" grpId="1" nodeType="withEffect">
                                  <p:stCondLst>
                                    <p:cond delay="0"/>
                                  </p:stCondLst>
                                  <p:childTnLst>
                                    <p:animMotion origin="layout" path="M 2.5E-6 -1.11111E-6 L -0.24601 -0.07477 " pathEditMode="relative" rAng="0" ptsTypes="AA">
                                      <p:cBhvr>
                                        <p:cTn id="40" dur="2000" fill="hold"/>
                                        <p:tgtEl>
                                          <p:spTgt spid="7"/>
                                        </p:tgtEl>
                                        <p:attrNameLst>
                                          <p:attrName>ppt_x</p:attrName>
                                          <p:attrName>ppt_y</p:attrName>
                                        </p:attrNameLst>
                                      </p:cBhvr>
                                      <p:rCtr x="-12309" y="-3750"/>
                                    </p:animMotion>
                                  </p:childTnLst>
                                </p:cTn>
                              </p:par>
                              <p:par>
                                <p:cTn id="41" presetID="42" presetClass="path" presetSubtype="0" accel="50000" decel="50000" fill="hold" grpId="1" nodeType="withEffect">
                                  <p:stCondLst>
                                    <p:cond delay="0"/>
                                  </p:stCondLst>
                                  <p:childTnLst>
                                    <p:animMotion origin="layout" path="M -3.88889E-6 4.81481E-6 L 0.25834 -0.42616 " pathEditMode="relative" rAng="0" ptsTypes="AA">
                                      <p:cBhvr>
                                        <p:cTn id="42" dur="2000" fill="hold"/>
                                        <p:tgtEl>
                                          <p:spTgt spid="8"/>
                                        </p:tgtEl>
                                        <p:attrNameLst>
                                          <p:attrName>ppt_x</p:attrName>
                                          <p:attrName>ppt_y</p:attrName>
                                        </p:attrNameLst>
                                      </p:cBhvr>
                                      <p:rCtr x="12917" y="-21319"/>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250"/>
                                        <p:tgtEl>
                                          <p:spTgt spid="4"/>
                                        </p:tgtEl>
                                      </p:cBhvr>
                                    </p:animEffect>
                                    <p:set>
                                      <p:cBhvr>
                                        <p:cTn id="48" dur="1" fill="hold">
                                          <p:stCondLst>
                                            <p:cond delay="249"/>
                                          </p:stCondLst>
                                        </p:cTn>
                                        <p:tgtEl>
                                          <p:spTgt spid="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250"/>
                                        <p:tgtEl>
                                          <p:spTgt spid="5"/>
                                        </p:tgtEl>
                                      </p:cBhvr>
                                    </p:animEffect>
                                    <p:set>
                                      <p:cBhvr>
                                        <p:cTn id="51" dur="1" fill="hold">
                                          <p:stCondLst>
                                            <p:cond delay="24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50"/>
                                        <p:tgtEl>
                                          <p:spTgt spid="12"/>
                                        </p:tgtEl>
                                      </p:cBhvr>
                                    </p:animEffect>
                                    <p:set>
                                      <p:cBhvr>
                                        <p:cTn id="54" dur="1" fill="hold">
                                          <p:stCondLst>
                                            <p:cond delay="249"/>
                                          </p:stCondLst>
                                        </p:cTn>
                                        <p:tgtEl>
                                          <p:spTgt spid="12"/>
                                        </p:tgtEl>
                                        <p:attrNameLst>
                                          <p:attrName>style.visibility</p:attrName>
                                        </p:attrNameLst>
                                      </p:cBhvr>
                                      <p:to>
                                        <p:strVal val="hidden"/>
                                      </p:to>
                                    </p:set>
                                  </p:childTnLst>
                                </p:cTn>
                              </p:par>
                              <p:par>
                                <p:cTn id="55" presetID="10" presetClass="entr" presetSubtype="0" fill="hold" grpId="1"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250"/>
                                        <p:tgtEl>
                                          <p:spTgt spid="10"/>
                                        </p:tgtEl>
                                      </p:cBhvr>
                                    </p:animEffect>
                                  </p:childTnLst>
                                </p:cTn>
                              </p:par>
                              <p:par>
                                <p:cTn id="58" presetID="42" presetClass="path" presetSubtype="0" accel="50000" decel="50000" fill="hold" grpId="0" nodeType="withEffect">
                                  <p:stCondLst>
                                    <p:cond delay="250"/>
                                  </p:stCondLst>
                                  <p:childTnLst>
                                    <p:animMotion origin="layout" path="M -3.05556E-6 4.07407E-6 L 0.44723 -0.23658 " pathEditMode="relative" rAng="0" ptsTypes="AA">
                                      <p:cBhvr>
                                        <p:cTn id="59" dur="2000" fill="hold"/>
                                        <p:tgtEl>
                                          <p:spTgt spid="10"/>
                                        </p:tgtEl>
                                        <p:attrNameLst>
                                          <p:attrName>ppt_x</p:attrName>
                                          <p:attrName>ppt_y</p:attrName>
                                        </p:attrNameLst>
                                      </p:cBhvr>
                                      <p:rCtr x="22361" y="-11829"/>
                                    </p:animMotion>
                                  </p:childTnLst>
                                </p:cTn>
                              </p:par>
                              <p:par>
                                <p:cTn id="60" presetID="6" presetClass="emph" presetSubtype="0" fill="hold" grpId="3" nodeType="withEffect">
                                  <p:stCondLst>
                                    <p:cond delay="250"/>
                                  </p:stCondLst>
                                  <p:childTnLst>
                                    <p:animScale>
                                      <p:cBhvr>
                                        <p:cTn id="61" dur="1000" fill="hold"/>
                                        <p:tgtEl>
                                          <p:spTgt spid="10"/>
                                        </p:tgtEl>
                                      </p:cBhvr>
                                      <p:by x="150000" y="150000"/>
                                    </p:animScale>
                                  </p:childTnLst>
                                </p:cTn>
                              </p:par>
                              <p:par>
                                <p:cTn id="62" presetID="23" presetClass="exit" presetSubtype="32" fill="hold" grpId="2" nodeType="withEffect">
                                  <p:stCondLst>
                                    <p:cond delay="1250"/>
                                  </p:stCondLst>
                                  <p:childTnLst>
                                    <p:anim calcmode="lin" valueType="num">
                                      <p:cBhvr>
                                        <p:cTn id="63" dur="1000"/>
                                        <p:tgtEl>
                                          <p:spTgt spid="10"/>
                                        </p:tgtEl>
                                        <p:attrNameLst>
                                          <p:attrName>ppt_w</p:attrName>
                                        </p:attrNameLst>
                                      </p:cBhvr>
                                      <p:tavLst>
                                        <p:tav tm="0">
                                          <p:val>
                                            <p:strVal val="ppt_w"/>
                                          </p:val>
                                        </p:tav>
                                        <p:tav tm="100000">
                                          <p:val>
                                            <p:fltVal val="0"/>
                                          </p:val>
                                        </p:tav>
                                      </p:tavLst>
                                    </p:anim>
                                    <p:anim calcmode="lin" valueType="num">
                                      <p:cBhvr>
                                        <p:cTn id="64" dur="1000"/>
                                        <p:tgtEl>
                                          <p:spTgt spid="10"/>
                                        </p:tgtEl>
                                        <p:attrNameLst>
                                          <p:attrName>ppt_h</p:attrName>
                                        </p:attrNameLst>
                                      </p:cBhvr>
                                      <p:tavLst>
                                        <p:tav tm="0">
                                          <p:val>
                                            <p:strVal val="ppt_h"/>
                                          </p:val>
                                        </p:tav>
                                        <p:tav tm="100000">
                                          <p:val>
                                            <p:fltVal val="0"/>
                                          </p:val>
                                        </p:tav>
                                      </p:tavLst>
                                    </p:anim>
                                    <p:set>
                                      <p:cBhvr>
                                        <p:cTn id="65" dur="1" fill="hold">
                                          <p:stCondLst>
                                            <p:cond delay="999"/>
                                          </p:stCondLst>
                                        </p:cTn>
                                        <p:tgtEl>
                                          <p:spTgt spid="10"/>
                                        </p:tgtEl>
                                        <p:attrNameLst>
                                          <p:attrName>style.visibility</p:attrName>
                                        </p:attrNameLst>
                                      </p:cBhvr>
                                      <p:to>
                                        <p:strVal val="hidden"/>
                                      </p:to>
                                    </p:set>
                                  </p:childTnLst>
                                </p:cTn>
                              </p:par>
                              <p:par>
                                <p:cTn id="66" presetID="10" presetClass="entr" presetSubtype="0" fill="hold" grpId="0" nodeType="withEffect">
                                  <p:stCondLst>
                                    <p:cond delay="190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250"/>
                                        <p:tgtEl>
                                          <p:spTgt spid="6"/>
                                        </p:tgtEl>
                                      </p:cBhvr>
                                    </p:animEffect>
                                  </p:childTnLst>
                                </p:cTn>
                              </p:par>
                              <p:par>
                                <p:cTn id="69" presetID="10" presetClass="exit" presetSubtype="0" fill="hold" grpId="4" nodeType="withEffect">
                                  <p:stCondLst>
                                    <p:cond delay="200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grpId="4" nodeType="withEffect">
                                  <p:stCondLst>
                                    <p:cond delay="200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childTnLst>
                          </p:cTn>
                        </p:par>
                        <p:par>
                          <p:cTn id="75" fill="hold">
                            <p:stCondLst>
                              <p:cond delay="2500"/>
                            </p:stCondLst>
                            <p:childTnLst>
                              <p:par>
                                <p:cTn id="76" presetID="0" presetClass="entr" presetSubtype="0"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dissolve">
                                      <p:cBhvr>
                                        <p:cTn id="78" dur="500">
                                          <p:stCondLst>
                                            <p:cond delay="0"/>
                                          </p:stCondLst>
                                        </p:cTn>
                                        <p:tgtEl>
                                          <p:spTgt spid="11"/>
                                        </p:tgtEl>
                                      </p:cBhvr>
                                    </p:animEffect>
                                    <p:anim to="" calcmode="lin" valueType="num">
                                      <p:cBhvr>
                                        <p:cTn id="79"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80"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grpId="1" nodeType="clickEffect">
                                  <p:stCondLst>
                                    <p:cond delay="0"/>
                                  </p:stCondLst>
                                  <p:childTnLst>
                                    <p:animMotion origin="layout" path="M -1.38889E-6 4.07407E-6 L 0.57986 -0.65232 " pathEditMode="relative" rAng="0" ptsTypes="AA">
                                      <p:cBhvr>
                                        <p:cTn id="84" dur="2000" fill="hold"/>
                                        <p:tgtEl>
                                          <p:spTgt spid="6"/>
                                        </p:tgtEl>
                                        <p:attrNameLst>
                                          <p:attrName>ppt_x</p:attrName>
                                          <p:attrName>ppt_y</p:attrName>
                                        </p:attrNameLst>
                                      </p:cBhvr>
                                      <p:rCtr x="28993" y="-32616"/>
                                    </p:animMotion>
                                  </p:childTnLst>
                                </p:cTn>
                              </p:par>
                              <p:par>
                                <p:cTn id="85" presetID="42" presetClass="path" presetSubtype="0" accel="48000" decel="52000" fill="hold" grpId="2" nodeType="withEffect">
                                  <p:stCondLst>
                                    <p:cond delay="0"/>
                                  </p:stCondLst>
                                  <p:childTnLst>
                                    <p:animMotion origin="layout" path="M -2.22222E-6 -3.7037E-6 L 0.54566 -0.61967 " pathEditMode="relative" rAng="0" ptsTypes="AA">
                                      <p:cBhvr>
                                        <p:cTn id="86" dur="2000" fill="hold"/>
                                        <p:tgtEl>
                                          <p:spTgt spid="11"/>
                                        </p:tgtEl>
                                        <p:attrNameLst>
                                          <p:attrName>ppt_x</p:attrName>
                                          <p:attrName>ppt_y</p:attrName>
                                        </p:attrNameLst>
                                      </p:cBhvr>
                                      <p:rCtr x="27274" y="-30995"/>
                                    </p:animMotion>
                                  </p:childTnLst>
                                </p:cTn>
                              </p:par>
                              <p:par>
                                <p:cTn id="87" presetID="23" presetClass="entr" presetSubtype="16" fill="hold" grpId="1" nodeType="withEffect">
                                  <p:stCondLst>
                                    <p:cond delay="1000"/>
                                  </p:stCondLst>
                                  <p:childTnLst>
                                    <p:set>
                                      <p:cBhvr>
                                        <p:cTn id="88" dur="1" fill="hold">
                                          <p:stCondLst>
                                            <p:cond delay="0"/>
                                          </p:stCondLst>
                                        </p:cTn>
                                        <p:tgtEl>
                                          <p:spTgt spid="9"/>
                                        </p:tgtEl>
                                        <p:attrNameLst>
                                          <p:attrName>style.visibility</p:attrName>
                                        </p:attrNameLst>
                                      </p:cBhvr>
                                      <p:to>
                                        <p:strVal val="visible"/>
                                      </p:to>
                                    </p:set>
                                    <p:anim calcmode="lin" valueType="num">
                                      <p:cBhvr>
                                        <p:cTn id="89" dur="1000" fill="hold"/>
                                        <p:tgtEl>
                                          <p:spTgt spid="9"/>
                                        </p:tgtEl>
                                        <p:attrNameLst>
                                          <p:attrName>ppt_w</p:attrName>
                                        </p:attrNameLst>
                                      </p:cBhvr>
                                      <p:tavLst>
                                        <p:tav tm="0">
                                          <p:val>
                                            <p:fltVal val="0"/>
                                          </p:val>
                                        </p:tav>
                                        <p:tav tm="100000">
                                          <p:val>
                                            <p:strVal val="#ppt_w"/>
                                          </p:val>
                                        </p:tav>
                                      </p:tavLst>
                                    </p:anim>
                                    <p:anim calcmode="lin" valueType="num">
                                      <p:cBhvr>
                                        <p:cTn id="90" dur="1000" fill="hold"/>
                                        <p:tgtEl>
                                          <p:spTgt spid="9"/>
                                        </p:tgtEl>
                                        <p:attrNameLst>
                                          <p:attrName>ppt_h</p:attrName>
                                        </p:attrNameLst>
                                      </p:cBhvr>
                                      <p:tavLst>
                                        <p:tav tm="0">
                                          <p:val>
                                            <p:fltVal val="0"/>
                                          </p:val>
                                        </p:tav>
                                        <p:tav tm="100000">
                                          <p:val>
                                            <p:strVal val="#ppt_h"/>
                                          </p:val>
                                        </p:tav>
                                      </p:tavLst>
                                    </p:anim>
                                  </p:childTnLst>
                                </p:cTn>
                              </p:par>
                              <p:par>
                                <p:cTn id="91" presetID="42" presetClass="path" presetSubtype="0" accel="50000" decel="50000" fill="hold" grpId="0" nodeType="withEffect">
                                  <p:stCondLst>
                                    <p:cond delay="1000"/>
                                  </p:stCondLst>
                                  <p:childTnLst>
                                    <p:animMotion origin="layout" path="M 1.94444E-6 0 L 0.03628 -0.16898 " pathEditMode="relative" rAng="0" ptsTypes="AA">
                                      <p:cBhvr>
                                        <p:cTn id="92" dur="1000" spd="-100000" fill="hold"/>
                                        <p:tgtEl>
                                          <p:spTgt spid="9"/>
                                        </p:tgtEl>
                                        <p:attrNameLst>
                                          <p:attrName>ppt_x</p:attrName>
                                          <p:attrName>ppt_y</p:attrName>
                                        </p:attrNameLst>
                                      </p:cBhvr>
                                      <p:rCtr x="1806" y="-8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7" grpId="0"/>
      <p:bldP spid="7" grpId="1"/>
      <p:bldP spid="7" grpId="3"/>
      <p:bldP spid="7" grpId="4"/>
      <p:bldP spid="8" grpId="0"/>
      <p:bldP spid="8" grpId="1"/>
      <p:bldP spid="8" grpId="3"/>
      <p:bldP spid="8" grpId="4"/>
      <p:bldP spid="9" grpId="0"/>
      <p:bldP spid="9" grpId="1"/>
      <p:bldP spid="10" grpId="0"/>
      <p:bldP spid="10" grpId="1"/>
      <p:bldP spid="10" grpId="2"/>
      <p:bldP spid="10" grpId="3"/>
      <p:bldP spid="6" grpId="0"/>
      <p:bldP spid="6" grpId="1"/>
      <p:bldP spid="11" grpId="0"/>
      <p:bldP spid="11" grpId="2"/>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674671-E265-4414-9EB3-3D07C68E0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84821" cy="6858000"/>
          </a:xfrm>
          <a:prstGeom prst="rect">
            <a:avLst/>
          </a:prstGeom>
        </p:spPr>
      </p:pic>
      <p:sp>
        <p:nvSpPr>
          <p:cNvPr id="4" name="Title 1">
            <a:extLst>
              <a:ext uri="{FF2B5EF4-FFF2-40B4-BE49-F238E27FC236}">
                <a16:creationId xmlns:a16="http://schemas.microsoft.com/office/drawing/2014/main" id="{B5B660DB-9C03-49B5-8F42-6D99F8BE1D0F}"/>
              </a:ext>
            </a:extLst>
          </p:cNvPr>
          <p:cNvSpPr txBox="1">
            <a:spLocks/>
          </p:cNvSpPr>
          <p:nvPr/>
        </p:nvSpPr>
        <p:spPr>
          <a:xfrm>
            <a:off x="3371181" y="1660281"/>
            <a:ext cx="465674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do not obey</a:t>
            </a:r>
          </a:p>
        </p:txBody>
      </p:sp>
      <p:sp>
        <p:nvSpPr>
          <p:cNvPr id="10" name="Title 1">
            <a:extLst>
              <a:ext uri="{FF2B5EF4-FFF2-40B4-BE49-F238E27FC236}">
                <a16:creationId xmlns:a16="http://schemas.microsoft.com/office/drawing/2014/main" id="{CFA191C1-25E3-42C3-92F2-614324F2009B}"/>
              </a:ext>
            </a:extLst>
          </p:cNvPr>
          <p:cNvSpPr txBox="1">
            <a:spLocks/>
          </p:cNvSpPr>
          <p:nvPr/>
        </p:nvSpPr>
        <p:spPr>
          <a:xfrm>
            <a:off x="3817418" y="988919"/>
            <a:ext cx="465674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66FF33"/>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do not know God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flaming fire taking vengeance on those who do not know God, and on those who do not obey the gospel of our Lord Jesus Christ. These shall be punished with everlasting destruction from the presence of the Lord and from   the glory of His power,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1:8-9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6909C6E7-28B8-43AC-9242-F2376AFD7FF7}"/>
              </a:ext>
            </a:extLst>
          </p:cNvPr>
          <p:cNvSpPr txBox="1">
            <a:spLocks noChangeArrowheads="1"/>
          </p:cNvSpPr>
          <p:nvPr/>
        </p:nvSpPr>
        <p:spPr bwMode="auto">
          <a:xfrm>
            <a:off x="6224966" y="1736141"/>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4DCE07C1-4C5D-4C96-9D9E-73706822FA94}"/>
              </a:ext>
            </a:extLst>
          </p:cNvPr>
          <p:cNvSpPr txBox="1">
            <a:spLocks noChangeArrowheads="1"/>
          </p:cNvSpPr>
          <p:nvPr/>
        </p:nvSpPr>
        <p:spPr bwMode="auto">
          <a:xfrm>
            <a:off x="4282394" y="1736141"/>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obey</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B8223807-7779-4B95-848F-5D0385790D66}"/>
              </a:ext>
            </a:extLst>
          </p:cNvPr>
          <p:cNvSpPr>
            <a:spLocks noChangeArrowheads="1"/>
          </p:cNvSpPr>
          <p:nvPr/>
        </p:nvSpPr>
        <p:spPr bwMode="auto">
          <a:xfrm>
            <a:off x="4768902" y="161546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
        <p:nvSpPr>
          <p:cNvPr id="9" name="Rectangle 8">
            <a:extLst>
              <a:ext uri="{FF2B5EF4-FFF2-40B4-BE49-F238E27FC236}">
                <a16:creationId xmlns:a16="http://schemas.microsoft.com/office/drawing/2014/main" id="{5D7184FA-98C1-45AF-AAEE-0C7C053426F1}"/>
              </a:ext>
            </a:extLst>
          </p:cNvPr>
          <p:cNvSpPr>
            <a:spLocks noChangeArrowheads="1"/>
          </p:cNvSpPr>
          <p:nvPr/>
        </p:nvSpPr>
        <p:spPr bwMode="auto">
          <a:xfrm>
            <a:off x="4039387" y="95346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Tree>
    <p:extLst>
      <p:ext uri="{BB962C8B-B14F-4D97-AF65-F5344CB8AC3E}">
        <p14:creationId xmlns:p14="http://schemas.microsoft.com/office/powerpoint/2010/main" val="22217922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2" nodeType="afterEffect">
                                  <p:stCondLst>
                                    <p:cond delay="0"/>
                                  </p:stCondLst>
                                  <p:childTnLst>
                                    <p:animEffect transition="out" filter="fade">
                                      <p:cBhvr>
                                        <p:cTn id="17" dur="250"/>
                                        <p:tgtEl>
                                          <p:spTgt spid="6"/>
                                        </p:tgtEl>
                                      </p:cBhvr>
                                    </p:animEffect>
                                    <p:set>
                                      <p:cBhvr>
                                        <p:cTn id="18" dur="1" fill="hold">
                                          <p:stCondLst>
                                            <p:cond delay="24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8" presetClass="emph" presetSubtype="0" fill="hold" grpId="1" nodeType="withEffect">
                                  <p:stCondLst>
                                    <p:cond delay="0"/>
                                  </p:stCondLst>
                                  <p:childTnLst>
                                    <p:set>
                                      <p:cBhvr override="childStyle">
                                        <p:cTn id="25" dur="500" fill="hold"/>
                                        <p:tgtEl>
                                          <p:spTgt spid="4"/>
                                        </p:tgtEl>
                                        <p:attrNameLst>
                                          <p:attrName>style.textDecorationUnderline</p:attrName>
                                        </p:attrNameLst>
                                      </p:cBhvr>
                                      <p:to>
                                        <p:strVal val="true"/>
                                      </p:to>
                                    </p:set>
                                  </p:childTnLst>
                                </p:cTn>
                              </p:par>
                            </p:childTnLst>
                          </p:cTn>
                        </p:par>
                        <p:par>
                          <p:cTn id="26" fill="hold">
                            <p:stCondLst>
                              <p:cond delay="500"/>
                            </p:stCondLst>
                            <p:childTnLst>
                              <p:par>
                                <p:cTn id="27" presetID="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stCondLst>
                                            <p:cond delay="0"/>
                                          </p:stCondLst>
                                        </p:cTn>
                                        <p:tgtEl>
                                          <p:spTgt spid="8"/>
                                        </p:tgtEl>
                                      </p:cBhvr>
                                    </p:animEffect>
                                    <p:anim to="" calcmode="lin" valueType="num">
                                      <p:cBhvr>
                                        <p:cTn id="3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18" presetClass="emph" presetSubtype="0" fill="hold" grpId="1" nodeType="withEffect">
                                  <p:stCondLst>
                                    <p:cond delay="0"/>
                                  </p:stCondLst>
                                  <p:childTnLst>
                                    <p:set>
                                      <p:cBhvr override="childStyle">
                                        <p:cTn id="38" dur="500" fill="hold"/>
                                        <p:tgtEl>
                                          <p:spTgt spid="10"/>
                                        </p:tgtEl>
                                        <p:attrNameLst>
                                          <p:attrName>style.textDecorationUnderline</p:attrName>
                                        </p:attrNameLst>
                                      </p:cBhvr>
                                      <p:to>
                                        <p:strVal val="true"/>
                                      </p:to>
                                    </p:set>
                                  </p:childTnLst>
                                </p:cTn>
                              </p:par>
                            </p:childTnLst>
                          </p:cTn>
                        </p:par>
                        <p:par>
                          <p:cTn id="39" fill="hold">
                            <p:stCondLst>
                              <p:cond delay="500"/>
                            </p:stCondLst>
                            <p:childTnLst>
                              <p:par>
                                <p:cTn id="40" presetID="0"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stCondLst>
                                            <p:cond delay="0"/>
                                          </p:stCondLst>
                                        </p:cTn>
                                        <p:tgtEl>
                                          <p:spTgt spid="9"/>
                                        </p:tgtEl>
                                      </p:cBhvr>
                                    </p:animEffect>
                                    <p:anim to="" calcmode="lin" valueType="num">
                                      <p:cBhvr>
                                        <p:cTn id="4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250"/>
                                        <p:tgtEl>
                                          <p:spTgt spid="6"/>
                                        </p:tgtEl>
                                      </p:cBhvr>
                                    </p:animEffect>
                                  </p:childTnLst>
                                </p:cTn>
                              </p:par>
                              <p:par>
                                <p:cTn id="50" presetID="42" presetClass="path" presetSubtype="0" accel="50000" decel="50000" fill="hold" grpId="1" nodeType="withEffect">
                                  <p:stCondLst>
                                    <p:cond delay="0"/>
                                  </p:stCondLst>
                                  <p:childTnLst>
                                    <p:animMotion origin="layout" path="M 1.94444E-6 0 L -0.21215 0.00023 " pathEditMode="relative" rAng="0" ptsTypes="AA">
                                      <p:cBhvr>
                                        <p:cTn id="51" dur="2000" fill="hold"/>
                                        <p:tgtEl>
                                          <p:spTgt spid="6"/>
                                        </p:tgtEl>
                                        <p:attrNameLst>
                                          <p:attrName>ppt_x</p:attrName>
                                          <p:attrName>ppt_y</p:attrName>
                                        </p:attrNameLst>
                                      </p:cBhvr>
                                      <p:rCtr x="-10608" y="0"/>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250"/>
                                        <p:tgtEl>
                                          <p:spTgt spid="4"/>
                                        </p:tgtEl>
                                      </p:cBhvr>
                                    </p:animEffect>
                                    <p:set>
                                      <p:cBhvr>
                                        <p:cTn id="57" dur="1" fill="hold">
                                          <p:stCondLst>
                                            <p:cond delay="249"/>
                                          </p:stCondLst>
                                        </p:cTn>
                                        <p:tgtEl>
                                          <p:spTgt spid="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50"/>
                                        <p:tgtEl>
                                          <p:spTgt spid="8"/>
                                        </p:tgtEl>
                                      </p:cBhvr>
                                    </p:animEffect>
                                    <p:set>
                                      <p:cBhvr>
                                        <p:cTn id="60" dur="1" fill="hold">
                                          <p:stCondLst>
                                            <p:cond delay="24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250"/>
                                        <p:tgtEl>
                                          <p:spTgt spid="9"/>
                                        </p:tgtEl>
                                      </p:cBhvr>
                                    </p:animEffect>
                                    <p:set>
                                      <p:cBhvr>
                                        <p:cTn id="63" dur="1" fill="hold">
                                          <p:stCondLst>
                                            <p:cond delay="249"/>
                                          </p:stCondLst>
                                        </p:cTn>
                                        <p:tgtEl>
                                          <p:spTgt spid="9"/>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250"/>
                                        <p:tgtEl>
                                          <p:spTgt spid="10"/>
                                        </p:tgtEl>
                                      </p:cBhvr>
                                    </p:animEffect>
                                    <p:set>
                                      <p:cBhvr>
                                        <p:cTn id="66"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0" grpId="0"/>
      <p:bldP spid="10" grpId="1"/>
      <p:bldP spid="10" grpId="2"/>
      <p:bldP spid="3074" grpId="0"/>
      <p:bldP spid="3074" grpId="1"/>
      <p:bldP spid="6" grpId="0"/>
      <p:bldP spid="6" grpId="1"/>
      <p:bldP spid="6" grpId="2"/>
      <p:bldP spid="8" grpId="0"/>
      <p:bldP spid="8" grpId="1"/>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F27A9-8CC7-40A3-BEC5-47FAC7D1B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7DB4074F-A3A3-420F-BB52-519E950AAC4D}"/>
              </a:ext>
            </a:extLst>
          </p:cNvPr>
          <p:cNvSpPr txBox="1">
            <a:spLocks/>
          </p:cNvSpPr>
          <p:nvPr/>
        </p:nvSpPr>
        <p:spPr>
          <a:xfrm>
            <a:off x="407773" y="1652954"/>
            <a:ext cx="548956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anyone does not obey</a:t>
            </a:r>
          </a:p>
        </p:txBody>
      </p:sp>
      <p:sp>
        <p:nvSpPr>
          <p:cNvPr id="5" name="Title 1">
            <a:extLst>
              <a:ext uri="{FF2B5EF4-FFF2-40B4-BE49-F238E27FC236}">
                <a16:creationId xmlns:a16="http://schemas.microsoft.com/office/drawing/2014/main" id="{8FA081B6-E7E8-4BD4-B8E5-ACC19D5C9DA3}"/>
              </a:ext>
            </a:extLst>
          </p:cNvPr>
          <p:cNvSpPr txBox="1">
            <a:spLocks/>
          </p:cNvSpPr>
          <p:nvPr/>
        </p:nvSpPr>
        <p:spPr>
          <a:xfrm>
            <a:off x="712909" y="3003855"/>
            <a:ext cx="758483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keep company with him</a:t>
            </a:r>
          </a:p>
        </p:txBody>
      </p:sp>
      <p:sp>
        <p:nvSpPr>
          <p:cNvPr id="12" name="Title 1">
            <a:extLst>
              <a:ext uri="{FF2B5EF4-FFF2-40B4-BE49-F238E27FC236}">
                <a16:creationId xmlns:a16="http://schemas.microsoft.com/office/drawing/2014/main" id="{8522F208-F34F-4CBE-A6B0-AAF22A55B0DA}"/>
              </a:ext>
            </a:extLst>
          </p:cNvPr>
          <p:cNvSpPr txBox="1">
            <a:spLocks/>
          </p:cNvSpPr>
          <p:nvPr/>
        </p:nvSpPr>
        <p:spPr>
          <a:xfrm>
            <a:off x="647604" y="2940305"/>
            <a:ext cx="7930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66FF33"/>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do</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as for you, brethren, do not grow weary in doing good. And if anyone does not obey our word in this epistle, note that person and do not keep company with him, that he may be ashamed. Yet do not count him as an enemy, but admonish him as a brother.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3:13-15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F920A131-2A8B-42A6-81F6-D52D5008DDEA}"/>
              </a:ext>
            </a:extLst>
          </p:cNvPr>
          <p:cNvSpPr txBox="1">
            <a:spLocks noChangeArrowheads="1"/>
          </p:cNvSpPr>
          <p:nvPr/>
        </p:nvSpPr>
        <p:spPr bwMode="auto">
          <a:xfrm>
            <a:off x="4282394" y="1736141"/>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19CE175-2816-4E8A-99D3-AFD6C4D1213C}"/>
              </a:ext>
            </a:extLst>
          </p:cNvPr>
          <p:cNvSpPr txBox="1">
            <a:spLocks noChangeArrowheads="1"/>
          </p:cNvSpPr>
          <p:nvPr/>
        </p:nvSpPr>
        <p:spPr bwMode="auto">
          <a:xfrm>
            <a:off x="6557779" y="390550"/>
            <a:ext cx="1863969"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do not</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488A1AE-0956-425F-BF9A-D82DAE9E18F8}"/>
              </a:ext>
            </a:extLst>
          </p:cNvPr>
          <p:cNvSpPr txBox="1">
            <a:spLocks noChangeArrowheads="1"/>
          </p:cNvSpPr>
          <p:nvPr/>
        </p:nvSpPr>
        <p:spPr bwMode="auto">
          <a:xfrm>
            <a:off x="398585" y="1065727"/>
            <a:ext cx="6693877"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grow weary in doing good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10">
            <a:extLst>
              <a:ext uri="{FF2B5EF4-FFF2-40B4-BE49-F238E27FC236}">
                <a16:creationId xmlns:a16="http://schemas.microsoft.com/office/drawing/2014/main" id="{FE702EED-97C3-4BD7-80A8-2A83515B87F7}"/>
              </a:ext>
            </a:extLst>
          </p:cNvPr>
          <p:cNvSpPr>
            <a:spLocks noChangeArrowheads="1"/>
          </p:cNvSpPr>
          <p:nvPr/>
        </p:nvSpPr>
        <p:spPr bwMode="auto">
          <a:xfrm>
            <a:off x="5071032" y="291799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 name="TextBox 1">
            <a:extLst>
              <a:ext uri="{FF2B5EF4-FFF2-40B4-BE49-F238E27FC236}">
                <a16:creationId xmlns:a16="http://schemas.microsoft.com/office/drawing/2014/main" id="{0E4DD8FC-DC24-4CF1-98DC-E77B98933D6E}"/>
              </a:ext>
            </a:extLst>
          </p:cNvPr>
          <p:cNvSpPr txBox="1"/>
          <p:nvPr/>
        </p:nvSpPr>
        <p:spPr>
          <a:xfrm>
            <a:off x="1315452" y="2374231"/>
            <a:ext cx="3785938" cy="923330"/>
          </a:xfrm>
          <a:prstGeom prst="rect">
            <a:avLst/>
          </a:prstGeom>
          <a:noFill/>
        </p:spPr>
        <p:txBody>
          <a:bodyPr wrap="square" rtlCol="0">
            <a:spAutoFit/>
          </a:bodyPr>
          <a:lstStyle/>
          <a:p>
            <a:pPr algn="ctr"/>
            <a:r>
              <a:rPr lang="en-US" sz="5400" b="1" dirty="0">
                <a:solidFill>
                  <a:srgbClr val="FF0000"/>
                </a:solidFill>
                <a:effectLst>
                  <a:glow rad="101600">
                    <a:schemeClr val="tx1"/>
                  </a:glow>
                </a:effectLst>
                <a:latin typeface="Stencil" panose="040409050D0802020404" pitchFamily="82" charset="0"/>
              </a:rPr>
              <a:t>WARNING</a:t>
            </a:r>
          </a:p>
        </p:txBody>
      </p:sp>
      <p:sp>
        <p:nvSpPr>
          <p:cNvPr id="7" name="Rectangle 2" hidden="1">
            <a:extLst>
              <a:ext uri="{FF2B5EF4-FFF2-40B4-BE49-F238E27FC236}">
                <a16:creationId xmlns:a16="http://schemas.microsoft.com/office/drawing/2014/main" id="{935C2D47-2A36-4A3D-9355-C69E711B3537}"/>
              </a:ext>
            </a:extLst>
          </p:cNvPr>
          <p:cNvSpPr txBox="1">
            <a:spLocks noChangeArrowheads="1"/>
          </p:cNvSpPr>
          <p:nvPr/>
        </p:nvSpPr>
        <p:spPr bwMode="auto">
          <a:xfrm>
            <a:off x="597876" y="3022523"/>
            <a:ext cx="7962101"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do not grow weary in doing good</a:t>
            </a:r>
          </a:p>
        </p:txBody>
      </p:sp>
    </p:spTree>
    <p:extLst>
      <p:ext uri="{BB962C8B-B14F-4D97-AF65-F5344CB8AC3E}">
        <p14:creationId xmlns:p14="http://schemas.microsoft.com/office/powerpoint/2010/main" val="1442411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4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750"/>
                                        <p:tgtEl>
                                          <p:spTgt spid="5"/>
                                        </p:tgtEl>
                                      </p:cBhvr>
                                    </p:animEffect>
                                  </p:childTnLst>
                                </p:cTn>
                              </p:par>
                              <p:par>
                                <p:cTn id="22" presetID="18" presetClass="emph" presetSubtype="0" fill="hold" grpId="1" nodeType="withEffect">
                                  <p:stCondLst>
                                    <p:cond delay="400"/>
                                  </p:stCondLst>
                                  <p:childTnLst>
                                    <p:set>
                                      <p:cBhvr override="childStyle">
                                        <p:cTn id="23" dur="750" fill="hold"/>
                                        <p:tgtEl>
                                          <p:spTgt spid="5"/>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stCondLst>
                                            <p:cond delay="0"/>
                                          </p:stCondLst>
                                        </p:cTn>
                                        <p:tgtEl>
                                          <p:spTgt spid="2"/>
                                        </p:tgtEl>
                                      </p:cBhvr>
                                    </p:animEffect>
                                    <p:anim to="" calcmode="lin" valueType="num">
                                      <p:cBhvr>
                                        <p:cTn id="29"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2"/>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0" presetClass="path" presetSubtype="0" accel="50000" decel="50000" fill="hold" grpId="0" nodeType="withEffect">
                                  <p:stCondLst>
                                    <p:cond delay="0"/>
                                  </p:stCondLst>
                                  <p:childTnLst>
                                    <p:animMotion origin="layout" path="M 2.77778E-6 -3.7037E-6 C -0.06354 0.00417 -0.12622 0.00278 -0.20295 0.00371 L -0.46407 0.00926 C -0.52622 0.01783 -0.54775 0.02524 -0.57743 0.05556 C -0.60712 0.08565 -0.62969 0.13241 -0.64219 0.18727 C -0.65452 0.24236 -0.65521 0.31111 -0.65365 0.38357 " pathEditMode="relative" rAng="0" ptsTypes="AAAAAA">
                                      <p:cBhvr>
                                        <p:cTn id="40" dur="2000" fill="hold"/>
                                        <p:tgtEl>
                                          <p:spTgt spid="8"/>
                                        </p:tgtEl>
                                        <p:attrNameLst>
                                          <p:attrName>ppt_x</p:attrName>
                                          <p:attrName>ppt_y</p:attrName>
                                        </p:attrNameLst>
                                      </p:cBhvr>
                                      <p:rCtr x="-32708" y="19167"/>
                                    </p:animMotion>
                                  </p:childTnLst>
                                </p:cTn>
                              </p:par>
                              <p:par>
                                <p:cTn id="41" presetID="42" presetClass="path" presetSubtype="0" accel="50000" decel="50000" fill="hold" grpId="0" nodeType="withEffect">
                                  <p:stCondLst>
                                    <p:cond delay="0"/>
                                  </p:stCondLst>
                                  <p:childTnLst>
                                    <p:animMotion origin="layout" path="M 1.38889E-6 -3.33333E-6 L 0.18125 0.28588 " pathEditMode="relative" rAng="0" ptsTypes="AA">
                                      <p:cBhvr>
                                        <p:cTn id="42" dur="2000" fill="hold"/>
                                        <p:tgtEl>
                                          <p:spTgt spid="10"/>
                                        </p:tgtEl>
                                        <p:attrNameLst>
                                          <p:attrName>ppt_x</p:attrName>
                                          <p:attrName>ppt_y</p:attrName>
                                        </p:attrNameLst>
                                      </p:cBhvr>
                                      <p:rCtr x="9063" y="14282"/>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0" presetClass="exit" presetSubtype="0" fill="hold" grpId="1" nodeType="withEffect">
                                  <p:stCondLst>
                                    <p:cond delay="0"/>
                                  </p:stCondLst>
                                  <p:childTnLst>
                                    <p:set>
                                      <p:cBhvr>
                                        <p:cTn id="47" dur="1" fill="hold">
                                          <p:stCondLst>
                                            <p:cond delay="999"/>
                                          </p:stCondLst>
                                        </p:cTn>
                                        <p:tgtEl>
                                          <p:spTgt spid="2"/>
                                        </p:tgtEl>
                                        <p:attrNameLst>
                                          <p:attrName>style.visibility</p:attrName>
                                        </p:attrNameLst>
                                      </p:cBhvr>
                                      <p:to>
                                        <p:strVal val="hidden"/>
                                      </p:to>
                                    </p:set>
                                    <p:animEffect transition="out" filter="dissolve">
                                      <p:cBhvr>
                                        <p:cTn id="48" dur="1000">
                                          <p:stCondLst>
                                            <p:cond delay="0"/>
                                          </p:stCondLst>
                                        </p:cTn>
                                        <p:tgtEl>
                                          <p:spTgt spid="2"/>
                                        </p:tgtEl>
                                      </p:cBhvr>
                                    </p:animEffect>
                                    <p:anim to="" calcmode="lin" valueType="num">
                                      <p:cBhvr>
                                        <p:cTn id="49" dur="1000" fill="hold">
                                          <p:stCondLst>
                                            <p:cond delay="0"/>
                                          </p:stCondLst>
                                        </p:cTn>
                                        <p:tgtEl>
                                          <p:spTgt spid="2"/>
                                        </p:tgtEl>
                                        <p:attrNameLst>
                                          <p:attrName>ppt_w</p:attrName>
                                        </p:attrNameLst>
                                      </p:cBhvr>
                                      <p:tavLst>
                                        <p:tav tm="0">
                                          <p:val>
                                            <p:strVal val="#ppt_w"/>
                                          </p:val>
                                        </p:tav>
                                        <p:tav tm="100000">
                                          <p:val>
                                            <p:strVal val="#ppt_w*4"/>
                                          </p:val>
                                        </p:tav>
                                      </p:tavLst>
                                    </p:anim>
                                    <p:anim to="" calcmode="lin" valueType="num">
                                      <p:cBhvr>
                                        <p:cTn id="50" dur="1000" fill="hold">
                                          <p:stCondLst>
                                            <p:cond delay="0"/>
                                          </p:stCondLst>
                                        </p:cTn>
                                        <p:tgtEl>
                                          <p:spTgt spid="2"/>
                                        </p:tgtEl>
                                        <p:attrNameLst>
                                          <p:attrName>ppt_h</p:attrName>
                                        </p:attrNameLst>
                                      </p:cBhvr>
                                      <p:tavLst>
                                        <p:tav tm="0">
                                          <p:val>
                                            <p:strVal val="#ppt_h"/>
                                          </p:val>
                                        </p:tav>
                                        <p:tav tm="100000">
                                          <p:val>
                                            <p:strVal val="#ppt_h*4"/>
                                          </p:val>
                                        </p:tav>
                                      </p:tavLst>
                                    </p:anim>
                                  </p:childTnLst>
                                </p:cTn>
                              </p:par>
                              <p:par>
                                <p:cTn id="51" presetID="42" presetClass="path" presetSubtype="0" accel="50000" decel="50000" fill="hold" grpId="2" nodeType="withEffect">
                                  <p:stCondLst>
                                    <p:cond delay="0"/>
                                  </p:stCondLst>
                                  <p:childTnLst>
                                    <p:animMotion origin="layout" path="M 1.94444E-6 4.07407E-6 L 0.1368 0.24143 " pathEditMode="relative" rAng="0" ptsTypes="AA">
                                      <p:cBhvr>
                                        <p:cTn id="52" dur="1000" fill="hold"/>
                                        <p:tgtEl>
                                          <p:spTgt spid="2"/>
                                        </p:tgtEl>
                                        <p:attrNameLst>
                                          <p:attrName>ppt_x</p:attrName>
                                          <p:attrName>ppt_y</p:attrName>
                                        </p:attrNameLst>
                                      </p:cBhvr>
                                      <p:rCtr x="6840" y="12060"/>
                                    </p:animMotion>
                                  </p:childTnLst>
                                </p:cTn>
                              </p:par>
                              <p:par>
                                <p:cTn id="53" presetID="10" presetClass="exit" presetSubtype="0" fill="hold" grpId="2" nodeType="withEffect">
                                  <p:stCondLst>
                                    <p:cond delay="0"/>
                                  </p:stCondLst>
                                  <p:childTnLst>
                                    <p:animEffect transition="out" filter="fade">
                                      <p:cBhvr>
                                        <p:cTn id="54" dur="250"/>
                                        <p:tgtEl>
                                          <p:spTgt spid="4"/>
                                        </p:tgtEl>
                                      </p:cBhvr>
                                    </p:animEffect>
                                    <p:set>
                                      <p:cBhvr>
                                        <p:cTn id="55" dur="1" fill="hold">
                                          <p:stCondLst>
                                            <p:cond delay="249"/>
                                          </p:stCondLst>
                                        </p:cTn>
                                        <p:tgtEl>
                                          <p:spTgt spid="4"/>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250"/>
                                        <p:tgtEl>
                                          <p:spTgt spid="5"/>
                                        </p:tgtEl>
                                      </p:cBhvr>
                                    </p:animEffect>
                                    <p:set>
                                      <p:cBhvr>
                                        <p:cTn id="58" dur="1" fill="hold">
                                          <p:stCondLst>
                                            <p:cond delay="249"/>
                                          </p:stCondLst>
                                        </p:cTn>
                                        <p:tgtEl>
                                          <p:spTgt spid="5"/>
                                        </p:tgtEl>
                                        <p:attrNameLst>
                                          <p:attrName>style.visibility</p:attrName>
                                        </p:attrNameLst>
                                      </p:cBhvr>
                                      <p:to>
                                        <p:strVal val="hidden"/>
                                      </p:to>
                                    </p:set>
                                  </p:childTnLst>
                                </p:cTn>
                              </p:par>
                            </p:childTnLst>
                          </p:cTn>
                        </p:par>
                        <p:par>
                          <p:cTn id="59" fill="hold">
                            <p:stCondLst>
                              <p:cond delay="2000"/>
                            </p:stCondLst>
                            <p:childTnLst>
                              <p:par>
                                <p:cTn id="60" presetID="0"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stCondLst>
                                            <p:cond delay="0"/>
                                          </p:stCondLst>
                                        </p:cTn>
                                        <p:tgtEl>
                                          <p:spTgt spid="11"/>
                                        </p:tgtEl>
                                      </p:cBhvr>
                                    </p:animEffect>
                                    <p:anim to="" calcmode="lin" valueType="num">
                                      <p:cBhvr>
                                        <p:cTn id="6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64"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left)">
                                      <p:cBhvr>
                                        <p:cTn id="69" dur="500"/>
                                        <p:tgtEl>
                                          <p:spTgt spid="12"/>
                                        </p:tgtEl>
                                      </p:cBhvr>
                                    </p:animEffect>
                                  </p:childTnLst>
                                </p:cTn>
                              </p:par>
                              <p:par>
                                <p:cTn id="70" presetID="18" presetClass="emph" presetSubtype="0" fill="hold" grpId="1" nodeType="withEffect">
                                  <p:stCondLst>
                                    <p:cond delay="0"/>
                                  </p:stCondLst>
                                  <p:childTnLst>
                                    <p:set>
                                      <p:cBhvr override="childStyle">
                                        <p:cTn id="71" dur="500" fill="hold"/>
                                        <p:tgtEl>
                                          <p:spTgt spid="1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12" grpId="0"/>
      <p:bldP spid="12" grpId="1"/>
      <p:bldP spid="3074" grpId="0"/>
      <p:bldP spid="3074" grpId="1"/>
      <p:bldP spid="6" grpId="0"/>
      <p:bldP spid="8" grpId="0"/>
      <p:bldP spid="8" grpId="1"/>
      <p:bldP spid="10" grpId="0"/>
      <p:bldP spid="10" grpId="1"/>
      <p:bldP spid="11" grpId="0"/>
      <p:bldP spid="2" grpId="0"/>
      <p:bldP spid="2" grpId="1"/>
      <p:bldP spid="2"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188B5D-EBF5-4B9B-83A0-7BF0F26FF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2CE4B601-DB3D-46D6-8DD2-2A1302750303}"/>
              </a:ext>
            </a:extLst>
          </p:cNvPr>
          <p:cNvSpPr txBox="1">
            <a:spLocks/>
          </p:cNvSpPr>
          <p:nvPr/>
        </p:nvSpPr>
        <p:spPr>
          <a:xfrm>
            <a:off x="5721629" y="2728012"/>
            <a:ext cx="1434426" cy="7613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a:t>
            </a:r>
          </a:p>
        </p:txBody>
      </p:sp>
      <p:sp>
        <p:nvSpPr>
          <p:cNvPr id="3074" name="Rectangle 2"/>
          <p:cNvSpPr>
            <a:spLocks noGrp="1" noChangeArrowheads="1"/>
          </p:cNvSpPr>
          <p:nvPr>
            <p:ph type="title"/>
          </p:nvPr>
        </p:nvSpPr>
        <p:spPr>
          <a:xfrm>
            <a:off x="457200" y="2067128"/>
            <a:ext cx="8229600" cy="27237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Here is the patience of the saints; here are those who keep the commandments of God and the faith of Jesus.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14:12 </a:t>
            </a:r>
          </a:p>
        </p:txBody>
      </p:sp>
      <p:sp>
        <p:nvSpPr>
          <p:cNvPr id="5" name="Rectangle 2">
            <a:extLst>
              <a:ext uri="{FF2B5EF4-FFF2-40B4-BE49-F238E27FC236}">
                <a16:creationId xmlns:a16="http://schemas.microsoft.com/office/drawing/2014/main" id="{81466750-4CDB-4534-A642-824B79493F24}"/>
              </a:ext>
            </a:extLst>
          </p:cNvPr>
          <p:cNvSpPr txBox="1">
            <a:spLocks noChangeArrowheads="1"/>
          </p:cNvSpPr>
          <p:nvPr/>
        </p:nvSpPr>
        <p:spPr bwMode="auto">
          <a:xfrm>
            <a:off x="2777491" y="3400159"/>
            <a:ext cx="56007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1673BB2-5B99-493C-A824-B25811FF5D0B}"/>
              </a:ext>
            </a:extLst>
          </p:cNvPr>
          <p:cNvSpPr txBox="1">
            <a:spLocks noChangeArrowheads="1"/>
          </p:cNvSpPr>
          <p:nvPr/>
        </p:nvSpPr>
        <p:spPr bwMode="auto">
          <a:xfrm>
            <a:off x="5614037" y="3400634"/>
            <a:ext cx="56007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24F311F0-72EA-4E0B-ACB4-52ACEAF9858C}"/>
              </a:ext>
            </a:extLst>
          </p:cNvPr>
          <p:cNvSpPr txBox="1">
            <a:spLocks noChangeArrowheads="1"/>
          </p:cNvSpPr>
          <p:nvPr/>
        </p:nvSpPr>
        <p:spPr bwMode="auto">
          <a:xfrm>
            <a:off x="3732439" y="3889132"/>
            <a:ext cx="819516"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70500638"/>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42" presetClass="path" presetSubtype="0" accel="50000" decel="50000" fill="hold" grpId="1" nodeType="withEffect">
                                  <p:stCondLst>
                                    <p:cond delay="0"/>
                                  </p:stCondLst>
                                  <p:childTnLst>
                                    <p:animMotion origin="layout" path="M 5E-6 -2.59259E-6 L 0.10209 0.07153 " pathEditMode="relative" rAng="0" ptsTypes="AA">
                                      <p:cBhvr>
                                        <p:cTn id="27" dur="2000" fill="hold"/>
                                        <p:tgtEl>
                                          <p:spTgt spid="5"/>
                                        </p:tgtEl>
                                        <p:attrNameLst>
                                          <p:attrName>ppt_x</p:attrName>
                                          <p:attrName>ppt_y</p:attrName>
                                        </p:attrNameLst>
                                      </p:cBhvr>
                                      <p:rCtr x="5104" y="3565"/>
                                    </p:animMotion>
                                  </p:childTnLst>
                                </p:cTn>
                              </p:par>
                              <p:par>
                                <p:cTn id="28" presetID="42" presetClass="path" presetSubtype="0" accel="50000" decel="50000" fill="hold" grpId="1" nodeType="withEffect">
                                  <p:stCondLst>
                                    <p:cond delay="0"/>
                                  </p:stCondLst>
                                  <p:childTnLst>
                                    <p:animMotion origin="layout" path="M -4.44444E-6 -2.59259E-6 L -0.17517 0.0713 " pathEditMode="relative" rAng="0" ptsTypes="AA">
                                      <p:cBhvr>
                                        <p:cTn id="29" dur="2000" fill="hold"/>
                                        <p:tgtEl>
                                          <p:spTgt spid="7"/>
                                        </p:tgtEl>
                                        <p:attrNameLst>
                                          <p:attrName>ppt_x</p:attrName>
                                          <p:attrName>ppt_y</p:attrName>
                                        </p:attrNameLst>
                                      </p:cBhvr>
                                      <p:rCtr x="-8767" y="3565"/>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F60E29-72A8-4CC9-80CD-A306990C3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
        <p:nvSpPr>
          <p:cNvPr id="3074" name="Rectangle 2"/>
          <p:cNvSpPr>
            <a:spLocks noGrp="1" noChangeArrowheads="1"/>
          </p:cNvSpPr>
          <p:nvPr>
            <p:ph type="title"/>
          </p:nvPr>
        </p:nvSpPr>
        <p:spPr>
          <a:xfrm>
            <a:off x="404037" y="3034691"/>
            <a:ext cx="8314660" cy="176681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you know these things, blessed are you if you do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13:17 </a:t>
            </a:r>
          </a:p>
        </p:txBody>
      </p:sp>
      <p:sp>
        <p:nvSpPr>
          <p:cNvPr id="6" name="Rectangle 2">
            <a:extLst>
              <a:ext uri="{FF2B5EF4-FFF2-40B4-BE49-F238E27FC236}">
                <a16:creationId xmlns:a16="http://schemas.microsoft.com/office/drawing/2014/main" id="{FE78310E-2974-41B0-A1B3-521D0890CC8E}"/>
              </a:ext>
            </a:extLst>
          </p:cNvPr>
          <p:cNvSpPr txBox="1">
            <a:spLocks noChangeArrowheads="1"/>
          </p:cNvSpPr>
          <p:nvPr/>
        </p:nvSpPr>
        <p:spPr bwMode="auto">
          <a:xfrm>
            <a:off x="3732439" y="3889132"/>
            <a:ext cx="819516"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84013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6"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BD406-F719-427A-898C-4DF728427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By Abraham’s obedience all nations are blessed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The </a:t>
            </a:r>
            <a:r>
              <a:rPr kumimoji="0" lang="en-US" sz="3200" b="1" i="0" u="none" strike="noStrike" kern="1200" cap="none" spc="0" normalizeH="0" baseline="0" noProof="0" dirty="0" err="1">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i</a:t>
            </a:r>
            <a:r>
              <a:rPr lang="en-US" b="1" dirty="0" err="1">
                <a:ln w="3175">
                  <a:solidFill>
                    <a:srgbClr val="FF0000"/>
                  </a:solidFill>
                </a:ln>
                <a:solidFill>
                  <a:srgbClr val="FFFF00"/>
                </a:solidFill>
                <a:effectLst>
                  <a:glow rad="88900">
                    <a:srgbClr val="000000">
                      <a:alpha val="80000"/>
                    </a:srgbClr>
                  </a:glow>
                </a:effectLst>
                <a:latin typeface="Calibri" panose="020F0502020204030204" pitchFamily="34" charset="0"/>
              </a:rPr>
              <a:t>nstruction</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is to be careful to walk in His ways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does not want us to dismiss His presence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kindness waits for any and all to return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Evil hearts do not follow God’s good word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Fear of opinions can defeat spiritual courage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Those that love God keep His word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Blessed are those practicing what God has directed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Use all ones intelligence to remain obedient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Committing one’s soul to God is an act of faith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Damnation awaits all who do not obey God’s word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Keeping commandments is a matter of enduring</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blessings come by following His word </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0611466">
            <a:off x="986567" y="1674962"/>
            <a:ext cx="7170865" cy="35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7200"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14300">
                    <a:schemeClr val="tx1"/>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In service one finds what cannot be bought</a:t>
            </a:r>
          </a:p>
        </p:txBody>
      </p:sp>
    </p:spTree>
    <p:extLst>
      <p:ext uri="{BB962C8B-B14F-4D97-AF65-F5344CB8AC3E}">
        <p14:creationId xmlns:p14="http://schemas.microsoft.com/office/powerpoint/2010/main" val="1486397312"/>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88889E-6 3.7037E-6 L 0.02934 0.47245 " pathEditMode="relative" rAng="0" ptsTypes="AA">
                                      <p:cBhvr>
                                        <p:cTn id="189" dur="1750" fill="hold"/>
                                        <p:tgtEl>
                                          <p:spTgt spid="4">
                                            <p:txEl>
                                              <p:pRg st="0" end="0"/>
                                            </p:txEl>
                                          </p:spTgt>
                                        </p:tgtEl>
                                        <p:attrNameLst>
                                          <p:attrName>ppt_x</p:attrName>
                                          <p:attrName>ppt_y</p:attrName>
                                        </p:attrNameLst>
                                      </p:cBhvr>
                                      <p:rCtr x="1458" y="23611"/>
                                    </p:animMotion>
                                  </p:childTnLst>
                                </p:cTn>
                              </p:par>
                              <p:par>
                                <p:cTn id="190" presetID="0" presetClass="path" presetSubtype="0" accel="50000" decel="50000" fill="hold" nodeType="withEffect">
                                  <p:stCondLst>
                                    <p:cond delay="0"/>
                                  </p:stCondLst>
                                  <p:childTnLst>
                                    <p:animMotion origin="layout" path="M 4.16667E-6 -2.96296E-6 L 0.00937 0.40579 " pathEditMode="relative" rAng="0" ptsTypes="AA">
                                      <p:cBhvr>
                                        <p:cTn id="191" dur="1750" fill="hold"/>
                                        <p:tgtEl>
                                          <p:spTgt spid="4">
                                            <p:txEl>
                                              <p:pRg st="1" end="1"/>
                                            </p:txEl>
                                          </p:spTgt>
                                        </p:tgtEl>
                                        <p:attrNameLst>
                                          <p:attrName>ppt_x</p:attrName>
                                          <p:attrName>ppt_y</p:attrName>
                                        </p:attrNameLst>
                                      </p:cBhvr>
                                      <p:rCtr x="469" y="20278"/>
                                    </p:animMotion>
                                  </p:childTnLst>
                                </p:cTn>
                              </p:par>
                              <p:par>
                                <p:cTn id="192" presetID="0" presetClass="path" presetSubtype="0" accel="50000" decel="50000" fill="hold" nodeType="withEffect">
                                  <p:stCondLst>
                                    <p:cond delay="0"/>
                                  </p:stCondLst>
                                  <p:childTnLst>
                                    <p:animMotion origin="layout" path="M 2.5E-6 0.00023 L 0.04618 0.33334 " pathEditMode="relative" rAng="0" ptsTypes="AA">
                                      <p:cBhvr>
                                        <p:cTn id="193" dur="1750" fill="hold"/>
                                        <p:tgtEl>
                                          <p:spTgt spid="4">
                                            <p:txEl>
                                              <p:pRg st="2" end="2"/>
                                            </p:txEl>
                                          </p:spTgt>
                                        </p:tgtEl>
                                        <p:attrNameLst>
                                          <p:attrName>ppt_x</p:attrName>
                                          <p:attrName>ppt_y</p:attrName>
                                        </p:attrNameLst>
                                      </p:cBhvr>
                                      <p:rCtr x="2309" y="16644"/>
                                    </p:animMotion>
                                  </p:childTnLst>
                                </p:cTn>
                              </p:par>
                              <p:par>
                                <p:cTn id="194" presetID="0" presetClass="path" presetSubtype="0" accel="50000" decel="50000" fill="hold" nodeType="withEffect">
                                  <p:stCondLst>
                                    <p:cond delay="0"/>
                                  </p:stCondLst>
                                  <p:childTnLst>
                                    <p:animMotion origin="layout" path="M -8.33333E-7 0.00023 L 0.05035 0.25972 " pathEditMode="relative" rAng="0" ptsTypes="AA">
                                      <p:cBhvr>
                                        <p:cTn id="195" dur="1750" fill="hold"/>
                                        <p:tgtEl>
                                          <p:spTgt spid="4">
                                            <p:txEl>
                                              <p:pRg st="3" end="3"/>
                                            </p:txEl>
                                          </p:spTgt>
                                        </p:tgtEl>
                                        <p:attrNameLst>
                                          <p:attrName>ppt_x</p:attrName>
                                          <p:attrName>ppt_y</p:attrName>
                                        </p:attrNameLst>
                                      </p:cBhvr>
                                      <p:rCtr x="2517" y="12963"/>
                                    </p:animMotion>
                                  </p:childTnLst>
                                </p:cTn>
                              </p:par>
                              <p:par>
                                <p:cTn id="196" presetID="0" presetClass="path" presetSubtype="0" accel="50000" decel="50000" fill="hold" nodeType="withEffect">
                                  <p:stCondLst>
                                    <p:cond delay="0"/>
                                  </p:stCondLst>
                                  <p:childTnLst>
                                    <p:animMotion origin="layout" path="M -4.16667E-6 0.00069 L 0.07917 0.18588 " pathEditMode="relative" rAng="0" ptsTypes="AA">
                                      <p:cBhvr>
                                        <p:cTn id="197" dur="1750" fill="hold"/>
                                        <p:tgtEl>
                                          <p:spTgt spid="4">
                                            <p:txEl>
                                              <p:pRg st="4" end="4"/>
                                            </p:txEl>
                                          </p:spTgt>
                                        </p:tgtEl>
                                        <p:attrNameLst>
                                          <p:attrName>ppt_x</p:attrName>
                                          <p:attrName>ppt_y</p:attrName>
                                        </p:attrNameLst>
                                      </p:cBhvr>
                                      <p:rCtr x="3958" y="9259"/>
                                    </p:animMotion>
                                  </p:childTnLst>
                                </p:cTn>
                              </p:par>
                              <p:par>
                                <p:cTn id="198" presetID="0" presetClass="path" presetSubtype="0" accel="50000" decel="50000" fill="hold" nodeType="withEffect">
                                  <p:stCondLst>
                                    <p:cond delay="0"/>
                                  </p:stCondLst>
                                  <p:childTnLst>
                                    <p:animMotion origin="layout" path="M 5.55112E-17 0.00046 L 0.05729 0.11389 " pathEditMode="relative" rAng="0" ptsTypes="AA">
                                      <p:cBhvr>
                                        <p:cTn id="199" dur="1750" fill="hold"/>
                                        <p:tgtEl>
                                          <p:spTgt spid="4">
                                            <p:txEl>
                                              <p:pRg st="5" end="5"/>
                                            </p:txEl>
                                          </p:spTgt>
                                        </p:tgtEl>
                                        <p:attrNameLst>
                                          <p:attrName>ppt_x</p:attrName>
                                          <p:attrName>ppt_y</p:attrName>
                                        </p:attrNameLst>
                                      </p:cBhvr>
                                      <p:rCtr x="2865" y="5671"/>
                                    </p:animMotion>
                                  </p:childTnLst>
                                </p:cTn>
                              </p:par>
                              <p:par>
                                <p:cTn id="200" presetID="0" presetClass="path" presetSubtype="0" accel="50000" decel="50000" fill="hold" nodeType="withEffect">
                                  <p:stCondLst>
                                    <p:cond delay="0"/>
                                  </p:stCondLst>
                                  <p:childTnLst>
                                    <p:animMotion origin="layout" path="M -1.94444E-6 0.00046 L 0.13889 0.03796 " pathEditMode="relative" rAng="0" ptsTypes="AA">
                                      <p:cBhvr>
                                        <p:cTn id="201" dur="1750" fill="hold"/>
                                        <p:tgtEl>
                                          <p:spTgt spid="4">
                                            <p:txEl>
                                              <p:pRg st="6" end="6"/>
                                            </p:txEl>
                                          </p:spTgt>
                                        </p:tgtEl>
                                        <p:attrNameLst>
                                          <p:attrName>ppt_x</p:attrName>
                                          <p:attrName>ppt_y</p:attrName>
                                        </p:attrNameLst>
                                      </p:cBhvr>
                                      <p:rCtr x="6944" y="1875"/>
                                    </p:animMotion>
                                  </p:childTnLst>
                                </p:cTn>
                              </p:par>
                              <p:par>
                                <p:cTn id="202" presetID="0" presetClass="path" presetSubtype="0" accel="50000" decel="50000" fill="hold" nodeType="withEffect">
                                  <p:stCondLst>
                                    <p:cond delay="0"/>
                                  </p:stCondLst>
                                  <p:childTnLst>
                                    <p:animMotion origin="layout" path="M -1.66667E-6 0.00023 L -0.00052 -0.0338 " pathEditMode="relative" rAng="0" ptsTypes="AA">
                                      <p:cBhvr>
                                        <p:cTn id="203" dur="1750" fill="hold"/>
                                        <p:tgtEl>
                                          <p:spTgt spid="4">
                                            <p:txEl>
                                              <p:pRg st="7" end="7"/>
                                            </p:txEl>
                                          </p:spTgt>
                                        </p:tgtEl>
                                        <p:attrNameLst>
                                          <p:attrName>ppt_x</p:attrName>
                                          <p:attrName>ppt_y</p:attrName>
                                        </p:attrNameLst>
                                      </p:cBhvr>
                                      <p:rCtr x="-35" y="-1713"/>
                                    </p:animMotion>
                                  </p:childTnLst>
                                </p:cTn>
                              </p:par>
                              <p:par>
                                <p:cTn id="204" presetID="0" presetClass="path" presetSubtype="0" accel="50000" decel="50000" fill="hold" nodeType="withEffect">
                                  <p:stCondLst>
                                    <p:cond delay="0"/>
                                  </p:stCondLst>
                                  <p:childTnLst>
                                    <p:animMotion origin="layout" path="M 2.22222E-6 0.00069 L 0.06024 -0.10995 " pathEditMode="relative" rAng="0" ptsTypes="AA">
                                      <p:cBhvr>
                                        <p:cTn id="205" dur="1750" fill="hold"/>
                                        <p:tgtEl>
                                          <p:spTgt spid="4">
                                            <p:txEl>
                                              <p:pRg st="8" end="8"/>
                                            </p:txEl>
                                          </p:spTgt>
                                        </p:tgtEl>
                                        <p:attrNameLst>
                                          <p:attrName>ppt_x</p:attrName>
                                          <p:attrName>ppt_y</p:attrName>
                                        </p:attrNameLst>
                                      </p:cBhvr>
                                      <p:rCtr x="3003" y="-5532"/>
                                    </p:animMotion>
                                  </p:childTnLst>
                                </p:cTn>
                              </p:par>
                              <p:par>
                                <p:cTn id="206" presetID="0" presetClass="path" presetSubtype="0" accel="50000" decel="50000" fill="hold" nodeType="withEffect">
                                  <p:stCondLst>
                                    <p:cond delay="0"/>
                                  </p:stCondLst>
                                  <p:childTnLst>
                                    <p:animMotion origin="layout" path="M -4.16667E-6 0.00023 L 0.04219 -0.18473 " pathEditMode="relative" rAng="0" ptsTypes="AA">
                                      <p:cBhvr>
                                        <p:cTn id="207" dur="1750" fill="hold"/>
                                        <p:tgtEl>
                                          <p:spTgt spid="4">
                                            <p:txEl>
                                              <p:pRg st="9" end="9"/>
                                            </p:txEl>
                                          </p:spTgt>
                                        </p:tgtEl>
                                        <p:attrNameLst>
                                          <p:attrName>ppt_x</p:attrName>
                                          <p:attrName>ppt_y</p:attrName>
                                        </p:attrNameLst>
                                      </p:cBhvr>
                                      <p:rCtr x="2101" y="-9259"/>
                                    </p:animMotion>
                                  </p:childTnLst>
                                </p:cTn>
                              </p:par>
                              <p:par>
                                <p:cTn id="208" presetID="0" presetClass="path" presetSubtype="0" accel="50000" decel="50000" fill="hold" nodeType="withEffect">
                                  <p:stCondLst>
                                    <p:cond delay="0"/>
                                  </p:stCondLst>
                                  <p:childTnLst>
                                    <p:animMotion origin="layout" path="M -2.22222E-6 0.00023 L 0.00278 -0.25324 " pathEditMode="relative" rAng="0" ptsTypes="AA">
                                      <p:cBhvr>
                                        <p:cTn id="209" dur="1750" fill="hold"/>
                                        <p:tgtEl>
                                          <p:spTgt spid="4">
                                            <p:txEl>
                                              <p:pRg st="10" end="10"/>
                                            </p:txEl>
                                          </p:spTgt>
                                        </p:tgtEl>
                                        <p:attrNameLst>
                                          <p:attrName>ppt_x</p:attrName>
                                          <p:attrName>ppt_y</p:attrName>
                                        </p:attrNameLst>
                                      </p:cBhvr>
                                      <p:rCtr x="139" y="-12685"/>
                                    </p:animMotion>
                                  </p:childTnLst>
                                </p:cTn>
                              </p:par>
                              <p:par>
                                <p:cTn id="210" presetID="0" presetClass="path" presetSubtype="0" accel="50000" decel="50000" fill="hold" nodeType="withEffect">
                                  <p:stCondLst>
                                    <p:cond delay="0"/>
                                  </p:stCondLst>
                                  <p:childTnLst>
                                    <p:animMotion origin="layout" path="M 2.77778E-7 0.00069 L 0.02292 -0.32616 " pathEditMode="relative" rAng="0" ptsTypes="AA">
                                      <p:cBhvr>
                                        <p:cTn id="211" dur="1750" fill="hold"/>
                                        <p:tgtEl>
                                          <p:spTgt spid="4">
                                            <p:txEl>
                                              <p:pRg st="11" end="11"/>
                                            </p:txEl>
                                          </p:spTgt>
                                        </p:tgtEl>
                                        <p:attrNameLst>
                                          <p:attrName>ppt_x</p:attrName>
                                          <p:attrName>ppt_y</p:attrName>
                                        </p:attrNameLst>
                                      </p:cBhvr>
                                      <p:rCtr x="1146" y="-16343"/>
                                    </p:animMotion>
                                  </p:childTnLst>
                                </p:cTn>
                              </p:par>
                              <p:par>
                                <p:cTn id="212" presetID="0" presetClass="path" presetSubtype="0" accel="50000" decel="50000" fill="hold" nodeType="withEffect">
                                  <p:stCondLst>
                                    <p:cond delay="0"/>
                                  </p:stCondLst>
                                  <p:childTnLst>
                                    <p:animMotion origin="layout" path="M -1.38889E-6 0.00046 L 0.05886 -0.40139 " pathEditMode="relative" rAng="0" ptsTypes="AA">
                                      <p:cBhvr>
                                        <p:cTn id="213" dur="1750" fill="hold"/>
                                        <p:tgtEl>
                                          <p:spTgt spid="4">
                                            <p:txEl>
                                              <p:pRg st="12" end="12"/>
                                            </p:txEl>
                                          </p:spTgt>
                                        </p:tgtEl>
                                        <p:attrNameLst>
                                          <p:attrName>ppt_x</p:attrName>
                                          <p:attrName>ppt_y</p:attrName>
                                        </p:attrNameLst>
                                      </p:cBhvr>
                                      <p:rCtr x="2934" y="-20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72164-4999-46B6-8623-8EC8A2CE0067}"/>
              </a:ext>
            </a:extLst>
          </p:cNvPr>
          <p:cNvPicPr>
            <a:picLocks noChangeAspect="1"/>
          </p:cNvPicPr>
          <p:nvPr/>
        </p:nvPicPr>
        <p:blipFill rotWithShape="1">
          <a:blip r:embed="rId3">
            <a:extLst>
              <a:ext uri="{28A0092B-C50C-407E-A947-70E740481C1C}">
                <a14:useLocalDpi xmlns:a14="http://schemas.microsoft.com/office/drawing/2010/main" val="0"/>
              </a:ext>
            </a:extLst>
          </a:blip>
          <a:srcRect l="12517" r="21989"/>
          <a:stretch/>
        </p:blipFill>
        <p:spPr>
          <a:xfrm>
            <a:off x="1" y="0"/>
            <a:ext cx="9144000" cy="6858000"/>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Obedience</a:t>
            </a:r>
          </a:p>
        </p:txBody>
      </p:sp>
      <p:sp>
        <p:nvSpPr>
          <p:cNvPr id="5" name="Rectangle 12"/>
          <p:cNvSpPr>
            <a:spLocks noChangeArrowheads="1"/>
          </p:cNvSpPr>
          <p:nvPr/>
        </p:nvSpPr>
        <p:spPr bwMode="auto">
          <a:xfrm>
            <a:off x="609600" y="4120054"/>
            <a:ext cx="2743200" cy="1156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a:t>
            </a:r>
            <a:r>
              <a:rPr lang="en-US" altLang="en-US" sz="3200" b="1" spc="50" dirty="0">
                <a:ln w="11430">
                  <a:noFill/>
                </a:ln>
                <a:gradFill>
                  <a:gsLst>
                    <a:gs pos="25000">
                      <a:schemeClr val="accent2">
                        <a:satMod val="155000"/>
                      </a:schemeClr>
                    </a:gs>
                    <a:gs pos="100000">
                      <a:schemeClr val="accent2">
                        <a:shade val="45000"/>
                        <a:satMod val="165000"/>
                      </a:schemeClr>
                    </a:gs>
                  </a:gsLst>
                  <a:lin ang="5400000"/>
                </a:gradFill>
                <a:effectLst>
                  <a:glow rad="101600">
                    <a:schemeClr val="tx1"/>
                  </a:glow>
                  <a:outerShdw blurRad="76200" dist="50800" dir="5400000" algn="tl" rotWithShape="0">
                    <a:srgbClr val="000000">
                      <a:alpha val="65000"/>
                    </a:srgbClr>
                  </a:outerShdw>
                </a:effectLst>
                <a:latin typeface="Calibri" panose="020F0502020204030204" pitchFamily="34" charset="0"/>
              </a:rPr>
              <a:t> </a:t>
            </a:r>
            <a:r>
              <a:rPr lang="en-US" altLang="en-US" sz="54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Bert</a:t>
            </a: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September 22,</a:t>
            </a:r>
            <a:r>
              <a:rPr lang="en-US" altLang="en-US" sz="2800" b="1" spc="50" dirty="0">
                <a:ln w="11430">
                  <a:noFill/>
                </a:ln>
                <a:gradFill>
                  <a:gsLst>
                    <a:gs pos="25000">
                      <a:schemeClr val="accent2">
                        <a:satMod val="155000"/>
                      </a:schemeClr>
                    </a:gs>
                    <a:gs pos="100000">
                      <a:schemeClr val="accent2">
                        <a:shade val="45000"/>
                        <a:satMod val="165000"/>
                      </a:schemeClr>
                    </a:gs>
                  </a:gsLst>
                  <a:lin ang="5400000"/>
                </a:gradFill>
                <a:effectLst>
                  <a:glow rad="1016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2019</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39" presetClass="entr" presetSubtype="0" accel="100000" fill="hold" grpId="0" nodeType="afterEffect">
                                  <p:stCondLst>
                                    <p:cond delay="2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8" presetClass="emph" presetSubtype="0" fill="hold" grpId="2" nodeType="withEffect">
                                  <p:stCondLst>
                                    <p:cond delay="0"/>
                                  </p:stCondLst>
                                  <p:childTnLst>
                                    <p:animRot by="-1800000">
                                      <p:cBhvr>
                                        <p:cTn id="32" dur="1000" fill="hold"/>
                                        <p:tgtEl>
                                          <p:spTgt spid="4"/>
                                        </p:tgtEl>
                                        <p:attrNameLst>
                                          <p:attrName>r</p:attrName>
                                        </p:attrNameLst>
                                      </p:cBhvr>
                                    </p:animRot>
                                  </p:childTnLst>
                                </p:cTn>
                              </p:par>
                              <p:par>
                                <p:cTn id="33" presetID="42" presetClass="path" presetSubtype="0" accel="50000" decel="50000" fill="hold" grpId="3" nodeType="withEffect">
                                  <p:stCondLst>
                                    <p:cond delay="0"/>
                                  </p:stCondLst>
                                  <p:childTnLst>
                                    <p:animMotion origin="layout" path="M 8.33333E-7 2.22222E-6 L 0.0559 0.12662 " pathEditMode="relative" rAng="0" ptsTypes="AA">
                                      <p:cBhvr>
                                        <p:cTn id="34" dur="1000" fill="hold"/>
                                        <p:tgtEl>
                                          <p:spTgt spid="4"/>
                                        </p:tgtEl>
                                        <p:attrNameLst>
                                          <p:attrName>ppt_x</p:attrName>
                                          <p:attrName>ppt_y</p:attrName>
                                        </p:attrNameLst>
                                      </p:cBhvr>
                                      <p:rCtr x="2795" y="6319"/>
                                    </p:animMotion>
                                  </p:childTnLst>
                                </p:cTn>
                              </p:par>
                              <p:par>
                                <p:cTn id="35" presetID="9" presetClass="exit" presetSubtype="0" fill="hold" grpId="1" nodeType="withEffect">
                                  <p:stCondLst>
                                    <p:cond delay="4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400"/>
                                  </p:stCondLst>
                                  <p:childTnLst>
                                    <p:animMotion origin="layout" path="M 3.33333E-6 3.13599E-6 L 3.33333E-6 0.23034 " pathEditMode="relative" rAng="0" ptsTypes="AA">
                                      <p:cBhvr>
                                        <p:cTn id="39" dur="1500" fill="hold"/>
                                        <p:tgtEl>
                                          <p:spTgt spid="5"/>
                                        </p:tgtEl>
                                        <p:attrNameLst>
                                          <p:attrName>ppt_x</p:attrName>
                                          <p:attrName>ppt_y</p:attrName>
                                        </p:attrNameLst>
                                      </p:cBhvr>
                                      <p:rCtr x="0" y="11517"/>
                                    </p:animMotion>
                                  </p:childTnLst>
                                </p:cTn>
                              </p:par>
                              <p:par>
                                <p:cTn id="40" presetID="31" presetClass="exit" presetSubtype="0" fill="hold" grpId="1" nodeType="withEffect">
                                  <p:stCondLst>
                                    <p:cond delay="115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150"/>
                                  </p:stCondLst>
                                  <p:childTnLst>
                                    <p:animMotion origin="layout" path="M 3.33333E-6 2.22222E-6 L -0.23438 -0.16644 " pathEditMode="relative" rAng="0" ptsTypes="AA">
                                      <p:cBhvr>
                                        <p:cTn id="47" dur="1000" fill="hold"/>
                                        <p:tgtEl>
                                          <p:spTgt spid="6"/>
                                        </p:tgtEl>
                                        <p:attrNameLst>
                                          <p:attrName>ppt_x</p:attrName>
                                          <p:attrName>ppt_y</p:attrName>
                                        </p:attrNameLst>
                                      </p:cBhvr>
                                      <p:rCtr x="-11719" y="-8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80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622E3-4E39-41BC-B55E-C1CC4AC7B99B}"/>
              </a:ext>
            </a:extLst>
          </p:cNvPr>
          <p:cNvPicPr>
            <a:picLocks noChangeAspect="1"/>
          </p:cNvPicPr>
          <p:nvPr/>
        </p:nvPicPr>
        <p:blipFill rotWithShape="1">
          <a:blip r:embed="rId3">
            <a:extLst>
              <a:ext uri="{28A0092B-C50C-407E-A947-70E740481C1C}">
                <a14:useLocalDpi xmlns:a14="http://schemas.microsoft.com/office/drawing/2010/main" val="0"/>
              </a:ext>
            </a:extLst>
          </a:blip>
          <a:srcRect r="11068"/>
          <a:stretch/>
        </p:blipFill>
        <p:spPr>
          <a:xfrm>
            <a:off x="-1" y="0"/>
            <a:ext cx="9144001" cy="6858000"/>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latinLnBrk="0" hangingPunct="1">
              <a:lnSpc>
                <a:spcPct val="100000"/>
              </a:lnSpc>
              <a:buClrTx/>
              <a:buSzTx/>
              <a:buFontTx/>
              <a:buNone/>
              <a:tabLst/>
              <a:defRPr/>
            </a:pPr>
            <a:r>
              <a:rPr lang="en-US" sz="9600" b="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Obedience</a:t>
            </a: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4800" b="1" spc="50" dirty="0">
                <a:ln w="11430"/>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Ron Bert</a:t>
            </a: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spc="50" dirty="0">
                <a:ln w="11430"/>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September 22, 2019</a:t>
            </a:r>
          </a:p>
        </p:txBody>
      </p:sp>
      <p:sp>
        <p:nvSpPr>
          <p:cNvPr id="7" name="Rectangle 4">
            <a:extLst>
              <a:ext uri="{FF2B5EF4-FFF2-40B4-BE49-F238E27FC236}">
                <a16:creationId xmlns:a16="http://schemas.microsoft.com/office/drawing/2014/main" id="{84C5D822-C79C-4266-B8C0-87D2043B4C17}"/>
              </a:ext>
            </a:extLst>
          </p:cNvPr>
          <p:cNvSpPr>
            <a:spLocks noChangeArrowheads="1"/>
          </p:cNvSpPr>
          <p:nvPr/>
        </p:nvSpPr>
        <p:spPr bwMode="auto">
          <a:xfrm>
            <a:off x="4109626" y="3084616"/>
            <a:ext cx="153610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latinLnBrk="0" hangingPunct="1">
              <a:lnSpc>
                <a:spcPct val="100000"/>
              </a:lnSpc>
              <a:buClrTx/>
              <a:buSzTx/>
              <a:buFontTx/>
              <a:buNone/>
              <a:tabLst/>
              <a:defRPr/>
            </a:pPr>
            <a:r>
              <a:rPr lang="en-US" sz="8800" b="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38100">
                    <a:schemeClr val="tx1"/>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2</a:t>
            </a:r>
          </a:p>
        </p:txBody>
      </p:sp>
    </p:spTree>
    <p:extLst>
      <p:ext uri="{BB962C8B-B14F-4D97-AF65-F5344CB8AC3E}">
        <p14:creationId xmlns:p14="http://schemas.microsoft.com/office/powerpoint/2010/main" val="22425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39" presetClass="entr" presetSubtype="0"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par>
                                <p:cTn id="24" presetID="0" presetClass="entr" presetSubtype="0" fill="hold" grpId="0"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stCondLst>
                                            <p:cond delay="0"/>
                                          </p:stCondLst>
                                        </p:cTn>
                                        <p:tgtEl>
                                          <p:spTgt spid="7"/>
                                        </p:tgtEl>
                                      </p:cBhvr>
                                    </p:animEffect>
                                    <p:anim to="" calcmode="lin" valueType="num">
                                      <p:cBhvr>
                                        <p:cTn id="27"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0" presetClass="exit" presetSubtype="0" fill="hold" grpId="1" nodeType="clickEffect">
                                  <p:stCondLst>
                                    <p:cond delay="0"/>
                                  </p:stCondLst>
                                  <p:childTnLst>
                                    <p:set>
                                      <p:cBhvr>
                                        <p:cTn id="32" dur="1" fill="hold">
                                          <p:stCondLst>
                                            <p:cond delay="999"/>
                                          </p:stCondLst>
                                        </p:cTn>
                                        <p:tgtEl>
                                          <p:spTgt spid="4"/>
                                        </p:tgtEl>
                                        <p:attrNameLst>
                                          <p:attrName>style.visibility</p:attrName>
                                        </p:attrNameLst>
                                      </p:cBhvr>
                                      <p:to>
                                        <p:strVal val="hidden"/>
                                      </p:to>
                                    </p:set>
                                    <p:animEffect transition="out" filter="dissolve">
                                      <p:cBhvr>
                                        <p:cTn id="33" dur="1000">
                                          <p:stCondLst>
                                            <p:cond delay="0"/>
                                          </p:stCondLst>
                                        </p:cTn>
                                        <p:tgtEl>
                                          <p:spTgt spid="4"/>
                                        </p:tgtEl>
                                      </p:cBhvr>
                                    </p:animEffect>
                                    <p:anim to="" calcmode="lin" valueType="num">
                                      <p:cBhvr>
                                        <p:cTn id="34"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5"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6" presetID="8" presetClass="emph" presetSubtype="0" fill="hold" grpId="2" nodeType="withEffect">
                                  <p:stCondLst>
                                    <p:cond delay="0"/>
                                  </p:stCondLst>
                                  <p:childTnLst>
                                    <p:animRot by="21600000">
                                      <p:cBhvr>
                                        <p:cTn id="37" dur="1000" fill="hold"/>
                                        <p:tgtEl>
                                          <p:spTgt spid="4"/>
                                        </p:tgtEl>
                                        <p:attrNameLst>
                                          <p:attrName>r</p:attrName>
                                        </p:attrNameLst>
                                      </p:cBhvr>
                                    </p:animRot>
                                  </p:childTnLst>
                                </p:cTn>
                              </p:par>
                              <p:par>
                                <p:cTn id="38" presetID="9" presetClass="exit" presetSubtype="0" fill="hold" grpId="1" nodeType="withEffect">
                                  <p:stCondLst>
                                    <p:cond delay="500"/>
                                  </p:stCondLst>
                                  <p:childTnLst>
                                    <p:animEffect transition="out" filter="dissolve">
                                      <p:cBhvr>
                                        <p:cTn id="39" dur="1500"/>
                                        <p:tgtEl>
                                          <p:spTgt spid="5"/>
                                        </p:tgtEl>
                                      </p:cBhvr>
                                    </p:animEffect>
                                    <p:set>
                                      <p:cBhvr>
                                        <p:cTn id="40" dur="1" fill="hold">
                                          <p:stCondLst>
                                            <p:cond delay="1499"/>
                                          </p:stCondLst>
                                        </p:cTn>
                                        <p:tgtEl>
                                          <p:spTgt spid="5"/>
                                        </p:tgtEl>
                                        <p:attrNameLst>
                                          <p:attrName>style.visibility</p:attrName>
                                        </p:attrNameLst>
                                      </p:cBhvr>
                                      <p:to>
                                        <p:strVal val="hidden"/>
                                      </p:to>
                                    </p:set>
                                  </p:childTnLst>
                                </p:cTn>
                              </p:par>
                              <p:par>
                                <p:cTn id="41" presetID="0" presetClass="path" presetSubtype="0" accel="50000" decel="50000" fill="hold" grpId="2" nodeType="withEffect">
                                  <p:stCondLst>
                                    <p:cond delay="500"/>
                                  </p:stCondLst>
                                  <p:childTnLst>
                                    <p:animMotion origin="layout" path="M 3.33333E-6 3.13599E-6 L 3.33333E-6 0.23034 " pathEditMode="relative" rAng="0" ptsTypes="AA">
                                      <p:cBhvr>
                                        <p:cTn id="42" dur="1500" fill="hold"/>
                                        <p:tgtEl>
                                          <p:spTgt spid="5"/>
                                        </p:tgtEl>
                                        <p:attrNameLst>
                                          <p:attrName>ppt_x</p:attrName>
                                          <p:attrName>ppt_y</p:attrName>
                                        </p:attrNameLst>
                                      </p:cBhvr>
                                      <p:rCtr x="0" y="11517"/>
                                    </p:animMotion>
                                  </p:childTnLst>
                                </p:cTn>
                              </p:par>
                              <p:par>
                                <p:cTn id="43" presetID="31" presetClass="exit" presetSubtype="0" fill="hold" grpId="1" nodeType="withEffect">
                                  <p:stCondLst>
                                    <p:cond delay="1250"/>
                                  </p:stCondLst>
                                  <p:childTnLst>
                                    <p:anim calcmode="lin" valueType="num">
                                      <p:cBhvr>
                                        <p:cTn id="44" dur="1000"/>
                                        <p:tgtEl>
                                          <p:spTgt spid="6"/>
                                        </p:tgtEl>
                                        <p:attrNameLst>
                                          <p:attrName>ppt_w</p:attrName>
                                        </p:attrNameLst>
                                      </p:cBhvr>
                                      <p:tavLst>
                                        <p:tav tm="0">
                                          <p:val>
                                            <p:strVal val="ppt_w"/>
                                          </p:val>
                                        </p:tav>
                                        <p:tav tm="100000">
                                          <p:val>
                                            <p:fltVal val="0"/>
                                          </p:val>
                                        </p:tav>
                                      </p:tavLst>
                                    </p:anim>
                                    <p:anim calcmode="lin" valueType="num">
                                      <p:cBhvr>
                                        <p:cTn id="45" dur="1000"/>
                                        <p:tgtEl>
                                          <p:spTgt spid="6"/>
                                        </p:tgtEl>
                                        <p:attrNameLst>
                                          <p:attrName>ppt_h</p:attrName>
                                        </p:attrNameLst>
                                      </p:cBhvr>
                                      <p:tavLst>
                                        <p:tav tm="0">
                                          <p:val>
                                            <p:strVal val="ppt_h"/>
                                          </p:val>
                                        </p:tav>
                                        <p:tav tm="100000">
                                          <p:val>
                                            <p:fltVal val="0"/>
                                          </p:val>
                                        </p:tav>
                                      </p:tavLst>
                                    </p:anim>
                                    <p:anim calcmode="lin" valueType="num">
                                      <p:cBhvr>
                                        <p:cTn id="46" dur="1000"/>
                                        <p:tgtEl>
                                          <p:spTgt spid="6"/>
                                        </p:tgtEl>
                                        <p:attrNameLst>
                                          <p:attrName>style.rotation</p:attrName>
                                        </p:attrNameLst>
                                      </p:cBhvr>
                                      <p:tavLst>
                                        <p:tav tm="0">
                                          <p:val>
                                            <p:fltVal val="0"/>
                                          </p:val>
                                        </p:tav>
                                        <p:tav tm="100000">
                                          <p:val>
                                            <p:fltVal val="90"/>
                                          </p:val>
                                        </p:tav>
                                      </p:tavLst>
                                    </p:anim>
                                    <p:animEffect transition="out" filter="fade">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cTn>
                              </p:par>
                              <p:par>
                                <p:cTn id="49" presetID="42" presetClass="path" presetSubtype="0" accel="50000" decel="50000" fill="hold" grpId="2" nodeType="withEffect">
                                  <p:stCondLst>
                                    <p:cond delay="1250"/>
                                  </p:stCondLst>
                                  <p:childTnLst>
                                    <p:animMotion origin="layout" path="M 3.33333E-6 2.22222E-6 L -0.14167 -0.30903 " pathEditMode="relative" rAng="0" ptsTypes="AA">
                                      <p:cBhvr>
                                        <p:cTn id="50" dur="1000" fill="hold"/>
                                        <p:tgtEl>
                                          <p:spTgt spid="6"/>
                                        </p:tgtEl>
                                        <p:attrNameLst>
                                          <p:attrName>ppt_x</p:attrName>
                                          <p:attrName>ppt_y</p:attrName>
                                        </p:attrNameLst>
                                      </p:cBhvr>
                                      <p:rCtr x="-7083" y="-15463"/>
                                    </p:animMotion>
                                  </p:childTnLst>
                                </p:cTn>
                              </p:par>
                              <p:par>
                                <p:cTn id="51" presetID="0" presetClass="exit" presetSubtype="0" fill="hold" grpId="1" nodeType="withEffect">
                                  <p:stCondLst>
                                    <p:cond delay="650"/>
                                  </p:stCondLst>
                                  <p:childTnLst>
                                    <p:set>
                                      <p:cBhvr>
                                        <p:cTn id="52" dur="1" fill="hold">
                                          <p:stCondLst>
                                            <p:cond delay="999"/>
                                          </p:stCondLst>
                                        </p:cTn>
                                        <p:tgtEl>
                                          <p:spTgt spid="7"/>
                                        </p:tgtEl>
                                        <p:attrNameLst>
                                          <p:attrName>style.visibility</p:attrName>
                                        </p:attrNameLst>
                                      </p:cBhvr>
                                      <p:to>
                                        <p:strVal val="hidden"/>
                                      </p:to>
                                    </p:set>
                                    <p:animEffect transition="out" filter="dissolve">
                                      <p:cBhvr>
                                        <p:cTn id="53" dur="1000">
                                          <p:stCondLst>
                                            <p:cond delay="0"/>
                                          </p:stCondLst>
                                        </p:cTn>
                                        <p:tgtEl>
                                          <p:spTgt spid="7"/>
                                        </p:tgtEl>
                                      </p:cBhvr>
                                    </p:animEffect>
                                    <p:anim to="" calcmode="lin" valueType="num">
                                      <p:cBhvr>
                                        <p:cTn id="54"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5"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56" presetID="42" presetClass="path" presetSubtype="0" accel="50000" decel="50000" fill="hold" grpId="2" nodeType="withEffect">
                                  <p:stCondLst>
                                    <p:cond delay="650"/>
                                  </p:stCondLst>
                                  <p:childTnLst>
                                    <p:animMotion origin="layout" path="M -3.33333E-6 -7.40741E-7 L -0.05642 -0.10046 " pathEditMode="relative" rAng="0" ptsTypes="AA">
                                      <p:cBhvr>
                                        <p:cTn id="57" dur="1000" fill="hold"/>
                                        <p:tgtEl>
                                          <p:spTgt spid="7"/>
                                        </p:tgtEl>
                                        <p:attrNameLst>
                                          <p:attrName>ppt_x</p:attrName>
                                          <p:attrName>ppt_y</p:attrName>
                                        </p:attrNameLst>
                                      </p:cBhvr>
                                      <p:rCtr x="-2830" y="-5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ECBA3-933C-474E-964E-BFD51DD29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245DA6B9-A4F2-4499-BF4E-B47182ED89CF}"/>
              </a:ext>
            </a:extLst>
          </p:cNvPr>
          <p:cNvSpPr txBox="1">
            <a:spLocks/>
          </p:cNvSpPr>
          <p:nvPr/>
        </p:nvSpPr>
        <p:spPr>
          <a:xfrm>
            <a:off x="1558141" y="3412245"/>
            <a:ext cx="2566930" cy="8007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obey God</a:t>
            </a:r>
          </a:p>
        </p:txBody>
      </p:sp>
      <p:sp>
        <p:nvSpPr>
          <p:cNvPr id="3074" name="Rectangle 2"/>
          <p:cNvSpPr>
            <a:spLocks noGrp="1" noChangeArrowheads="1"/>
          </p:cNvSpPr>
          <p:nvPr>
            <p:ph type="title"/>
          </p:nvPr>
        </p:nvSpPr>
        <p:spPr>
          <a:xfrm>
            <a:off x="457200" y="1998016"/>
            <a:ext cx="8229600" cy="28619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Peter and the other apostles answered and said: "We ought       to obey God rather than 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5:29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E6D2D7FB-8E4D-4C0C-B664-C37334B6A994}"/>
              </a:ext>
            </a:extLst>
          </p:cNvPr>
          <p:cNvSpPr txBox="1">
            <a:spLocks noChangeArrowheads="1"/>
          </p:cNvSpPr>
          <p:nvPr/>
        </p:nvSpPr>
        <p:spPr bwMode="auto">
          <a:xfrm>
            <a:off x="1428757" y="3432739"/>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EF08D094-9F4E-4927-80CD-51A174A8C24F}"/>
              </a:ext>
            </a:extLst>
          </p:cNvPr>
          <p:cNvSpPr txBox="1">
            <a:spLocks noChangeArrowheads="1"/>
          </p:cNvSpPr>
          <p:nvPr/>
        </p:nvSpPr>
        <p:spPr bwMode="auto">
          <a:xfrm>
            <a:off x="4434271" y="1413940"/>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obey</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17588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13003 0.37708 " pathEditMode="relative" rAng="0" ptsTypes="AA">
                                      <p:cBhvr>
                                        <p:cTn id="10" dur="1000" spd="-100000" fill="hold"/>
                                        <p:tgtEl>
                                          <p:spTgt spid="3074"/>
                                        </p:tgtEl>
                                        <p:attrNameLst>
                                          <p:attrName>ppt_x</p:attrName>
                                          <p:attrName>ppt_y</p:attrName>
                                        </p:attrNameLst>
                                      </p:cBhvr>
                                      <p:rCtr x="-6510" y="18843"/>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childTnLst>
                                </p:cTn>
                              </p:par>
                              <p:par>
                                <p:cTn id="23" presetID="42" presetClass="path" presetSubtype="0" accel="50000" decel="50000" fill="hold" grpId="1" nodeType="withEffect">
                                  <p:stCondLst>
                                    <p:cond delay="0"/>
                                  </p:stCondLst>
                                  <p:childTnLst>
                                    <p:animMotion origin="layout" path="M 1.11111E-6 -2.22222E-6 L 0.32864 -0.29375 " pathEditMode="relative" rAng="0" ptsTypes="AA">
                                      <p:cBhvr>
                                        <p:cTn id="24" dur="2000" fill="hold"/>
                                        <p:tgtEl>
                                          <p:spTgt spid="4"/>
                                        </p:tgtEl>
                                        <p:attrNameLst>
                                          <p:attrName>ppt_x</p:attrName>
                                          <p:attrName>ppt_y</p:attrName>
                                        </p:attrNameLst>
                                      </p:cBhvr>
                                      <p:rCtr x="16424" y="-14699"/>
                                    </p:animMotion>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5E52D-8979-47E3-BACB-A5879BDEA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5" name="Title 1">
            <a:extLst>
              <a:ext uri="{FF2B5EF4-FFF2-40B4-BE49-F238E27FC236}">
                <a16:creationId xmlns:a16="http://schemas.microsoft.com/office/drawing/2014/main" id="{F8667B70-2112-4717-A98B-10BABBB2988A}"/>
              </a:ext>
            </a:extLst>
          </p:cNvPr>
          <p:cNvSpPr txBox="1">
            <a:spLocks/>
          </p:cNvSpPr>
          <p:nvPr/>
        </p:nvSpPr>
        <p:spPr>
          <a:xfrm>
            <a:off x="401929" y="1402555"/>
            <a:ext cx="2091609" cy="7895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By faith</a:t>
            </a:r>
          </a:p>
        </p:txBody>
      </p:sp>
      <p:sp>
        <p:nvSpPr>
          <p:cNvPr id="3074" name="Rectangle 2"/>
          <p:cNvSpPr>
            <a:spLocks noGrp="1" noChangeArrowheads="1"/>
          </p:cNvSpPr>
          <p:nvPr>
            <p:ph type="title"/>
          </p:nvPr>
        </p:nvSpPr>
        <p:spPr>
          <a:xfrm>
            <a:off x="457200" y="1301584"/>
            <a:ext cx="8229600" cy="425483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faith Abraham obeyed when he was called to go out to the place which he would receive as an inheritance. And he went out,   not knowing where he was going.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11:8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423B222D-2905-4562-9AE2-7CA67632B148}"/>
              </a:ext>
            </a:extLst>
          </p:cNvPr>
          <p:cNvSpPr txBox="1">
            <a:spLocks noChangeArrowheads="1"/>
          </p:cNvSpPr>
          <p:nvPr/>
        </p:nvSpPr>
        <p:spPr bwMode="auto">
          <a:xfrm>
            <a:off x="4434271" y="1413940"/>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2C2005BF-B9A4-4879-A7D9-DC0ABCCC52F7}"/>
              </a:ext>
            </a:extLst>
          </p:cNvPr>
          <p:cNvSpPr>
            <a:spLocks noChangeArrowheads="1"/>
          </p:cNvSpPr>
          <p:nvPr/>
        </p:nvSpPr>
        <p:spPr bwMode="auto">
          <a:xfrm>
            <a:off x="523374" y="774633"/>
            <a:ext cx="189738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chemeClr val="bg1"/>
                </a:solidFill>
                <a:effectLst>
                  <a:glow rad="127000">
                    <a:schemeClr val="tx1"/>
                  </a:glow>
                </a:effectLst>
                <a:latin typeface="Calibri" panose="020F0502020204030204" pitchFamily="34" charset="0"/>
              </a:rPr>
              <a:t>TRUST</a:t>
            </a:r>
            <a:endParaRPr lang="en-US" altLang="en-US" sz="4800" b="1" i="1" dirty="0">
              <a:solidFill>
                <a:schemeClr val="bg1"/>
              </a:solidFill>
              <a:effectLst>
                <a:glow rad="127000">
                  <a:schemeClr val="tx1"/>
                </a:glow>
              </a:effectLst>
              <a:latin typeface="Calibri" panose="020F0502020204030204" pitchFamily="34" charset="0"/>
            </a:endParaRPr>
          </a:p>
        </p:txBody>
      </p:sp>
      <p:sp>
        <p:nvSpPr>
          <p:cNvPr id="9" name="Rectangle 2">
            <a:extLst>
              <a:ext uri="{FF2B5EF4-FFF2-40B4-BE49-F238E27FC236}">
                <a16:creationId xmlns:a16="http://schemas.microsoft.com/office/drawing/2014/main" id="{71AB0BA9-1717-41C2-8483-0E817E1149AB}"/>
              </a:ext>
            </a:extLst>
          </p:cNvPr>
          <p:cNvSpPr txBox="1">
            <a:spLocks noChangeArrowheads="1"/>
          </p:cNvSpPr>
          <p:nvPr/>
        </p:nvSpPr>
        <p:spPr bwMode="auto">
          <a:xfrm>
            <a:off x="4434271" y="1413940"/>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21D384D-ED21-425B-B6F7-88F02114183A}"/>
              </a:ext>
            </a:extLst>
          </p:cNvPr>
          <p:cNvSpPr txBox="1">
            <a:spLocks noChangeArrowheads="1"/>
          </p:cNvSpPr>
          <p:nvPr/>
        </p:nvSpPr>
        <p:spPr bwMode="auto">
          <a:xfrm>
            <a:off x="1539853" y="2088785"/>
            <a:ext cx="1407439"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call</a:t>
            </a:r>
            <a:endParaRPr lang="en-US" altLang="en-US" b="1" i="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7F694C1-055A-4FCC-8282-E3A260E21000}"/>
              </a:ext>
            </a:extLst>
          </p:cNvPr>
          <p:cNvSpPr txBox="1">
            <a:spLocks noChangeArrowheads="1"/>
          </p:cNvSpPr>
          <p:nvPr/>
        </p:nvSpPr>
        <p:spPr bwMode="auto">
          <a:xfrm>
            <a:off x="5441797" y="3430974"/>
            <a:ext cx="2802818"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went out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BE5A3576-C0FC-47B5-8404-71B8A92808AC}"/>
              </a:ext>
            </a:extLst>
          </p:cNvPr>
          <p:cNvSpPr txBox="1">
            <a:spLocks noChangeArrowheads="1"/>
          </p:cNvSpPr>
          <p:nvPr/>
        </p:nvSpPr>
        <p:spPr bwMode="auto">
          <a:xfrm>
            <a:off x="676924" y="2388932"/>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obey</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6199048E-97AE-4C9F-900D-5E280D60E171}"/>
              </a:ext>
            </a:extLst>
          </p:cNvPr>
          <p:cNvSpPr txBox="1">
            <a:spLocks noChangeArrowheads="1"/>
          </p:cNvSpPr>
          <p:nvPr/>
        </p:nvSpPr>
        <p:spPr bwMode="auto">
          <a:xfrm>
            <a:off x="2099060" y="4408493"/>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obey</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0164099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stCondLst>
                                            <p:cond delay="0"/>
                                          </p:stCondLst>
                                        </p:cTn>
                                        <p:tgtEl>
                                          <p:spTgt spid="10"/>
                                        </p:tgtEl>
                                      </p:cBhvr>
                                    </p:animEffect>
                                    <p:anim to="" calcmode="lin" valueType="num">
                                      <p:cBhvr>
                                        <p:cTn id="32"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34" presetID="23" presetClass="exit" presetSubtype="32" fill="hold" grpId="1" nodeType="withEffect">
                                  <p:stCondLst>
                                    <p:cond delay="500"/>
                                  </p:stCondLst>
                                  <p:childTnLst>
                                    <p:anim calcmode="lin" valueType="num">
                                      <p:cBhvr>
                                        <p:cTn id="35" dur="500"/>
                                        <p:tgtEl>
                                          <p:spTgt spid="10"/>
                                        </p:tgtEl>
                                        <p:attrNameLst>
                                          <p:attrName>ppt_w</p:attrName>
                                        </p:attrNameLst>
                                      </p:cBhvr>
                                      <p:tavLst>
                                        <p:tav tm="0">
                                          <p:val>
                                            <p:strVal val="ppt_w"/>
                                          </p:val>
                                        </p:tav>
                                        <p:tav tm="100000">
                                          <p:val>
                                            <p:fltVal val="0"/>
                                          </p:val>
                                        </p:tav>
                                      </p:tavLst>
                                    </p:anim>
                                    <p:anim calcmode="lin" valueType="num">
                                      <p:cBhvr>
                                        <p:cTn id="36" dur="500"/>
                                        <p:tgtEl>
                                          <p:spTgt spid="10"/>
                                        </p:tgtEl>
                                        <p:attrNameLst>
                                          <p:attrName>ppt_h</p:attrName>
                                        </p:attrNameLst>
                                      </p:cBhvr>
                                      <p:tavLst>
                                        <p:tav tm="0">
                                          <p:val>
                                            <p:strVal val="ppt_h"/>
                                          </p:val>
                                        </p:tav>
                                        <p:tav tm="100000">
                                          <p:val>
                                            <p:fltVal val="0"/>
                                          </p:val>
                                        </p:tav>
                                      </p:tavLst>
                                    </p:anim>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25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50"/>
                                        <p:tgtEl>
                                          <p:spTgt spid="11"/>
                                        </p:tgtEl>
                                      </p:cBhvr>
                                    </p:animEffect>
                                  </p:childTnLst>
                                </p:cTn>
                              </p:par>
                              <p:par>
                                <p:cTn id="49" presetID="42" presetClass="path" presetSubtype="0" accel="50000" decel="50000" fill="hold" grpId="1" nodeType="withEffect">
                                  <p:stCondLst>
                                    <p:cond delay="0"/>
                                  </p:stCondLst>
                                  <p:childTnLst>
                                    <p:animMotion origin="layout" path="M -4.72222E-6 7.40741E-7 L -0.41076 0.14213 " pathEditMode="relative" rAng="0" ptsTypes="AA">
                                      <p:cBhvr>
                                        <p:cTn id="50" dur="2000" fill="hold"/>
                                        <p:tgtEl>
                                          <p:spTgt spid="4"/>
                                        </p:tgtEl>
                                        <p:attrNameLst>
                                          <p:attrName>ppt_x</p:attrName>
                                          <p:attrName>ppt_y</p:attrName>
                                        </p:attrNameLst>
                                      </p:cBhvr>
                                      <p:rCtr x="-20538" y="7106"/>
                                    </p:animMotion>
                                  </p:childTnLst>
                                </p:cTn>
                              </p:par>
                              <p:par>
                                <p:cTn id="51" presetID="42" presetClass="path" presetSubtype="0" accel="50000" decel="50000" fill="hold" grpId="1" nodeType="withEffect">
                                  <p:stCondLst>
                                    <p:cond delay="0"/>
                                  </p:stCondLst>
                                  <p:childTnLst>
                                    <p:animMotion origin="layout" path="M -4.72222E-6 7.40741E-7 L -0.25538 0.4368 " pathEditMode="relative" rAng="0" ptsTypes="AA">
                                      <p:cBhvr>
                                        <p:cTn id="52" dur="2000" fill="hold"/>
                                        <p:tgtEl>
                                          <p:spTgt spid="9"/>
                                        </p:tgtEl>
                                        <p:attrNameLst>
                                          <p:attrName>ppt_x</p:attrName>
                                          <p:attrName>ppt_y</p:attrName>
                                        </p:attrNameLst>
                                      </p:cBhvr>
                                      <p:rCtr x="-12778" y="21829"/>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50" presetClass="exit" presetSubtype="0" accel="100000" fill="hold" grpId="1" nodeType="withEffect">
                                  <p:stCondLst>
                                    <p:cond delay="0"/>
                                  </p:stCondLst>
                                  <p:childTnLst>
                                    <p:anim calcmode="lin" valueType="num">
                                      <p:cBhvr>
                                        <p:cTn id="57" dur="1000"/>
                                        <p:tgtEl>
                                          <p:spTgt spid="6"/>
                                        </p:tgtEl>
                                        <p:attrNameLst>
                                          <p:attrName>ppt_w</p:attrName>
                                        </p:attrNameLst>
                                      </p:cBhvr>
                                      <p:tavLst>
                                        <p:tav tm="0">
                                          <p:val>
                                            <p:strVal val="ppt_w"/>
                                          </p:val>
                                        </p:tav>
                                        <p:tav tm="100000">
                                          <p:val>
                                            <p:strVal val="ppt_w+.3"/>
                                          </p:val>
                                        </p:tav>
                                      </p:tavLst>
                                    </p:anim>
                                    <p:anim calcmode="lin" valueType="num">
                                      <p:cBhvr>
                                        <p:cTn id="58" dur="1000"/>
                                        <p:tgtEl>
                                          <p:spTgt spid="6"/>
                                        </p:tgtEl>
                                        <p:attrNameLst>
                                          <p:attrName>ppt_h</p:attrName>
                                        </p:attrNameLst>
                                      </p:cBhvr>
                                      <p:tavLst>
                                        <p:tav tm="0">
                                          <p:val>
                                            <p:strVal val="ppt_h"/>
                                          </p:val>
                                        </p:tav>
                                        <p:tav tm="100000">
                                          <p:val>
                                            <p:strVal val="ppt_h"/>
                                          </p:val>
                                        </p:tav>
                                      </p:tavLst>
                                    </p:anim>
                                    <p:animEffect transition="out" filter="fade">
                                      <p:cBhvr>
                                        <p:cTn id="59" dur="1000"/>
                                        <p:tgtEl>
                                          <p:spTgt spid="6"/>
                                        </p:tgtEl>
                                      </p:cBhvr>
                                    </p:animEffect>
                                    <p:set>
                                      <p:cBhvr>
                                        <p:cTn id="60" dur="1" fill="hold">
                                          <p:stCondLst>
                                            <p:cond delay="999"/>
                                          </p:stCondLst>
                                        </p:cTn>
                                        <p:tgtEl>
                                          <p:spTgt spid="6"/>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52" presetClass="exit" presetSubtype="0" fill="hold" grpId="2" nodeType="withEffect">
                                  <p:stCondLst>
                                    <p:cond delay="1500"/>
                                  </p:stCondLst>
                                  <p:childTnLst>
                                    <p:animScale>
                                      <p:cBhvr>
                                        <p:cTn id="65" dur="1000" accel="50000">
                                          <p:stCondLst>
                                            <p:cond delay="0"/>
                                          </p:stCondLst>
                                        </p:cTn>
                                        <p:tgtEl>
                                          <p:spTgt spid="1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6" dur="1000" accel="50000">
                                          <p:stCondLst>
                                            <p:cond delay="0"/>
                                          </p:stCondLst>
                                        </p:cTn>
                                        <p:tgtEl>
                                          <p:spTgt spid="11"/>
                                        </p:tgtEl>
                                        <p:attrNameLst>
                                          <p:attrName>ppt_x</p:attrName>
                                          <p:attrName>ppt_y</p:attrName>
                                        </p:attrNameLst>
                                      </p:cBhvr>
                                    </p:animMotion>
                                    <p:animEffect transition="out" filter="fade">
                                      <p:cBhvr>
                                        <p:cTn id="67" dur="1000"/>
                                        <p:tgtEl>
                                          <p:spTgt spid="11"/>
                                        </p:tgtEl>
                                      </p:cBhvr>
                                    </p:animEffect>
                                    <p:set>
                                      <p:cBhvr>
                                        <p:cTn id="68"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4" grpId="1"/>
      <p:bldP spid="4" grpId="2"/>
      <p:bldP spid="6" grpId="0"/>
      <p:bldP spid="6" grpId="1"/>
      <p:bldP spid="9" grpId="0"/>
      <p:bldP spid="9" grpId="1"/>
      <p:bldP spid="10" grpId="0"/>
      <p:bldP spid="10" grpId="1"/>
      <p:bldP spid="11" grpId="0"/>
      <p:bldP spid="11"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B5BB5-52CF-4C50-B718-CA85E2439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6" name="Title 1">
            <a:extLst>
              <a:ext uri="{FF2B5EF4-FFF2-40B4-BE49-F238E27FC236}">
                <a16:creationId xmlns:a16="http://schemas.microsoft.com/office/drawing/2014/main" id="{981F6C32-021F-4285-9EAA-4BD7A94FE31A}"/>
              </a:ext>
            </a:extLst>
          </p:cNvPr>
          <p:cNvSpPr txBox="1">
            <a:spLocks/>
          </p:cNvSpPr>
          <p:nvPr/>
        </p:nvSpPr>
        <p:spPr>
          <a:xfrm>
            <a:off x="646751" y="4339630"/>
            <a:ext cx="7930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66FF33"/>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do</a:t>
            </a:r>
          </a:p>
        </p:txBody>
      </p:sp>
      <p:sp>
        <p:nvSpPr>
          <p:cNvPr id="3074" name="Rectangle 2"/>
          <p:cNvSpPr>
            <a:spLocks noGrp="1" noChangeArrowheads="1"/>
          </p:cNvSpPr>
          <p:nvPr>
            <p:ph type="title"/>
          </p:nvPr>
        </p:nvSpPr>
        <p:spPr>
          <a:xfrm>
            <a:off x="372139" y="289719"/>
            <a:ext cx="8399721"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also opens their ear to instruction, And commands that they turn from iniquity. If they obey and serve Him, They shall spend their days in prosperity, And their years in pleasures. But if they do not obey, They shall perish by the sword, And they shall die without knowledge.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Job 36:10-12 </a:t>
            </a:r>
          </a:p>
        </p:txBody>
      </p:sp>
      <p:sp>
        <p:nvSpPr>
          <p:cNvPr id="28" name="Title 1">
            <a:extLst>
              <a:ext uri="{FF2B5EF4-FFF2-40B4-BE49-F238E27FC236}">
                <a16:creationId xmlns:a16="http://schemas.microsoft.com/office/drawing/2014/main" id="{F912AF4D-688F-4353-9A6A-9DD738AF6A5F}"/>
              </a:ext>
            </a:extLst>
          </p:cNvPr>
          <p:cNvSpPr txBox="1">
            <a:spLocks/>
          </p:cNvSpPr>
          <p:nvPr/>
        </p:nvSpPr>
        <p:spPr>
          <a:xfrm>
            <a:off x="1979730" y="2048886"/>
            <a:ext cx="1530741" cy="7841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obey</a:t>
            </a:r>
          </a:p>
        </p:txBody>
      </p:sp>
      <p:sp>
        <p:nvSpPr>
          <p:cNvPr id="30" name="Title 1">
            <a:extLst>
              <a:ext uri="{FF2B5EF4-FFF2-40B4-BE49-F238E27FC236}">
                <a16:creationId xmlns:a16="http://schemas.microsoft.com/office/drawing/2014/main" id="{217EB155-F03C-4EA2-BF15-0F237A2161C9}"/>
              </a:ext>
            </a:extLst>
          </p:cNvPr>
          <p:cNvSpPr txBox="1">
            <a:spLocks/>
          </p:cNvSpPr>
          <p:nvPr/>
        </p:nvSpPr>
        <p:spPr>
          <a:xfrm>
            <a:off x="2763723" y="4301190"/>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obey</a:t>
            </a:r>
          </a:p>
        </p:txBody>
      </p:sp>
      <p:sp>
        <p:nvSpPr>
          <p:cNvPr id="6" name="Rectangle 2">
            <a:extLst>
              <a:ext uri="{FF2B5EF4-FFF2-40B4-BE49-F238E27FC236}">
                <a16:creationId xmlns:a16="http://schemas.microsoft.com/office/drawing/2014/main" id="{D08204A3-3FB5-4B07-A5AA-90AA72063F48}"/>
              </a:ext>
            </a:extLst>
          </p:cNvPr>
          <p:cNvSpPr txBox="1">
            <a:spLocks noChangeArrowheads="1"/>
          </p:cNvSpPr>
          <p:nvPr/>
        </p:nvSpPr>
        <p:spPr bwMode="auto">
          <a:xfrm>
            <a:off x="464577" y="292217"/>
            <a:ext cx="8399721"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He opens their ear to instruction 	commands turn from iniquity </a:t>
            </a:r>
          </a:p>
          <a:p>
            <a:pPr algn="l" eaLnBrk="1" hangingPunct="1"/>
            <a:endParaRPr lang="en-US" altLang="en-US" sz="2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If they obey and serve Him</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spend their days in prosperity</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years in pleasures</a:t>
            </a:r>
          </a:p>
          <a:p>
            <a:pPr algn="l" eaLnBrk="1" hangingPunct="1"/>
            <a:endParaRPr lang="en-US" altLang="en-US" sz="2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But if they do not obey</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They shall perish by the sword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die without knowledge</a:t>
            </a:r>
            <a:endParaRPr lang="en-US" altLang="en-US"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9342C507-C36F-427D-ABE4-75A8A0F31EFB}"/>
              </a:ext>
            </a:extLst>
          </p:cNvPr>
          <p:cNvSpPr txBox="1">
            <a:spLocks noChangeArrowheads="1"/>
          </p:cNvSpPr>
          <p:nvPr/>
        </p:nvSpPr>
        <p:spPr bwMode="auto">
          <a:xfrm>
            <a:off x="676924" y="2388932"/>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961AC81-7C66-49F8-A750-4537CA103A9E}"/>
              </a:ext>
            </a:extLst>
          </p:cNvPr>
          <p:cNvSpPr txBox="1">
            <a:spLocks noChangeArrowheads="1"/>
          </p:cNvSpPr>
          <p:nvPr/>
        </p:nvSpPr>
        <p:spPr bwMode="auto">
          <a:xfrm>
            <a:off x="2099060" y="4408493"/>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Arrow: Bent-Up 9">
            <a:extLst>
              <a:ext uri="{FF2B5EF4-FFF2-40B4-BE49-F238E27FC236}">
                <a16:creationId xmlns:a16="http://schemas.microsoft.com/office/drawing/2014/main" id="{165CDEC0-5DA1-47CD-9CE9-B64C67946B05}"/>
              </a:ext>
            </a:extLst>
          </p:cNvPr>
          <p:cNvSpPr/>
          <p:nvPr/>
        </p:nvSpPr>
        <p:spPr>
          <a:xfrm rot="5400000">
            <a:off x="936054" y="1289752"/>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Up 9">
            <a:extLst>
              <a:ext uri="{FF2B5EF4-FFF2-40B4-BE49-F238E27FC236}">
                <a16:creationId xmlns:a16="http://schemas.microsoft.com/office/drawing/2014/main" id="{E6DAF3EB-5974-43DD-919C-C26AAF3A6559}"/>
              </a:ext>
            </a:extLst>
          </p:cNvPr>
          <p:cNvSpPr/>
          <p:nvPr/>
        </p:nvSpPr>
        <p:spPr>
          <a:xfrm rot="5400000">
            <a:off x="951045" y="2923680"/>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9">
            <a:extLst>
              <a:ext uri="{FF2B5EF4-FFF2-40B4-BE49-F238E27FC236}">
                <a16:creationId xmlns:a16="http://schemas.microsoft.com/office/drawing/2014/main" id="{068A1B43-6044-4A6D-992E-CAFA0012705F}"/>
              </a:ext>
            </a:extLst>
          </p:cNvPr>
          <p:cNvSpPr/>
          <p:nvPr/>
        </p:nvSpPr>
        <p:spPr>
          <a:xfrm rot="5400000">
            <a:off x="1850454" y="3613227"/>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Up 9">
            <a:extLst>
              <a:ext uri="{FF2B5EF4-FFF2-40B4-BE49-F238E27FC236}">
                <a16:creationId xmlns:a16="http://schemas.microsoft.com/office/drawing/2014/main" id="{A822DE8B-C899-4066-8C7E-91277816DE47}"/>
              </a:ext>
            </a:extLst>
          </p:cNvPr>
          <p:cNvSpPr/>
          <p:nvPr/>
        </p:nvSpPr>
        <p:spPr>
          <a:xfrm rot="5400000">
            <a:off x="921064" y="5232165"/>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Bent-Up 9">
            <a:extLst>
              <a:ext uri="{FF2B5EF4-FFF2-40B4-BE49-F238E27FC236}">
                <a16:creationId xmlns:a16="http://schemas.microsoft.com/office/drawing/2014/main" id="{3A07B317-968F-4F1D-A6E1-C556FEA4C6F1}"/>
              </a:ext>
            </a:extLst>
          </p:cNvPr>
          <p:cNvSpPr/>
          <p:nvPr/>
        </p:nvSpPr>
        <p:spPr>
          <a:xfrm rot="5400000">
            <a:off x="1835464" y="5936702"/>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a16="http://schemas.microsoft.com/office/drawing/2014/main" id="{7893B941-43C0-4A3B-93CD-5FE81E1D0ADB}"/>
              </a:ext>
            </a:extLst>
          </p:cNvPr>
          <p:cNvSpPr txBox="1">
            <a:spLocks noChangeArrowheads="1"/>
          </p:cNvSpPr>
          <p:nvPr/>
        </p:nvSpPr>
        <p:spPr bwMode="auto">
          <a:xfrm>
            <a:off x="1456694" y="377239"/>
            <a:ext cx="887237"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85076AD-1653-4C3E-A053-5F9026B39F6C}"/>
              </a:ext>
            </a:extLst>
          </p:cNvPr>
          <p:cNvSpPr txBox="1">
            <a:spLocks noChangeArrowheads="1"/>
          </p:cNvSpPr>
          <p:nvPr/>
        </p:nvSpPr>
        <p:spPr bwMode="auto">
          <a:xfrm>
            <a:off x="2508823" y="379620"/>
            <a:ext cx="5951094"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opens their ear to</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6F3E1F0-5164-4A68-9F4D-46B05370630C}"/>
              </a:ext>
            </a:extLst>
          </p:cNvPr>
          <p:cNvSpPr txBox="1">
            <a:spLocks noChangeArrowheads="1"/>
          </p:cNvSpPr>
          <p:nvPr/>
        </p:nvSpPr>
        <p:spPr bwMode="auto">
          <a:xfrm>
            <a:off x="675799" y="1047034"/>
            <a:ext cx="2820969"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instruction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FC34360D-9324-4F65-B370-1A46B414D714}"/>
              </a:ext>
            </a:extLst>
          </p:cNvPr>
          <p:cNvSpPr txBox="1">
            <a:spLocks noChangeArrowheads="1"/>
          </p:cNvSpPr>
          <p:nvPr/>
        </p:nvSpPr>
        <p:spPr bwMode="auto">
          <a:xfrm>
            <a:off x="4521129" y="1048712"/>
            <a:ext cx="2865938"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commands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75F84B54-2F1D-43BF-8661-D5E0B1AD93D6}"/>
              </a:ext>
            </a:extLst>
          </p:cNvPr>
          <p:cNvSpPr txBox="1">
            <a:spLocks noChangeArrowheads="1"/>
          </p:cNvSpPr>
          <p:nvPr/>
        </p:nvSpPr>
        <p:spPr bwMode="auto">
          <a:xfrm>
            <a:off x="2029137" y="1720888"/>
            <a:ext cx="4482059"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turn from iniquity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7F22A7C-D178-4199-A928-7DCEF6B6F163}"/>
              </a:ext>
            </a:extLst>
          </p:cNvPr>
          <p:cNvSpPr txBox="1">
            <a:spLocks noChangeArrowheads="1"/>
          </p:cNvSpPr>
          <p:nvPr/>
        </p:nvSpPr>
        <p:spPr bwMode="auto">
          <a:xfrm>
            <a:off x="6343220" y="1720887"/>
            <a:ext cx="2053652"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If they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0BCE820E-DF73-451D-9BCE-0B9BEF97A326}"/>
              </a:ext>
            </a:extLst>
          </p:cNvPr>
          <p:cNvSpPr txBox="1">
            <a:spLocks noChangeArrowheads="1"/>
          </p:cNvSpPr>
          <p:nvPr/>
        </p:nvSpPr>
        <p:spPr bwMode="auto">
          <a:xfrm>
            <a:off x="810172" y="2387598"/>
            <a:ext cx="4931764"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 and serve Him</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7466B1AD-E97F-4222-A9D0-5B2998D89526}"/>
              </a:ext>
            </a:extLst>
          </p:cNvPr>
          <p:cNvSpPr txBox="1">
            <a:spLocks noChangeArrowheads="1"/>
          </p:cNvSpPr>
          <p:nvPr/>
        </p:nvSpPr>
        <p:spPr bwMode="auto">
          <a:xfrm>
            <a:off x="237462" y="3065943"/>
            <a:ext cx="7450112"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spend their days in prosperity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BE4B5417-E1A9-4D2A-ACEE-845752080A15}"/>
              </a:ext>
            </a:extLst>
          </p:cNvPr>
          <p:cNvSpPr txBox="1">
            <a:spLocks noChangeArrowheads="1"/>
          </p:cNvSpPr>
          <p:nvPr/>
        </p:nvSpPr>
        <p:spPr bwMode="auto">
          <a:xfrm>
            <a:off x="1611795" y="3735738"/>
            <a:ext cx="4467069"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years in pleasures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D828B826-1F65-4D1A-8F55-5A4BC837F108}"/>
              </a:ext>
            </a:extLst>
          </p:cNvPr>
          <p:cNvSpPr txBox="1">
            <a:spLocks noChangeArrowheads="1"/>
          </p:cNvSpPr>
          <p:nvPr/>
        </p:nvSpPr>
        <p:spPr bwMode="auto">
          <a:xfrm>
            <a:off x="5973496" y="3738822"/>
            <a:ext cx="2865938"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But if they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FB5B6EF4-C1EA-47CA-BFE4-A4EB19F9A58B}"/>
              </a:ext>
            </a:extLst>
          </p:cNvPr>
          <p:cNvSpPr txBox="1">
            <a:spLocks noChangeArrowheads="1"/>
          </p:cNvSpPr>
          <p:nvPr/>
        </p:nvSpPr>
        <p:spPr bwMode="auto">
          <a:xfrm>
            <a:off x="573250" y="4407211"/>
            <a:ext cx="3150751"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 not obey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373FCB1A-ECC2-4997-8D8E-D831E795286A}"/>
              </a:ext>
            </a:extLst>
          </p:cNvPr>
          <p:cNvSpPr txBox="1">
            <a:spLocks noChangeArrowheads="1"/>
          </p:cNvSpPr>
          <p:nvPr/>
        </p:nvSpPr>
        <p:spPr bwMode="auto">
          <a:xfrm>
            <a:off x="3625237" y="4404830"/>
            <a:ext cx="4961744"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They shall perish by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0A48190B-D2FC-457E-AFEF-FDFB4D3F6625}"/>
              </a:ext>
            </a:extLst>
          </p:cNvPr>
          <p:cNvSpPr txBox="1">
            <a:spLocks noChangeArrowheads="1"/>
          </p:cNvSpPr>
          <p:nvPr/>
        </p:nvSpPr>
        <p:spPr bwMode="auto">
          <a:xfrm>
            <a:off x="1015545" y="5074625"/>
            <a:ext cx="2683239"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sword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2977BFE7-9CB3-4D37-A2E5-AF492031BBE8}"/>
              </a:ext>
            </a:extLst>
          </p:cNvPr>
          <p:cNvSpPr txBox="1">
            <a:spLocks noChangeArrowheads="1"/>
          </p:cNvSpPr>
          <p:nvPr/>
        </p:nvSpPr>
        <p:spPr bwMode="auto">
          <a:xfrm>
            <a:off x="7043699" y="5077007"/>
            <a:ext cx="1094282"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die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ACBF903B-8896-48EF-BC73-7B4E5DE8A4E0}"/>
              </a:ext>
            </a:extLst>
          </p:cNvPr>
          <p:cNvSpPr txBox="1">
            <a:spLocks noChangeArrowheads="1"/>
          </p:cNvSpPr>
          <p:nvPr/>
        </p:nvSpPr>
        <p:spPr bwMode="auto">
          <a:xfrm>
            <a:off x="684784" y="5746802"/>
            <a:ext cx="490178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without knowledge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7" name="Rectangle 12">
            <a:extLst>
              <a:ext uri="{FF2B5EF4-FFF2-40B4-BE49-F238E27FC236}">
                <a16:creationId xmlns:a16="http://schemas.microsoft.com/office/drawing/2014/main" id="{B3D68894-3F68-4745-9DB3-D52EF17FC2EF}"/>
              </a:ext>
            </a:extLst>
          </p:cNvPr>
          <p:cNvSpPr>
            <a:spLocks noChangeArrowheads="1"/>
          </p:cNvSpPr>
          <p:nvPr/>
        </p:nvSpPr>
        <p:spPr bwMode="auto">
          <a:xfrm>
            <a:off x="2820245" y="2975976"/>
            <a:ext cx="35054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Contentment</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29" name="Rectangle 12">
            <a:extLst>
              <a:ext uri="{FF2B5EF4-FFF2-40B4-BE49-F238E27FC236}">
                <a16:creationId xmlns:a16="http://schemas.microsoft.com/office/drawing/2014/main" id="{9B47A63F-F7CA-4E06-BCAB-21E7CF30A906}"/>
              </a:ext>
            </a:extLst>
          </p:cNvPr>
          <p:cNvSpPr>
            <a:spLocks noChangeArrowheads="1"/>
          </p:cNvSpPr>
          <p:nvPr/>
        </p:nvSpPr>
        <p:spPr bwMode="auto">
          <a:xfrm>
            <a:off x="3283708" y="5280765"/>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Turmoil</a:t>
            </a:r>
            <a:endParaRPr lang="en-US" altLang="en-US" sz="4400" b="1" i="1" dirty="0">
              <a:solidFill>
                <a:schemeClr val="bg1"/>
              </a:solidFill>
              <a:effectLst>
                <a:glow rad="127000">
                  <a:schemeClr val="tx1"/>
                </a:glow>
              </a:effectLst>
              <a:latin typeface="Calibri" panose="020F0502020204030204" pitchFamily="34" charset="0"/>
            </a:endParaRPr>
          </a:p>
        </p:txBody>
      </p:sp>
      <p:grpSp>
        <p:nvGrpSpPr>
          <p:cNvPr id="2" name="Group 1">
            <a:extLst>
              <a:ext uri="{FF2B5EF4-FFF2-40B4-BE49-F238E27FC236}">
                <a16:creationId xmlns:a16="http://schemas.microsoft.com/office/drawing/2014/main" id="{DC1FA337-4468-4BD6-A064-623C64F896EA}"/>
              </a:ext>
            </a:extLst>
          </p:cNvPr>
          <p:cNvGrpSpPr/>
          <p:nvPr/>
        </p:nvGrpSpPr>
        <p:grpSpPr>
          <a:xfrm>
            <a:off x="3569974" y="1371956"/>
            <a:ext cx="2654296" cy="5486400"/>
            <a:chOff x="3569974" y="1371956"/>
            <a:chExt cx="2654296" cy="5486400"/>
          </a:xfrm>
        </p:grpSpPr>
        <p:sp>
          <p:nvSpPr>
            <p:cNvPr id="34" name="Rectangle 2">
              <a:extLst>
                <a:ext uri="{FF2B5EF4-FFF2-40B4-BE49-F238E27FC236}">
                  <a16:creationId xmlns:a16="http://schemas.microsoft.com/office/drawing/2014/main" id="{1AB72DF2-D568-4C3C-8D8D-4721591C8833}"/>
                </a:ext>
              </a:extLst>
            </p:cNvPr>
            <p:cNvSpPr txBox="1">
              <a:spLocks noChangeArrowheads="1"/>
            </p:cNvSpPr>
            <p:nvPr/>
          </p:nvSpPr>
          <p:spPr bwMode="auto">
            <a:xfrm rot="17111304">
              <a:off x="1910556" y="3750776"/>
              <a:ext cx="548640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rPr>
                <a:t>their ear to instruction</a:t>
              </a:r>
            </a:p>
          </p:txBody>
        </p:sp>
        <p:sp>
          <p:nvSpPr>
            <p:cNvPr id="33" name="Rectangle 2">
              <a:extLst>
                <a:ext uri="{FF2B5EF4-FFF2-40B4-BE49-F238E27FC236}">
                  <a16:creationId xmlns:a16="http://schemas.microsoft.com/office/drawing/2014/main" id="{82C2E948-945B-487F-A24B-102807725986}"/>
                </a:ext>
              </a:extLst>
            </p:cNvPr>
            <p:cNvSpPr txBox="1">
              <a:spLocks noChangeArrowheads="1"/>
            </p:cNvSpPr>
            <p:nvPr/>
          </p:nvSpPr>
          <p:spPr bwMode="auto">
            <a:xfrm rot="963224">
              <a:off x="3569974" y="3141553"/>
              <a:ext cx="2654296"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rPr>
                <a:t>He opens</a:t>
              </a:r>
            </a:p>
          </p:txBody>
        </p:sp>
      </p:grpSp>
      <p:sp>
        <p:nvSpPr>
          <p:cNvPr id="32" name="Rectangle 2">
            <a:extLst>
              <a:ext uri="{FF2B5EF4-FFF2-40B4-BE49-F238E27FC236}">
                <a16:creationId xmlns:a16="http://schemas.microsoft.com/office/drawing/2014/main" id="{C6D8C6F6-FDCE-4A11-B085-CA0865419CE5}"/>
              </a:ext>
            </a:extLst>
          </p:cNvPr>
          <p:cNvSpPr txBox="1">
            <a:spLocks noChangeArrowheads="1"/>
          </p:cNvSpPr>
          <p:nvPr/>
        </p:nvSpPr>
        <p:spPr bwMode="auto">
          <a:xfrm>
            <a:off x="2736056" y="417244"/>
            <a:ext cx="548640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their ear to instruction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1" name="Rectangle 2">
            <a:extLst>
              <a:ext uri="{FF2B5EF4-FFF2-40B4-BE49-F238E27FC236}">
                <a16:creationId xmlns:a16="http://schemas.microsoft.com/office/drawing/2014/main" id="{A1594839-02C2-4D21-8D24-06E0A9C5EAE6}"/>
              </a:ext>
            </a:extLst>
          </p:cNvPr>
          <p:cNvSpPr txBox="1">
            <a:spLocks noChangeArrowheads="1"/>
          </p:cNvSpPr>
          <p:nvPr/>
        </p:nvSpPr>
        <p:spPr bwMode="auto">
          <a:xfrm>
            <a:off x="306074" y="411052"/>
            <a:ext cx="2654296"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 opens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4724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par>
                                <p:cTn id="12" presetID="10" presetClass="exit" presetSubtype="0" fill="hold" grpId="2" nodeType="with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par>
                                <p:cTn id="20" presetID="18" presetClass="emph" presetSubtype="0" fill="hold" grpId="1" nodeType="withEffect">
                                  <p:stCondLst>
                                    <p:cond delay="0"/>
                                  </p:stCondLst>
                                  <p:childTnLst>
                                    <p:set>
                                      <p:cBhvr override="childStyle">
                                        <p:cTn id="21" dur="500" fill="hold"/>
                                        <p:tgtEl>
                                          <p:spTgt spid="36"/>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5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5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25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5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5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5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25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5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250"/>
                                        <p:tgtEl>
                                          <p:spTgt spid="2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250"/>
                                        <p:tgtEl>
                                          <p:spTgt spid="2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250"/>
                                        <p:tgtEl>
                                          <p:spTgt spid="2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250"/>
                                        <p:tgtEl>
                                          <p:spTgt spid="2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250"/>
                                        <p:tgtEl>
                                          <p:spTgt spid="26"/>
                                        </p:tgtEl>
                                      </p:cBhvr>
                                    </p:animEffect>
                                  </p:childTnLst>
                                </p:cTn>
                              </p:par>
                              <p:par>
                                <p:cTn id="69" presetID="42" presetClass="path" presetSubtype="0" accel="50000" decel="50000" fill="hold" grpId="1" nodeType="withEffect">
                                  <p:stCondLst>
                                    <p:cond delay="0"/>
                                  </p:stCondLst>
                                  <p:childTnLst>
                                    <p:animMotion origin="layout" path="M -2.5E-6 -1.85185E-6 L -0.11232 0.00579 " pathEditMode="relative" rAng="0" ptsTypes="AA">
                                      <p:cBhvr>
                                        <p:cTn id="70" dur="2000" fill="hold"/>
                                        <p:tgtEl>
                                          <p:spTgt spid="12"/>
                                        </p:tgtEl>
                                        <p:attrNameLst>
                                          <p:attrName>ppt_x</p:attrName>
                                          <p:attrName>ppt_y</p:attrName>
                                        </p:attrNameLst>
                                      </p:cBhvr>
                                      <p:rCtr x="-5625" y="278"/>
                                    </p:animMotion>
                                  </p:childTnLst>
                                </p:cTn>
                              </p:par>
                              <p:par>
                                <p:cTn id="71" presetID="42" presetClass="path" presetSubtype="0" accel="50000" decel="50000" fill="hold" grpId="1" nodeType="withEffect">
                                  <p:stCondLst>
                                    <p:cond delay="0"/>
                                  </p:stCondLst>
                                  <p:childTnLst>
                                    <p:animMotion origin="layout" path="M -2.77778E-6 -3.33333E-6 L -0.22968 0.00556 " pathEditMode="relative" rAng="0" ptsTypes="AA">
                                      <p:cBhvr>
                                        <p:cTn id="72" dur="2000" fill="hold"/>
                                        <p:tgtEl>
                                          <p:spTgt spid="13"/>
                                        </p:tgtEl>
                                        <p:attrNameLst>
                                          <p:attrName>ppt_x</p:attrName>
                                          <p:attrName>ppt_y</p:attrName>
                                        </p:attrNameLst>
                                      </p:cBhvr>
                                      <p:rCtr x="-11493" y="278"/>
                                    </p:animMotion>
                                  </p:childTnLst>
                                </p:cTn>
                              </p:par>
                              <p:par>
                                <p:cTn id="73" presetID="42" presetClass="path" presetSubtype="0" accel="50000" decel="50000" fill="hold" grpId="1" nodeType="withEffect">
                                  <p:stCondLst>
                                    <p:cond delay="0"/>
                                  </p:stCondLst>
                                  <p:childTnLst>
                                    <p:animMotion origin="layout" path="M 5E-6 2.96296E-6 L 0.52153 -0.09306 " pathEditMode="relative" rAng="0" ptsTypes="AA">
                                      <p:cBhvr>
                                        <p:cTn id="74" dur="2000" fill="hold"/>
                                        <p:tgtEl>
                                          <p:spTgt spid="14"/>
                                        </p:tgtEl>
                                        <p:attrNameLst>
                                          <p:attrName>ppt_x</p:attrName>
                                          <p:attrName>ppt_y</p:attrName>
                                        </p:attrNameLst>
                                      </p:cBhvr>
                                      <p:rCtr x="26076" y="-4653"/>
                                    </p:animMotion>
                                  </p:childTnLst>
                                </p:cTn>
                              </p:par>
                              <p:par>
                                <p:cTn id="75" presetID="42" presetClass="path" presetSubtype="0" accel="50000" decel="50000" fill="hold" grpId="1" nodeType="withEffect">
                                  <p:stCondLst>
                                    <p:cond delay="0"/>
                                  </p:stCondLst>
                                  <p:childTnLst>
                                    <p:animMotion origin="layout" path="M -1.66667E-6 1.48148E-6 L -0.35121 0.00532 " pathEditMode="relative" rAng="0" ptsTypes="AA">
                                      <p:cBhvr>
                                        <p:cTn id="76" dur="2000" fill="hold"/>
                                        <p:tgtEl>
                                          <p:spTgt spid="15"/>
                                        </p:tgtEl>
                                        <p:attrNameLst>
                                          <p:attrName>ppt_x</p:attrName>
                                          <p:attrName>ppt_y</p:attrName>
                                        </p:attrNameLst>
                                      </p:cBhvr>
                                      <p:rCtr x="-17569" y="255"/>
                                    </p:animMotion>
                                  </p:childTnLst>
                                </p:cTn>
                              </p:par>
                              <p:par>
                                <p:cTn id="77" presetID="42" presetClass="path" presetSubtype="0" accel="50000" decel="50000" fill="hold" grpId="1" nodeType="withEffect">
                                  <p:stCondLst>
                                    <p:cond delay="0"/>
                                  </p:stCondLst>
                                  <p:childTnLst>
                                    <p:animMotion origin="layout" path="M -3.88889E-6 4.81481E-6 L 0.21233 -0.09283 " pathEditMode="relative" rAng="0" ptsTypes="AA">
                                      <p:cBhvr>
                                        <p:cTn id="78" dur="2000" fill="hold"/>
                                        <p:tgtEl>
                                          <p:spTgt spid="16"/>
                                        </p:tgtEl>
                                        <p:attrNameLst>
                                          <p:attrName>ppt_x</p:attrName>
                                          <p:attrName>ppt_y</p:attrName>
                                        </p:attrNameLst>
                                      </p:cBhvr>
                                      <p:rCtr x="10608" y="-4653"/>
                                    </p:animMotion>
                                  </p:childTnLst>
                                </p:cTn>
                              </p:par>
                              <p:par>
                                <p:cTn id="79" presetID="42" presetClass="path" presetSubtype="0" accel="50000" decel="50000" fill="hold" grpId="1" nodeType="withEffect">
                                  <p:stCondLst>
                                    <p:cond delay="0"/>
                                  </p:stCondLst>
                                  <p:childTnLst>
                                    <p:animMotion origin="layout" path="M -2.77778E-6 4.81481E-6 L -0.66371 0.05 " pathEditMode="relative" rAng="0" ptsTypes="AA">
                                      <p:cBhvr>
                                        <p:cTn id="80" dur="2000" fill="hold"/>
                                        <p:tgtEl>
                                          <p:spTgt spid="17"/>
                                        </p:tgtEl>
                                        <p:attrNameLst>
                                          <p:attrName>ppt_x</p:attrName>
                                          <p:attrName>ppt_y</p:attrName>
                                        </p:attrNameLst>
                                      </p:cBhvr>
                                      <p:rCtr x="-33194" y="2500"/>
                                    </p:animMotion>
                                  </p:childTnLst>
                                </p:cTn>
                              </p:par>
                              <p:par>
                                <p:cTn id="81" presetID="42" presetClass="path" presetSubtype="0" accel="50000" decel="50000" fill="hold" grpId="1" nodeType="withEffect">
                                  <p:stCondLst>
                                    <p:cond delay="0"/>
                                  </p:stCondLst>
                                  <p:childTnLst>
                                    <p:animMotion origin="layout" path="M 2.77778E-7 2.59259E-6 L 0.13056 -0.04722 " pathEditMode="relative" rAng="0" ptsTypes="AA">
                                      <p:cBhvr>
                                        <p:cTn id="82" dur="2000" fill="hold"/>
                                        <p:tgtEl>
                                          <p:spTgt spid="18"/>
                                        </p:tgtEl>
                                        <p:attrNameLst>
                                          <p:attrName>ppt_x</p:attrName>
                                          <p:attrName>ppt_y</p:attrName>
                                        </p:attrNameLst>
                                      </p:cBhvr>
                                      <p:rCtr x="6528" y="-2361"/>
                                    </p:animMotion>
                                  </p:childTnLst>
                                </p:cTn>
                              </p:par>
                              <p:par>
                                <p:cTn id="83" presetID="42" presetClass="path" presetSubtype="0" accel="50000" decel="50000" fill="hold" grpId="1" nodeType="withEffect">
                                  <p:stCondLst>
                                    <p:cond delay="0"/>
                                  </p:stCondLst>
                                  <p:childTnLst>
                                    <p:animMotion origin="layout" path="M -3.33333E-6 0 L 0.10608 -0.04838 " pathEditMode="relative" rAng="0" ptsTypes="AA">
                                      <p:cBhvr>
                                        <p:cTn id="84" dur="2000" fill="hold"/>
                                        <p:tgtEl>
                                          <p:spTgt spid="19"/>
                                        </p:tgtEl>
                                        <p:attrNameLst>
                                          <p:attrName>ppt_x</p:attrName>
                                          <p:attrName>ppt_y</p:attrName>
                                        </p:attrNameLst>
                                      </p:cBhvr>
                                      <p:rCtr x="5295" y="-2431"/>
                                    </p:animMotion>
                                  </p:childTnLst>
                                </p:cTn>
                              </p:par>
                              <p:par>
                                <p:cTn id="85" presetID="42" presetClass="path" presetSubtype="0" accel="50000" decel="50000" fill="hold" grpId="1" nodeType="withEffect">
                                  <p:stCondLst>
                                    <p:cond delay="0"/>
                                  </p:stCondLst>
                                  <p:childTnLst>
                                    <p:animMotion origin="layout" path="M 3.88889E-6 4.81481E-6 L 0.06788 -0.04885 " pathEditMode="relative" rAng="0" ptsTypes="AA">
                                      <p:cBhvr>
                                        <p:cTn id="86" dur="2000" fill="hold"/>
                                        <p:tgtEl>
                                          <p:spTgt spid="20"/>
                                        </p:tgtEl>
                                        <p:attrNameLst>
                                          <p:attrName>ppt_x</p:attrName>
                                          <p:attrName>ppt_y</p:attrName>
                                        </p:attrNameLst>
                                      </p:cBhvr>
                                      <p:rCtr x="3385" y="-2454"/>
                                    </p:animMotion>
                                  </p:childTnLst>
                                </p:cTn>
                              </p:par>
                              <p:par>
                                <p:cTn id="87" presetID="42" presetClass="path" presetSubtype="0" accel="50000" decel="50000" fill="hold" grpId="1" nodeType="withEffect">
                                  <p:stCondLst>
                                    <p:cond delay="0"/>
                                  </p:stCondLst>
                                  <p:childTnLst>
                                    <p:animMotion origin="layout" path="M 4.16667E-6 1.85185E-6 L -0.61771 0.09375 " pathEditMode="relative" rAng="0" ptsTypes="AA">
                                      <p:cBhvr>
                                        <p:cTn id="88" dur="2000" fill="hold"/>
                                        <p:tgtEl>
                                          <p:spTgt spid="21"/>
                                        </p:tgtEl>
                                        <p:attrNameLst>
                                          <p:attrName>ppt_x</p:attrName>
                                          <p:attrName>ppt_y</p:attrName>
                                        </p:attrNameLst>
                                      </p:cBhvr>
                                      <p:rCtr x="-30885" y="4676"/>
                                    </p:animMotion>
                                  </p:childTnLst>
                                </p:cTn>
                              </p:par>
                              <p:par>
                                <p:cTn id="89" presetID="42" presetClass="path" presetSubtype="0" accel="50000" decel="50000" fill="hold" grpId="1" nodeType="withEffect">
                                  <p:stCondLst>
                                    <p:cond delay="0"/>
                                  </p:stCondLst>
                                  <p:childTnLst>
                                    <p:animMotion origin="layout" path="M 4.16667E-6 -1.85185E-6 L 0.25659 -0.00324 " pathEditMode="relative" rAng="0" ptsTypes="AA">
                                      <p:cBhvr>
                                        <p:cTn id="90" dur="2000" fill="hold"/>
                                        <p:tgtEl>
                                          <p:spTgt spid="22"/>
                                        </p:tgtEl>
                                        <p:attrNameLst>
                                          <p:attrName>ppt_x</p:attrName>
                                          <p:attrName>ppt_y</p:attrName>
                                        </p:attrNameLst>
                                      </p:cBhvr>
                                      <p:rCtr x="12830" y="-162"/>
                                    </p:animMotion>
                                  </p:childTnLst>
                                </p:cTn>
                              </p:par>
                              <p:par>
                                <p:cTn id="91" presetID="42" presetClass="path" presetSubtype="0" accel="50000" decel="50000" fill="hold" grpId="1" nodeType="withEffect">
                                  <p:stCondLst>
                                    <p:cond delay="0"/>
                                  </p:stCondLst>
                                  <p:childTnLst>
                                    <p:animMotion origin="layout" path="M 1.66667E-6 -3.7037E-7 L -0.25677 0.09375 " pathEditMode="relative" rAng="0" ptsTypes="AA">
                                      <p:cBhvr>
                                        <p:cTn id="92" dur="2000" fill="hold"/>
                                        <p:tgtEl>
                                          <p:spTgt spid="23"/>
                                        </p:tgtEl>
                                        <p:attrNameLst>
                                          <p:attrName>ppt_x</p:attrName>
                                          <p:attrName>ppt_y</p:attrName>
                                        </p:attrNameLst>
                                      </p:cBhvr>
                                      <p:rCtr x="-12847" y="4676"/>
                                    </p:animMotion>
                                  </p:childTnLst>
                                </p:cTn>
                              </p:par>
                              <p:par>
                                <p:cTn id="93" presetID="42" presetClass="path" presetSubtype="0" accel="50000" decel="50000" fill="hold" grpId="1" nodeType="withEffect">
                                  <p:stCondLst>
                                    <p:cond delay="0"/>
                                  </p:stCondLst>
                                  <p:childTnLst>
                                    <p:animMotion origin="layout" path="M -2.5E-6 4.44444E-6 L 0.54549 -0.00394 " pathEditMode="relative" rAng="0" ptsTypes="AA">
                                      <p:cBhvr>
                                        <p:cTn id="94" dur="2000" fill="hold"/>
                                        <p:tgtEl>
                                          <p:spTgt spid="24"/>
                                        </p:tgtEl>
                                        <p:attrNameLst>
                                          <p:attrName>ppt_x</p:attrName>
                                          <p:attrName>ppt_y</p:attrName>
                                        </p:attrNameLst>
                                      </p:cBhvr>
                                      <p:rCtr x="27274" y="-208"/>
                                    </p:animMotion>
                                  </p:childTnLst>
                                </p:cTn>
                              </p:par>
                              <p:par>
                                <p:cTn id="95" presetID="42" presetClass="path" presetSubtype="0" accel="50000" decel="50000" fill="hold" grpId="1" nodeType="withEffect">
                                  <p:stCondLst>
                                    <p:cond delay="0"/>
                                  </p:stCondLst>
                                  <p:childTnLst>
                                    <p:animMotion origin="layout" path="M -4.72222E-6 2.96296E-6 L -0.52986 0.09398 " pathEditMode="relative" rAng="0" ptsTypes="AA">
                                      <p:cBhvr>
                                        <p:cTn id="96" dur="2000" fill="hold"/>
                                        <p:tgtEl>
                                          <p:spTgt spid="25"/>
                                        </p:tgtEl>
                                        <p:attrNameLst>
                                          <p:attrName>ppt_x</p:attrName>
                                          <p:attrName>ppt_y</p:attrName>
                                        </p:attrNameLst>
                                      </p:cBhvr>
                                      <p:rCtr x="-26493" y="4699"/>
                                    </p:animMotion>
                                  </p:childTnLst>
                                </p:cTn>
                              </p:par>
                              <p:par>
                                <p:cTn id="97" presetID="42" presetClass="path" presetSubtype="0" accel="50000" decel="50000" fill="hold" grpId="1" nodeType="withEffect">
                                  <p:stCondLst>
                                    <p:cond delay="0"/>
                                  </p:stCondLst>
                                  <p:childTnLst>
                                    <p:animMotion origin="layout" path="M -1.94444E-6 -2.22222E-6 L 0.25712 -0.0037 " pathEditMode="relative" rAng="0" ptsTypes="AA">
                                      <p:cBhvr>
                                        <p:cTn id="98" dur="2000" fill="hold"/>
                                        <p:tgtEl>
                                          <p:spTgt spid="26"/>
                                        </p:tgtEl>
                                        <p:attrNameLst>
                                          <p:attrName>ppt_x</p:attrName>
                                          <p:attrName>ppt_y</p:attrName>
                                        </p:attrNameLst>
                                      </p:cBhvr>
                                      <p:rCtr x="12847" y="-185"/>
                                    </p:animMotion>
                                  </p:childTnLst>
                                </p:cTn>
                              </p:par>
                              <p:par>
                                <p:cTn id="99" presetID="10" presetClass="exit" presetSubtype="0" fill="hold" grpId="1" nodeType="withEffect">
                                  <p:stCondLst>
                                    <p:cond delay="0"/>
                                  </p:stCondLst>
                                  <p:childTnLst>
                                    <p:animEffect transition="out" filter="fade">
                                      <p:cBhvr>
                                        <p:cTn id="100" dur="1250"/>
                                        <p:tgtEl>
                                          <p:spTgt spid="3074"/>
                                        </p:tgtEl>
                                      </p:cBhvr>
                                    </p:animEffect>
                                    <p:set>
                                      <p:cBhvr>
                                        <p:cTn id="101" dur="1" fill="hold">
                                          <p:stCondLst>
                                            <p:cond delay="1249"/>
                                          </p:stCondLst>
                                        </p:cTn>
                                        <p:tgtEl>
                                          <p:spTgt spid="3074"/>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36"/>
                                        </p:tgtEl>
                                      </p:cBhvr>
                                    </p:animEffect>
                                    <p:set>
                                      <p:cBhvr>
                                        <p:cTn id="104" dur="1" fill="hold">
                                          <p:stCondLst>
                                            <p:cond delay="499"/>
                                          </p:stCondLst>
                                        </p:cTn>
                                        <p:tgtEl>
                                          <p:spTgt spid="36"/>
                                        </p:tgtEl>
                                        <p:attrNameLst>
                                          <p:attrName>style.visibility</p:attrName>
                                        </p:attrNameLst>
                                      </p:cBhvr>
                                      <p:to>
                                        <p:strVal val="hidden"/>
                                      </p:to>
                                    </p:set>
                                  </p:childTnLst>
                                </p:cTn>
                              </p:par>
                            </p:childTnLst>
                          </p:cTn>
                        </p:par>
                        <p:par>
                          <p:cTn id="105" fill="hold">
                            <p:stCondLst>
                              <p:cond delay="2000"/>
                            </p:stCondLst>
                            <p:childTnLst>
                              <p:par>
                                <p:cTn id="106" presetID="10" presetClass="entr" presetSubtype="0" fill="hold" grpId="0" nodeType="afterEffect">
                                  <p:stCondLst>
                                    <p:cond delay="0"/>
                                  </p:stCondLst>
                                  <p:childTnLst>
                                    <p:set>
                                      <p:cBhvr>
                                        <p:cTn id="107" dur="1" fill="hold">
                                          <p:stCondLst>
                                            <p:cond delay="0"/>
                                          </p:stCondLst>
                                        </p:cTn>
                                        <p:tgtEl>
                                          <p:spTgt spid="6"/>
                                        </p:tgtEl>
                                        <p:attrNameLst>
                                          <p:attrName>style.visibility</p:attrName>
                                        </p:attrNameLst>
                                      </p:cBhvr>
                                      <p:to>
                                        <p:strVal val="visible"/>
                                      </p:to>
                                    </p:set>
                                    <p:animEffect transition="in" filter="fade">
                                      <p:cBhvr>
                                        <p:cTn id="108" dur="250"/>
                                        <p:tgtEl>
                                          <p:spTgt spid="6"/>
                                        </p:tgtEl>
                                      </p:cBhvr>
                                    </p:animEffect>
                                  </p:childTnLst>
                                </p:cTn>
                              </p:par>
                              <p:par>
                                <p:cTn id="109" presetID="10" presetClass="exit" presetSubtype="0" fill="hold" grpId="2" nodeType="withEffect">
                                  <p:stCondLst>
                                    <p:cond delay="0"/>
                                  </p:stCondLst>
                                  <p:childTnLst>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13"/>
                                        </p:tgtEl>
                                      </p:cBhvr>
                                    </p:animEffect>
                                    <p:set>
                                      <p:cBhvr>
                                        <p:cTn id="114" dur="1" fill="hold">
                                          <p:stCondLst>
                                            <p:cond delay="499"/>
                                          </p:stCondLst>
                                        </p:cTn>
                                        <p:tgtEl>
                                          <p:spTgt spid="13"/>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14"/>
                                        </p:tgtEl>
                                      </p:cBhvr>
                                    </p:animEffect>
                                    <p:set>
                                      <p:cBhvr>
                                        <p:cTn id="117" dur="1" fill="hold">
                                          <p:stCondLst>
                                            <p:cond delay="499"/>
                                          </p:stCondLst>
                                        </p:cTn>
                                        <p:tgtEl>
                                          <p:spTgt spid="14"/>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15"/>
                                        </p:tgtEl>
                                      </p:cBhvr>
                                    </p:animEffect>
                                    <p:set>
                                      <p:cBhvr>
                                        <p:cTn id="120" dur="1" fill="hold">
                                          <p:stCondLst>
                                            <p:cond delay="499"/>
                                          </p:stCondLst>
                                        </p:cTn>
                                        <p:tgtEl>
                                          <p:spTgt spid="15"/>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17"/>
                                        </p:tgtEl>
                                      </p:cBhvr>
                                    </p:animEffect>
                                    <p:set>
                                      <p:cBhvr>
                                        <p:cTn id="126" dur="1" fill="hold">
                                          <p:stCondLst>
                                            <p:cond delay="499"/>
                                          </p:stCondLst>
                                        </p:cTn>
                                        <p:tgtEl>
                                          <p:spTgt spid="17"/>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500"/>
                                        <p:tgtEl>
                                          <p:spTgt spid="18"/>
                                        </p:tgtEl>
                                      </p:cBhvr>
                                    </p:animEffect>
                                    <p:set>
                                      <p:cBhvr>
                                        <p:cTn id="129" dur="1" fill="hold">
                                          <p:stCondLst>
                                            <p:cond delay="499"/>
                                          </p:stCondLst>
                                        </p:cTn>
                                        <p:tgtEl>
                                          <p:spTgt spid="18"/>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20"/>
                                        </p:tgtEl>
                                      </p:cBhvr>
                                    </p:animEffect>
                                    <p:set>
                                      <p:cBhvr>
                                        <p:cTn id="135" dur="1" fill="hold">
                                          <p:stCondLst>
                                            <p:cond delay="499"/>
                                          </p:stCondLst>
                                        </p:cTn>
                                        <p:tgtEl>
                                          <p:spTgt spid="20"/>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1"/>
                                        </p:tgtEl>
                                      </p:cBhvr>
                                    </p:animEffect>
                                    <p:set>
                                      <p:cBhvr>
                                        <p:cTn id="138" dur="1" fill="hold">
                                          <p:stCondLst>
                                            <p:cond delay="499"/>
                                          </p:stCondLst>
                                        </p:cTn>
                                        <p:tgtEl>
                                          <p:spTgt spid="21"/>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22"/>
                                        </p:tgtEl>
                                      </p:cBhvr>
                                    </p:animEffect>
                                    <p:set>
                                      <p:cBhvr>
                                        <p:cTn id="141" dur="1" fill="hold">
                                          <p:stCondLst>
                                            <p:cond delay="499"/>
                                          </p:stCondLst>
                                        </p:cTn>
                                        <p:tgtEl>
                                          <p:spTgt spid="22"/>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24"/>
                                        </p:tgtEl>
                                      </p:cBhvr>
                                    </p:animEffect>
                                    <p:set>
                                      <p:cBhvr>
                                        <p:cTn id="147" dur="1" fill="hold">
                                          <p:stCondLst>
                                            <p:cond delay="499"/>
                                          </p:stCondLst>
                                        </p:cTn>
                                        <p:tgtEl>
                                          <p:spTgt spid="24"/>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25"/>
                                        </p:tgtEl>
                                      </p:cBhvr>
                                    </p:animEffect>
                                    <p:set>
                                      <p:cBhvr>
                                        <p:cTn id="150" dur="1" fill="hold">
                                          <p:stCondLst>
                                            <p:cond delay="499"/>
                                          </p:stCondLst>
                                        </p:cTn>
                                        <p:tgtEl>
                                          <p:spTgt spid="25"/>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26"/>
                                        </p:tgtEl>
                                      </p:cBhvr>
                                    </p:animEffect>
                                    <p:set>
                                      <p:cBhvr>
                                        <p:cTn id="153" dur="1" fill="hold">
                                          <p:stCondLst>
                                            <p:cond delay="499"/>
                                          </p:stCondLst>
                                        </p:cTn>
                                        <p:tgtEl>
                                          <p:spTgt spid="26"/>
                                        </p:tgtEl>
                                        <p:attrNameLst>
                                          <p:attrName>style.visibility</p:attrName>
                                        </p:attrNameLst>
                                      </p:cBhvr>
                                      <p:to>
                                        <p:strVal val="hidden"/>
                                      </p:to>
                                    </p:set>
                                  </p:childTnLst>
                                </p:cTn>
                              </p:par>
                              <p:par>
                                <p:cTn id="154" presetID="22" presetClass="entr" presetSubtype="8" fill="hold" grpId="0" nodeType="withEffect">
                                  <p:stCondLst>
                                    <p:cond delay="0"/>
                                  </p:stCondLst>
                                  <p:childTnLst>
                                    <p:set>
                                      <p:cBhvr>
                                        <p:cTn id="155" dur="1" fill="hold">
                                          <p:stCondLst>
                                            <p:cond delay="0"/>
                                          </p:stCondLst>
                                        </p:cTn>
                                        <p:tgtEl>
                                          <p:spTgt spid="7"/>
                                        </p:tgtEl>
                                        <p:attrNameLst>
                                          <p:attrName>style.visibility</p:attrName>
                                        </p:attrNameLst>
                                      </p:cBhvr>
                                      <p:to>
                                        <p:strVal val="visible"/>
                                      </p:to>
                                    </p:set>
                                    <p:animEffect transition="in" filter="wipe(left)">
                                      <p:cBhvr>
                                        <p:cTn id="156" dur="500"/>
                                        <p:tgtEl>
                                          <p:spTgt spid="7"/>
                                        </p:tgtEl>
                                      </p:cBhvr>
                                    </p:animEffect>
                                  </p:childTnLst>
                                </p:cTn>
                              </p:par>
                              <p:par>
                                <p:cTn id="157" presetID="22" presetClass="entr" presetSubtype="8" fill="hold" grpId="0" nodeType="withEffect">
                                  <p:stCondLst>
                                    <p:cond delay="250"/>
                                  </p:stCondLst>
                                  <p:childTnLst>
                                    <p:set>
                                      <p:cBhvr>
                                        <p:cTn id="158" dur="1" fill="hold">
                                          <p:stCondLst>
                                            <p:cond delay="0"/>
                                          </p:stCondLst>
                                        </p:cTn>
                                        <p:tgtEl>
                                          <p:spTgt spid="8"/>
                                        </p:tgtEl>
                                        <p:attrNameLst>
                                          <p:attrName>style.visibility</p:attrName>
                                        </p:attrNameLst>
                                      </p:cBhvr>
                                      <p:to>
                                        <p:strVal val="visible"/>
                                      </p:to>
                                    </p:set>
                                    <p:animEffect transition="in" filter="wipe(left)">
                                      <p:cBhvr>
                                        <p:cTn id="159" dur="500"/>
                                        <p:tgtEl>
                                          <p:spTgt spid="8"/>
                                        </p:tgtEl>
                                      </p:cBhvr>
                                    </p:animEffect>
                                  </p:childTnLst>
                                </p:cTn>
                              </p:par>
                              <p:par>
                                <p:cTn id="160" presetID="22" presetClass="entr" presetSubtype="8" fill="hold" grpId="0" nodeType="withEffect">
                                  <p:stCondLst>
                                    <p:cond delay="500"/>
                                  </p:stCondLst>
                                  <p:childTnLst>
                                    <p:set>
                                      <p:cBhvr>
                                        <p:cTn id="161" dur="1" fill="hold">
                                          <p:stCondLst>
                                            <p:cond delay="0"/>
                                          </p:stCondLst>
                                        </p:cTn>
                                        <p:tgtEl>
                                          <p:spTgt spid="9"/>
                                        </p:tgtEl>
                                        <p:attrNameLst>
                                          <p:attrName>style.visibility</p:attrName>
                                        </p:attrNameLst>
                                      </p:cBhvr>
                                      <p:to>
                                        <p:strVal val="visible"/>
                                      </p:to>
                                    </p:set>
                                    <p:animEffect transition="in" filter="wipe(left)">
                                      <p:cBhvr>
                                        <p:cTn id="162" dur="500"/>
                                        <p:tgtEl>
                                          <p:spTgt spid="9"/>
                                        </p:tgtEl>
                                      </p:cBhvr>
                                    </p:animEffect>
                                  </p:childTnLst>
                                </p:cTn>
                              </p:par>
                              <p:par>
                                <p:cTn id="163" presetID="22" presetClass="entr" presetSubtype="8" fill="hold" grpId="0" nodeType="withEffect">
                                  <p:stCondLst>
                                    <p:cond delay="500"/>
                                  </p:stCondLst>
                                  <p:childTnLst>
                                    <p:set>
                                      <p:cBhvr>
                                        <p:cTn id="164" dur="1" fill="hold">
                                          <p:stCondLst>
                                            <p:cond delay="0"/>
                                          </p:stCondLst>
                                        </p:cTn>
                                        <p:tgtEl>
                                          <p:spTgt spid="10"/>
                                        </p:tgtEl>
                                        <p:attrNameLst>
                                          <p:attrName>style.visibility</p:attrName>
                                        </p:attrNameLst>
                                      </p:cBhvr>
                                      <p:to>
                                        <p:strVal val="visible"/>
                                      </p:to>
                                    </p:set>
                                    <p:animEffect transition="in" filter="wipe(left)">
                                      <p:cBhvr>
                                        <p:cTn id="165" dur="500"/>
                                        <p:tgtEl>
                                          <p:spTgt spid="10"/>
                                        </p:tgtEl>
                                      </p:cBhvr>
                                    </p:animEffect>
                                  </p:childTnLst>
                                </p:cTn>
                              </p:par>
                              <p:par>
                                <p:cTn id="166" presetID="22" presetClass="entr" presetSubtype="8" fill="hold" grpId="0" nodeType="withEffect">
                                  <p:stCondLst>
                                    <p:cond delay="750"/>
                                  </p:stCondLst>
                                  <p:childTnLst>
                                    <p:set>
                                      <p:cBhvr>
                                        <p:cTn id="167" dur="1" fill="hold">
                                          <p:stCondLst>
                                            <p:cond delay="0"/>
                                          </p:stCondLst>
                                        </p:cTn>
                                        <p:tgtEl>
                                          <p:spTgt spid="11"/>
                                        </p:tgtEl>
                                        <p:attrNameLst>
                                          <p:attrName>style.visibility</p:attrName>
                                        </p:attrNameLst>
                                      </p:cBhvr>
                                      <p:to>
                                        <p:strVal val="visible"/>
                                      </p:to>
                                    </p:set>
                                    <p:animEffect transition="in" filter="wipe(left)">
                                      <p:cBhvr>
                                        <p:cTn id="168" dur="500"/>
                                        <p:tgtEl>
                                          <p:spTgt spid="11"/>
                                        </p:tgtEl>
                                      </p:cBhvr>
                                    </p:animEffect>
                                  </p:childTnLst>
                                </p:cTn>
                              </p:par>
                            </p:childTnLst>
                          </p:cTn>
                        </p:par>
                      </p:childTnLst>
                    </p:cTn>
                  </p:par>
                  <p:par>
                    <p:cTn id="169" fill="hold">
                      <p:stCondLst>
                        <p:cond delay="indefinite"/>
                      </p:stCondLst>
                      <p:childTnLst>
                        <p:par>
                          <p:cTn id="170" fill="hold">
                            <p:stCondLst>
                              <p:cond delay="0"/>
                            </p:stCondLst>
                            <p:childTnLst>
                              <p:par>
                                <p:cTn id="171" presetID="22" presetClass="entr" presetSubtype="8" fill="hold" grpId="0" nodeType="clickEffect">
                                  <p:stCondLst>
                                    <p:cond delay="0"/>
                                  </p:stCondLst>
                                  <p:childTnLst>
                                    <p:set>
                                      <p:cBhvr>
                                        <p:cTn id="172" dur="1" fill="hold">
                                          <p:stCondLst>
                                            <p:cond delay="0"/>
                                          </p:stCondLst>
                                        </p:cTn>
                                        <p:tgtEl>
                                          <p:spTgt spid="28"/>
                                        </p:tgtEl>
                                        <p:attrNameLst>
                                          <p:attrName>style.visibility</p:attrName>
                                        </p:attrNameLst>
                                      </p:cBhvr>
                                      <p:to>
                                        <p:strVal val="visible"/>
                                      </p:to>
                                    </p:set>
                                    <p:animEffect transition="in" filter="wipe(left)">
                                      <p:cBhvr>
                                        <p:cTn id="173" dur="500"/>
                                        <p:tgtEl>
                                          <p:spTgt spid="28"/>
                                        </p:tgtEl>
                                      </p:cBhvr>
                                    </p:animEffect>
                                  </p:childTnLst>
                                </p:cTn>
                              </p:par>
                              <p:par>
                                <p:cTn id="174" presetID="18" presetClass="emph" presetSubtype="0" fill="hold" grpId="1" nodeType="withEffect">
                                  <p:stCondLst>
                                    <p:cond delay="0"/>
                                  </p:stCondLst>
                                  <p:childTnLst>
                                    <p:set>
                                      <p:cBhvr override="childStyle">
                                        <p:cTn id="175" dur="500" fill="hold"/>
                                        <p:tgtEl>
                                          <p:spTgt spid="28"/>
                                        </p:tgtEl>
                                        <p:attrNameLst>
                                          <p:attrName>style.textDecorationUnderline</p:attrName>
                                        </p:attrNameLst>
                                      </p:cBhvr>
                                      <p:to>
                                        <p:strVal val="true"/>
                                      </p:to>
                                    </p:set>
                                  </p:childTnLst>
                                </p:cTn>
                              </p:par>
                              <p:par>
                                <p:cTn id="176" presetID="39" presetClass="entr" presetSubtype="0" accel="100000" fill="hold" grpId="0" nodeType="withEffect">
                                  <p:stCondLst>
                                    <p:cond delay="300"/>
                                  </p:stCondLst>
                                  <p:childTnLst>
                                    <p:set>
                                      <p:cBhvr>
                                        <p:cTn id="177" dur="1" fill="hold">
                                          <p:stCondLst>
                                            <p:cond delay="0"/>
                                          </p:stCondLst>
                                        </p:cTn>
                                        <p:tgtEl>
                                          <p:spTgt spid="27"/>
                                        </p:tgtEl>
                                        <p:attrNameLst>
                                          <p:attrName>style.visibility</p:attrName>
                                        </p:attrNameLst>
                                      </p:cBhvr>
                                      <p:to>
                                        <p:strVal val="visible"/>
                                      </p:to>
                                    </p:set>
                                    <p:anim calcmode="lin" valueType="num">
                                      <p:cBhvr>
                                        <p:cTn id="178" dur="10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179" dur="10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180" dur="10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181"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0"/>
                                        </p:tgtEl>
                                        <p:attrNameLst>
                                          <p:attrName>style.visibility</p:attrName>
                                        </p:attrNameLst>
                                      </p:cBhvr>
                                      <p:to>
                                        <p:strVal val="visible"/>
                                      </p:to>
                                    </p:set>
                                    <p:animEffect transition="in" filter="wipe(left)">
                                      <p:cBhvr>
                                        <p:cTn id="186" dur="500"/>
                                        <p:tgtEl>
                                          <p:spTgt spid="30"/>
                                        </p:tgtEl>
                                      </p:cBhvr>
                                    </p:animEffect>
                                  </p:childTnLst>
                                </p:cTn>
                              </p:par>
                              <p:par>
                                <p:cTn id="187" presetID="18" presetClass="emph" presetSubtype="0" fill="hold" grpId="1" nodeType="withEffect">
                                  <p:stCondLst>
                                    <p:cond delay="0"/>
                                  </p:stCondLst>
                                  <p:childTnLst>
                                    <p:set>
                                      <p:cBhvr override="childStyle">
                                        <p:cTn id="188" dur="500" fill="hold"/>
                                        <p:tgtEl>
                                          <p:spTgt spid="30"/>
                                        </p:tgtEl>
                                        <p:attrNameLst>
                                          <p:attrName>style.textDecorationUnderline</p:attrName>
                                        </p:attrNameLst>
                                      </p:cBhvr>
                                      <p:to>
                                        <p:strVal val="true"/>
                                      </p:to>
                                    </p:set>
                                  </p:childTnLst>
                                </p:cTn>
                              </p:par>
                              <p:par>
                                <p:cTn id="189" presetID="39" presetClass="entr" presetSubtype="0" accel="100000" fill="hold" grpId="0" nodeType="withEffect">
                                  <p:stCondLst>
                                    <p:cond delay="250"/>
                                  </p:stCondLst>
                                  <p:childTnLst>
                                    <p:set>
                                      <p:cBhvr>
                                        <p:cTn id="190" dur="1" fill="hold">
                                          <p:stCondLst>
                                            <p:cond delay="0"/>
                                          </p:stCondLst>
                                        </p:cTn>
                                        <p:tgtEl>
                                          <p:spTgt spid="29"/>
                                        </p:tgtEl>
                                        <p:attrNameLst>
                                          <p:attrName>style.visibility</p:attrName>
                                        </p:attrNameLst>
                                      </p:cBhvr>
                                      <p:to>
                                        <p:strVal val="visible"/>
                                      </p:to>
                                    </p:set>
                                    <p:anim calcmode="lin" valueType="num">
                                      <p:cBhvr>
                                        <p:cTn id="191" dur="1000" fill="hold"/>
                                        <p:tgtEl>
                                          <p:spTgt spid="29"/>
                                        </p:tgtEl>
                                        <p:attrNameLst>
                                          <p:attrName>ppt_h</p:attrName>
                                        </p:attrNameLst>
                                      </p:cBhvr>
                                      <p:tavLst>
                                        <p:tav tm="0">
                                          <p:val>
                                            <p:strVal val="#ppt_h/20"/>
                                          </p:val>
                                        </p:tav>
                                        <p:tav tm="50000">
                                          <p:val>
                                            <p:strVal val="#ppt_h/20"/>
                                          </p:val>
                                        </p:tav>
                                        <p:tav tm="100000">
                                          <p:val>
                                            <p:strVal val="#ppt_h"/>
                                          </p:val>
                                        </p:tav>
                                      </p:tavLst>
                                    </p:anim>
                                    <p:anim calcmode="lin" valueType="num">
                                      <p:cBhvr>
                                        <p:cTn id="192" dur="1000" fill="hold"/>
                                        <p:tgtEl>
                                          <p:spTgt spid="29"/>
                                        </p:tgtEl>
                                        <p:attrNameLst>
                                          <p:attrName>ppt_w</p:attrName>
                                        </p:attrNameLst>
                                      </p:cBhvr>
                                      <p:tavLst>
                                        <p:tav tm="0">
                                          <p:val>
                                            <p:strVal val="#ppt_w+.3"/>
                                          </p:val>
                                        </p:tav>
                                        <p:tav tm="50000">
                                          <p:val>
                                            <p:strVal val="#ppt_w+.3"/>
                                          </p:val>
                                        </p:tav>
                                        <p:tav tm="100000">
                                          <p:val>
                                            <p:strVal val="#ppt_w"/>
                                          </p:val>
                                        </p:tav>
                                      </p:tavLst>
                                    </p:anim>
                                    <p:anim calcmode="lin" valueType="num">
                                      <p:cBhvr>
                                        <p:cTn id="193" dur="1000" fill="hold"/>
                                        <p:tgtEl>
                                          <p:spTgt spid="29"/>
                                        </p:tgtEl>
                                        <p:attrNameLst>
                                          <p:attrName>ppt_x</p:attrName>
                                        </p:attrNameLst>
                                      </p:cBhvr>
                                      <p:tavLst>
                                        <p:tav tm="0">
                                          <p:val>
                                            <p:strVal val="#ppt_x-.3"/>
                                          </p:val>
                                        </p:tav>
                                        <p:tav tm="50000">
                                          <p:val>
                                            <p:strVal val="#ppt_x"/>
                                          </p:val>
                                        </p:tav>
                                        <p:tav tm="100000">
                                          <p:val>
                                            <p:strVal val="#ppt_x"/>
                                          </p:val>
                                        </p:tav>
                                      </p:tavLst>
                                    </p:anim>
                                    <p:anim calcmode="lin" valueType="num">
                                      <p:cBhvr>
                                        <p:cTn id="194"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31"/>
                                        </p:tgtEl>
                                        <p:attrNameLst>
                                          <p:attrName>style.visibility</p:attrName>
                                        </p:attrNameLst>
                                      </p:cBhvr>
                                      <p:to>
                                        <p:strVal val="visible"/>
                                      </p:to>
                                    </p:set>
                                    <p:animEffect transition="in" filter="fade">
                                      <p:cBhvr>
                                        <p:cTn id="199" dur="250"/>
                                        <p:tgtEl>
                                          <p:spTgt spid="31"/>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32"/>
                                        </p:tgtEl>
                                        <p:attrNameLst>
                                          <p:attrName>style.visibility</p:attrName>
                                        </p:attrNameLst>
                                      </p:cBhvr>
                                      <p:to>
                                        <p:strVal val="visible"/>
                                      </p:to>
                                    </p:set>
                                    <p:animEffect transition="in" filter="fade">
                                      <p:cBhvr>
                                        <p:cTn id="202" dur="250"/>
                                        <p:tgtEl>
                                          <p:spTgt spid="32"/>
                                        </p:tgtEl>
                                      </p:cBhvr>
                                    </p:animEffect>
                                  </p:childTnLst>
                                </p:cTn>
                              </p:par>
                              <p:par>
                                <p:cTn id="203" presetID="8" presetClass="emph" presetSubtype="0" fill="hold" grpId="3" nodeType="withEffect">
                                  <p:stCondLst>
                                    <p:cond delay="250"/>
                                  </p:stCondLst>
                                  <p:childTnLst>
                                    <p:animRot by="960000">
                                      <p:cBhvr>
                                        <p:cTn id="204" dur="2000" fill="hold"/>
                                        <p:tgtEl>
                                          <p:spTgt spid="31"/>
                                        </p:tgtEl>
                                        <p:attrNameLst>
                                          <p:attrName>r</p:attrName>
                                        </p:attrNameLst>
                                      </p:cBhvr>
                                    </p:animRot>
                                  </p:childTnLst>
                                </p:cTn>
                              </p:par>
                              <p:par>
                                <p:cTn id="205" presetID="8" presetClass="emph" presetSubtype="0" fill="hold" grpId="3" nodeType="withEffect">
                                  <p:stCondLst>
                                    <p:cond delay="250"/>
                                  </p:stCondLst>
                                  <p:childTnLst>
                                    <p:animRot by="-4482000">
                                      <p:cBhvr>
                                        <p:cTn id="206" dur="2000" fill="hold"/>
                                        <p:tgtEl>
                                          <p:spTgt spid="32"/>
                                        </p:tgtEl>
                                        <p:attrNameLst>
                                          <p:attrName>r</p:attrName>
                                        </p:attrNameLst>
                                      </p:cBhvr>
                                    </p:animRot>
                                  </p:childTnLst>
                                </p:cTn>
                              </p:par>
                              <p:par>
                                <p:cTn id="207" presetID="3" presetClass="emph" presetSubtype="2" fill="hold" grpId="4" nodeType="withEffect">
                                  <p:stCondLst>
                                    <p:cond delay="250"/>
                                  </p:stCondLst>
                                  <p:childTnLst>
                                    <p:animClr clrSpc="rgb" dir="cw">
                                      <p:cBhvr override="childStyle">
                                        <p:cTn id="208" dur="2000" fill="hold"/>
                                        <p:tgtEl>
                                          <p:spTgt spid="31"/>
                                        </p:tgtEl>
                                        <p:attrNameLst>
                                          <p:attrName>style.color</p:attrName>
                                        </p:attrNameLst>
                                      </p:cBhvr>
                                      <p:to>
                                        <a:srgbClr val="FF0000"/>
                                      </p:to>
                                    </p:animClr>
                                  </p:childTnLst>
                                </p:cTn>
                              </p:par>
                              <p:par>
                                <p:cTn id="209" presetID="3" presetClass="emph" presetSubtype="2" fill="hold" grpId="4" nodeType="withEffect">
                                  <p:stCondLst>
                                    <p:cond delay="250"/>
                                  </p:stCondLst>
                                  <p:childTnLst>
                                    <p:animClr clrSpc="rgb" dir="cw">
                                      <p:cBhvr override="childStyle">
                                        <p:cTn id="210" dur="2000" fill="hold"/>
                                        <p:tgtEl>
                                          <p:spTgt spid="32"/>
                                        </p:tgtEl>
                                        <p:attrNameLst>
                                          <p:attrName>style.color</p:attrName>
                                        </p:attrNameLst>
                                      </p:cBhvr>
                                      <p:to>
                                        <a:srgbClr val="FF0000"/>
                                      </p:to>
                                    </p:animClr>
                                  </p:childTnLst>
                                </p:cTn>
                              </p:par>
                              <p:par>
                                <p:cTn id="211" presetID="42" presetClass="path" presetSubtype="0" accel="50000" decel="50000" fill="hold" grpId="1" nodeType="withEffect">
                                  <p:stCondLst>
                                    <p:cond delay="250"/>
                                  </p:stCondLst>
                                  <p:childTnLst>
                                    <p:animMotion origin="layout" path="M -1.94444E-6 1.11111E-6 L -0.08871 0.48727 " pathEditMode="relative" rAng="0" ptsTypes="AA">
                                      <p:cBhvr>
                                        <p:cTn id="212" dur="2000" fill="hold"/>
                                        <p:tgtEl>
                                          <p:spTgt spid="32"/>
                                        </p:tgtEl>
                                        <p:attrNameLst>
                                          <p:attrName>ppt_x</p:attrName>
                                          <p:attrName>ppt_y</p:attrName>
                                        </p:attrNameLst>
                                      </p:cBhvr>
                                      <p:rCtr x="-4444" y="24352"/>
                                    </p:animMotion>
                                  </p:childTnLst>
                                </p:cTn>
                              </p:par>
                              <p:par>
                                <p:cTn id="213" presetID="42" presetClass="path" presetSubtype="0" accel="50000" decel="50000" fill="hold" grpId="1" nodeType="withEffect">
                                  <p:stCondLst>
                                    <p:cond delay="250"/>
                                  </p:stCondLst>
                                  <p:childTnLst>
                                    <p:animMotion origin="layout" path="M 4.16667E-6 -2.96296E-6 L 0.35625 0.39699 " pathEditMode="relative" rAng="0" ptsTypes="AA">
                                      <p:cBhvr>
                                        <p:cTn id="214" dur="2000" fill="hold"/>
                                        <p:tgtEl>
                                          <p:spTgt spid="31"/>
                                        </p:tgtEl>
                                        <p:attrNameLst>
                                          <p:attrName>ppt_x</p:attrName>
                                          <p:attrName>ppt_y</p:attrName>
                                        </p:attrNameLst>
                                      </p:cBhvr>
                                      <p:rCtr x="17812" y="19838"/>
                                    </p:animMotion>
                                  </p:childTnLst>
                                </p:cTn>
                              </p:par>
                              <p:par>
                                <p:cTn id="215" presetID="10" presetClass="exit" presetSubtype="0" fill="hold" grpId="1" nodeType="withEffect">
                                  <p:stCondLst>
                                    <p:cond delay="250"/>
                                  </p:stCondLst>
                                  <p:childTnLst>
                                    <p:animEffect transition="out" filter="fade">
                                      <p:cBhvr>
                                        <p:cTn id="216" dur="1250"/>
                                        <p:tgtEl>
                                          <p:spTgt spid="6"/>
                                        </p:tgtEl>
                                      </p:cBhvr>
                                    </p:animEffect>
                                    <p:set>
                                      <p:cBhvr>
                                        <p:cTn id="217" dur="1" fill="hold">
                                          <p:stCondLst>
                                            <p:cond delay="1249"/>
                                          </p:stCondLst>
                                        </p:cTn>
                                        <p:tgtEl>
                                          <p:spTgt spid="6"/>
                                        </p:tgtEl>
                                        <p:attrNameLst>
                                          <p:attrName>style.visibility</p:attrName>
                                        </p:attrNameLst>
                                      </p:cBhvr>
                                      <p:to>
                                        <p:strVal val="hidden"/>
                                      </p:to>
                                    </p:set>
                                  </p:childTnLst>
                                </p:cTn>
                              </p:par>
                              <p:par>
                                <p:cTn id="218" presetID="10" presetClass="exit" presetSubtype="0" fill="hold" grpId="1" nodeType="withEffect">
                                  <p:stCondLst>
                                    <p:cond delay="250"/>
                                  </p:stCondLst>
                                  <p:childTnLst>
                                    <p:animEffect transition="out" filter="fade">
                                      <p:cBhvr>
                                        <p:cTn id="219" dur="500"/>
                                        <p:tgtEl>
                                          <p:spTgt spid="29"/>
                                        </p:tgtEl>
                                      </p:cBhvr>
                                    </p:animEffect>
                                    <p:set>
                                      <p:cBhvr>
                                        <p:cTn id="220" dur="1" fill="hold">
                                          <p:stCondLst>
                                            <p:cond delay="499"/>
                                          </p:stCondLst>
                                        </p:cTn>
                                        <p:tgtEl>
                                          <p:spTgt spid="29"/>
                                        </p:tgtEl>
                                        <p:attrNameLst>
                                          <p:attrName>style.visibility</p:attrName>
                                        </p:attrNameLst>
                                      </p:cBhvr>
                                      <p:to>
                                        <p:strVal val="hidden"/>
                                      </p:to>
                                    </p:set>
                                  </p:childTnLst>
                                </p:cTn>
                              </p:par>
                              <p:par>
                                <p:cTn id="221" presetID="10" presetClass="exit" presetSubtype="0" fill="hold" grpId="1" nodeType="withEffect">
                                  <p:stCondLst>
                                    <p:cond delay="250"/>
                                  </p:stCondLst>
                                  <p:childTnLst>
                                    <p:animEffect transition="out" filter="fade">
                                      <p:cBhvr>
                                        <p:cTn id="222" dur="500"/>
                                        <p:tgtEl>
                                          <p:spTgt spid="27"/>
                                        </p:tgtEl>
                                      </p:cBhvr>
                                    </p:animEffect>
                                    <p:set>
                                      <p:cBhvr>
                                        <p:cTn id="223" dur="1" fill="hold">
                                          <p:stCondLst>
                                            <p:cond delay="499"/>
                                          </p:stCondLst>
                                        </p:cTn>
                                        <p:tgtEl>
                                          <p:spTgt spid="27"/>
                                        </p:tgtEl>
                                        <p:attrNameLst>
                                          <p:attrName>style.visibility</p:attrName>
                                        </p:attrNameLst>
                                      </p:cBhvr>
                                      <p:to>
                                        <p:strVal val="hidden"/>
                                      </p:to>
                                    </p:set>
                                  </p:childTnLst>
                                </p:cTn>
                              </p:par>
                              <p:par>
                                <p:cTn id="224" presetID="10" presetClass="exit" presetSubtype="0" fill="hold" grpId="2" nodeType="withEffect">
                                  <p:stCondLst>
                                    <p:cond delay="250"/>
                                  </p:stCondLst>
                                  <p:childTnLst>
                                    <p:animEffect transition="out" filter="fade">
                                      <p:cBhvr>
                                        <p:cTn id="225" dur="500"/>
                                        <p:tgtEl>
                                          <p:spTgt spid="28"/>
                                        </p:tgtEl>
                                      </p:cBhvr>
                                    </p:animEffect>
                                    <p:set>
                                      <p:cBhvr>
                                        <p:cTn id="226" dur="1" fill="hold">
                                          <p:stCondLst>
                                            <p:cond delay="499"/>
                                          </p:stCondLst>
                                        </p:cTn>
                                        <p:tgtEl>
                                          <p:spTgt spid="28"/>
                                        </p:tgtEl>
                                        <p:attrNameLst>
                                          <p:attrName>style.visibility</p:attrName>
                                        </p:attrNameLst>
                                      </p:cBhvr>
                                      <p:to>
                                        <p:strVal val="hidden"/>
                                      </p:to>
                                    </p:set>
                                  </p:childTnLst>
                                </p:cTn>
                              </p:par>
                              <p:par>
                                <p:cTn id="227" presetID="10" presetClass="exit" presetSubtype="0" fill="hold" grpId="2" nodeType="withEffect">
                                  <p:stCondLst>
                                    <p:cond delay="250"/>
                                  </p:stCondLst>
                                  <p:childTnLst>
                                    <p:animEffect transition="out" filter="fade">
                                      <p:cBhvr>
                                        <p:cTn id="228" dur="500"/>
                                        <p:tgtEl>
                                          <p:spTgt spid="30"/>
                                        </p:tgtEl>
                                      </p:cBhvr>
                                    </p:animEffect>
                                    <p:set>
                                      <p:cBhvr>
                                        <p:cTn id="229" dur="1" fill="hold">
                                          <p:stCondLst>
                                            <p:cond delay="499"/>
                                          </p:stCondLst>
                                        </p:cTn>
                                        <p:tgtEl>
                                          <p:spTgt spid="30"/>
                                        </p:tgtEl>
                                        <p:attrNameLst>
                                          <p:attrName>style.visibility</p:attrName>
                                        </p:attrNameLst>
                                      </p:cBhvr>
                                      <p:to>
                                        <p:strVal val="hidden"/>
                                      </p:to>
                                    </p:set>
                                  </p:childTnLst>
                                </p:cTn>
                              </p:par>
                              <p:par>
                                <p:cTn id="230" presetID="10" presetClass="exit" presetSubtype="0" fill="hold" grpId="1" nodeType="withEffect">
                                  <p:stCondLst>
                                    <p:cond delay="250"/>
                                  </p:stCondLst>
                                  <p:childTnLst>
                                    <p:animEffect transition="out" filter="fade">
                                      <p:cBhvr>
                                        <p:cTn id="231" dur="500"/>
                                        <p:tgtEl>
                                          <p:spTgt spid="7"/>
                                        </p:tgtEl>
                                      </p:cBhvr>
                                    </p:animEffect>
                                    <p:set>
                                      <p:cBhvr>
                                        <p:cTn id="232" dur="1" fill="hold">
                                          <p:stCondLst>
                                            <p:cond delay="499"/>
                                          </p:stCondLst>
                                        </p:cTn>
                                        <p:tgtEl>
                                          <p:spTgt spid="7"/>
                                        </p:tgtEl>
                                        <p:attrNameLst>
                                          <p:attrName>style.visibility</p:attrName>
                                        </p:attrNameLst>
                                      </p:cBhvr>
                                      <p:to>
                                        <p:strVal val="hidden"/>
                                      </p:to>
                                    </p:set>
                                  </p:childTnLst>
                                </p:cTn>
                              </p:par>
                              <p:par>
                                <p:cTn id="233" presetID="10" presetClass="exit" presetSubtype="0" fill="hold" grpId="1" nodeType="withEffect">
                                  <p:stCondLst>
                                    <p:cond delay="250"/>
                                  </p:stCondLst>
                                  <p:childTnLst>
                                    <p:animEffect transition="out" filter="fade">
                                      <p:cBhvr>
                                        <p:cTn id="234" dur="500"/>
                                        <p:tgtEl>
                                          <p:spTgt spid="8"/>
                                        </p:tgtEl>
                                      </p:cBhvr>
                                    </p:animEffect>
                                    <p:set>
                                      <p:cBhvr>
                                        <p:cTn id="235" dur="1" fill="hold">
                                          <p:stCondLst>
                                            <p:cond delay="499"/>
                                          </p:stCondLst>
                                        </p:cTn>
                                        <p:tgtEl>
                                          <p:spTgt spid="8"/>
                                        </p:tgtEl>
                                        <p:attrNameLst>
                                          <p:attrName>style.visibility</p:attrName>
                                        </p:attrNameLst>
                                      </p:cBhvr>
                                      <p:to>
                                        <p:strVal val="hidden"/>
                                      </p:to>
                                    </p:set>
                                  </p:childTnLst>
                                </p:cTn>
                              </p:par>
                              <p:par>
                                <p:cTn id="236" presetID="10" presetClass="exit" presetSubtype="0" fill="hold" grpId="1" nodeType="withEffect">
                                  <p:stCondLst>
                                    <p:cond delay="250"/>
                                  </p:stCondLst>
                                  <p:childTnLst>
                                    <p:animEffect transition="out" filter="fade">
                                      <p:cBhvr>
                                        <p:cTn id="237" dur="500"/>
                                        <p:tgtEl>
                                          <p:spTgt spid="9"/>
                                        </p:tgtEl>
                                      </p:cBhvr>
                                    </p:animEffect>
                                    <p:set>
                                      <p:cBhvr>
                                        <p:cTn id="238" dur="1" fill="hold">
                                          <p:stCondLst>
                                            <p:cond delay="499"/>
                                          </p:stCondLst>
                                        </p:cTn>
                                        <p:tgtEl>
                                          <p:spTgt spid="9"/>
                                        </p:tgtEl>
                                        <p:attrNameLst>
                                          <p:attrName>style.visibility</p:attrName>
                                        </p:attrNameLst>
                                      </p:cBhvr>
                                      <p:to>
                                        <p:strVal val="hidden"/>
                                      </p:to>
                                    </p:set>
                                  </p:childTnLst>
                                </p:cTn>
                              </p:par>
                              <p:par>
                                <p:cTn id="239" presetID="10" presetClass="exit" presetSubtype="0" fill="hold" grpId="1" nodeType="withEffect">
                                  <p:stCondLst>
                                    <p:cond delay="250"/>
                                  </p:stCondLst>
                                  <p:childTnLst>
                                    <p:animEffect transition="out" filter="fade">
                                      <p:cBhvr>
                                        <p:cTn id="240" dur="500"/>
                                        <p:tgtEl>
                                          <p:spTgt spid="10"/>
                                        </p:tgtEl>
                                      </p:cBhvr>
                                    </p:animEffect>
                                    <p:set>
                                      <p:cBhvr>
                                        <p:cTn id="241" dur="1" fill="hold">
                                          <p:stCondLst>
                                            <p:cond delay="499"/>
                                          </p:stCondLst>
                                        </p:cTn>
                                        <p:tgtEl>
                                          <p:spTgt spid="10"/>
                                        </p:tgtEl>
                                        <p:attrNameLst>
                                          <p:attrName>style.visibility</p:attrName>
                                        </p:attrNameLst>
                                      </p:cBhvr>
                                      <p:to>
                                        <p:strVal val="hidden"/>
                                      </p:to>
                                    </p:set>
                                  </p:childTnLst>
                                </p:cTn>
                              </p:par>
                              <p:par>
                                <p:cTn id="242" presetID="10" presetClass="exit" presetSubtype="0" fill="hold" grpId="1" nodeType="withEffect">
                                  <p:stCondLst>
                                    <p:cond delay="250"/>
                                  </p:stCondLst>
                                  <p:childTnLst>
                                    <p:animEffect transition="out" filter="fade">
                                      <p:cBhvr>
                                        <p:cTn id="243" dur="500"/>
                                        <p:tgtEl>
                                          <p:spTgt spid="11"/>
                                        </p:tgtEl>
                                      </p:cBhvr>
                                    </p:animEffect>
                                    <p:set>
                                      <p:cBhvr>
                                        <p:cTn id="244" dur="1" fill="hold">
                                          <p:stCondLst>
                                            <p:cond delay="499"/>
                                          </p:stCondLst>
                                        </p:cTn>
                                        <p:tgtEl>
                                          <p:spTgt spid="11"/>
                                        </p:tgtEl>
                                        <p:attrNameLst>
                                          <p:attrName>style.visibility</p:attrName>
                                        </p:attrNameLst>
                                      </p:cBhvr>
                                      <p:to>
                                        <p:strVal val="hidden"/>
                                      </p:to>
                                    </p:set>
                                  </p:childTnLst>
                                </p:cTn>
                              </p:par>
                              <p:par>
                                <p:cTn id="245" presetID="10" presetClass="entr" presetSubtype="0" fill="hold" nodeType="withEffect">
                                  <p:stCondLst>
                                    <p:cond delay="2150"/>
                                  </p:stCondLst>
                                  <p:childTnLst>
                                    <p:set>
                                      <p:cBhvr>
                                        <p:cTn id="246" dur="1" fill="hold">
                                          <p:stCondLst>
                                            <p:cond delay="0"/>
                                          </p:stCondLst>
                                        </p:cTn>
                                        <p:tgtEl>
                                          <p:spTgt spid="2"/>
                                        </p:tgtEl>
                                        <p:attrNameLst>
                                          <p:attrName>style.visibility</p:attrName>
                                        </p:attrNameLst>
                                      </p:cBhvr>
                                      <p:to>
                                        <p:strVal val="visible"/>
                                      </p:to>
                                    </p:set>
                                    <p:animEffect transition="in" filter="fade">
                                      <p:cBhvr>
                                        <p:cTn id="247" dur="250"/>
                                        <p:tgtEl>
                                          <p:spTgt spid="2"/>
                                        </p:tgtEl>
                                      </p:cBhvr>
                                    </p:animEffect>
                                  </p:childTnLst>
                                </p:cTn>
                              </p:par>
                              <p:par>
                                <p:cTn id="248" presetID="10" presetClass="exit" presetSubtype="0" fill="hold" grpId="2" nodeType="withEffect">
                                  <p:stCondLst>
                                    <p:cond delay="2250"/>
                                  </p:stCondLst>
                                  <p:childTnLst>
                                    <p:animEffect transition="out" filter="fade">
                                      <p:cBhvr>
                                        <p:cTn id="249" dur="500"/>
                                        <p:tgtEl>
                                          <p:spTgt spid="32"/>
                                        </p:tgtEl>
                                      </p:cBhvr>
                                    </p:animEffect>
                                    <p:set>
                                      <p:cBhvr>
                                        <p:cTn id="250" dur="1" fill="hold">
                                          <p:stCondLst>
                                            <p:cond delay="499"/>
                                          </p:stCondLst>
                                        </p:cTn>
                                        <p:tgtEl>
                                          <p:spTgt spid="32"/>
                                        </p:tgtEl>
                                        <p:attrNameLst>
                                          <p:attrName>style.visibility</p:attrName>
                                        </p:attrNameLst>
                                      </p:cBhvr>
                                      <p:to>
                                        <p:strVal val="hidden"/>
                                      </p:to>
                                    </p:set>
                                  </p:childTnLst>
                                </p:cTn>
                              </p:par>
                              <p:par>
                                <p:cTn id="251" presetID="10" presetClass="exit" presetSubtype="0" fill="hold" grpId="2" nodeType="withEffect">
                                  <p:stCondLst>
                                    <p:cond delay="2250"/>
                                  </p:stCondLst>
                                  <p:childTnLst>
                                    <p:animEffect transition="out" filter="fade">
                                      <p:cBhvr>
                                        <p:cTn id="252" dur="500"/>
                                        <p:tgtEl>
                                          <p:spTgt spid="31"/>
                                        </p:tgtEl>
                                      </p:cBhvr>
                                    </p:animEffect>
                                    <p:set>
                                      <p:cBhvr>
                                        <p:cTn id="253" dur="1" fill="hold">
                                          <p:stCondLst>
                                            <p:cond delay="499"/>
                                          </p:stCondLst>
                                        </p:cTn>
                                        <p:tgtEl>
                                          <p:spTgt spid="31"/>
                                        </p:tgtEl>
                                        <p:attrNameLst>
                                          <p:attrName>style.visibility</p:attrName>
                                        </p:attrNameLst>
                                      </p:cBhvr>
                                      <p:to>
                                        <p:strVal val="hidden"/>
                                      </p:to>
                                    </p:set>
                                  </p:childTnLst>
                                </p:cTn>
                              </p:par>
                            </p:childTnLst>
                          </p:cTn>
                        </p:par>
                      </p:childTnLst>
                    </p:cTn>
                  </p:par>
                  <p:par>
                    <p:cTn id="254" fill="hold">
                      <p:stCondLst>
                        <p:cond delay="indefinite"/>
                      </p:stCondLst>
                      <p:childTnLst>
                        <p:par>
                          <p:cTn id="255" fill="hold">
                            <p:stCondLst>
                              <p:cond delay="0"/>
                            </p:stCondLst>
                            <p:childTnLst>
                              <p:par>
                                <p:cTn id="256" presetID="42" presetClass="path" presetSubtype="0" accel="50000" decel="50000" fill="hold" nodeType="clickEffect">
                                  <p:stCondLst>
                                    <p:cond delay="0"/>
                                  </p:stCondLst>
                                  <p:childTnLst>
                                    <p:animMotion origin="layout" path="M -2.77778E-7 1.11022E-16 L -0.17135 0.79769 " pathEditMode="relative" rAng="0" ptsTypes="AA">
                                      <p:cBhvr>
                                        <p:cTn id="257" dur="2000" fill="hold"/>
                                        <p:tgtEl>
                                          <p:spTgt spid="2"/>
                                        </p:tgtEl>
                                        <p:attrNameLst>
                                          <p:attrName>ppt_x</p:attrName>
                                          <p:attrName>ppt_y</p:attrName>
                                        </p:attrNameLst>
                                      </p:cBhvr>
                                      <p:rCtr x="-8576" y="39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6" grpId="2"/>
      <p:bldP spid="3074" grpId="0"/>
      <p:bldP spid="3074" grpId="1"/>
      <p:bldP spid="28" grpId="0"/>
      <p:bldP spid="28" grpId="1"/>
      <p:bldP spid="28" grpId="2"/>
      <p:bldP spid="30" grpId="0"/>
      <p:bldP spid="30" grpId="1"/>
      <p:bldP spid="30" grpId="2"/>
      <p:bldP spid="6" grpId="0"/>
      <p:bldP spid="6" grpId="1"/>
      <p:bldP spid="4" grpId="2"/>
      <p:bldP spid="5" grpId="2"/>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9" grpId="0"/>
      <p:bldP spid="29" grpId="1"/>
      <p:bldP spid="32" grpId="0"/>
      <p:bldP spid="32" grpId="1"/>
      <p:bldP spid="32" grpId="2"/>
      <p:bldP spid="32" grpId="3"/>
      <p:bldP spid="32" grpId="4"/>
      <p:bldP spid="31" grpId="0"/>
      <p:bldP spid="31" grpId="1"/>
      <p:bldP spid="31" grpId="2"/>
      <p:bldP spid="31" grpId="3"/>
      <p:bldP spid="31" grpId="4"/>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759338-2F70-4F90-BB09-7C0F1F3E3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ardrop 3">
            <a:extLst>
              <a:ext uri="{FF2B5EF4-FFF2-40B4-BE49-F238E27FC236}">
                <a16:creationId xmlns:a16="http://schemas.microsoft.com/office/drawing/2014/main" id="{694B1AA3-CC56-4FF5-9B6F-A55728823DC6}"/>
              </a:ext>
            </a:extLst>
          </p:cNvPr>
          <p:cNvSpPr/>
          <p:nvPr/>
        </p:nvSpPr>
        <p:spPr>
          <a:xfrm rot="18904910">
            <a:off x="3377340" y="4785192"/>
            <a:ext cx="269791" cy="269022"/>
          </a:xfrm>
          <a:prstGeom prst="teardrop">
            <a:avLst>
              <a:gd name="adj" fmla="val 175949"/>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Teardrop 4">
            <a:extLst>
              <a:ext uri="{FF2B5EF4-FFF2-40B4-BE49-F238E27FC236}">
                <a16:creationId xmlns:a16="http://schemas.microsoft.com/office/drawing/2014/main" id="{9BA20EDD-E238-4FFD-BC11-D91D9F91948D}"/>
              </a:ext>
            </a:extLst>
          </p:cNvPr>
          <p:cNvSpPr/>
          <p:nvPr/>
        </p:nvSpPr>
        <p:spPr>
          <a:xfrm rot="18904910">
            <a:off x="3442080" y="4723664"/>
            <a:ext cx="161797" cy="161489"/>
          </a:xfrm>
          <a:prstGeom prst="teardrop">
            <a:avLst>
              <a:gd name="adj" fmla="val 175949"/>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Arrow: Down 1">
            <a:extLst>
              <a:ext uri="{FF2B5EF4-FFF2-40B4-BE49-F238E27FC236}">
                <a16:creationId xmlns:a16="http://schemas.microsoft.com/office/drawing/2014/main" id="{4DD699CE-07AE-41B8-AB0F-88F66500F6C3}"/>
              </a:ext>
            </a:extLst>
          </p:cNvPr>
          <p:cNvSpPr/>
          <p:nvPr/>
        </p:nvSpPr>
        <p:spPr>
          <a:xfrm rot="20693056">
            <a:off x="2672147" y="5631606"/>
            <a:ext cx="430933" cy="415637"/>
          </a:xfrm>
          <a:prstGeom prst="downArrow">
            <a:avLst>
              <a:gd name="adj1" fmla="val 37731"/>
              <a:gd name="adj2" fmla="val 3745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2118DA4-A972-4C2E-AD3A-F6E520154EE0}"/>
              </a:ext>
            </a:extLst>
          </p:cNvPr>
          <p:cNvSpPr txBox="1">
            <a:spLocks/>
          </p:cNvSpPr>
          <p:nvPr/>
        </p:nvSpPr>
        <p:spPr>
          <a:xfrm>
            <a:off x="956973" y="3346210"/>
            <a:ext cx="4181079" cy="7716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justification of life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as through one man's offense judgment came to all men, resulting in condemnation, even so through one Man's righteous act the free gift came to all men, resulting in justification of life. For as by one man's disobedience many were made sinners, so also by one Man's obedience many will be made righteous.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5:18-19</a:t>
            </a:r>
          </a:p>
        </p:txBody>
      </p:sp>
      <p:sp>
        <p:nvSpPr>
          <p:cNvPr id="6" name="Rectangle 12">
            <a:extLst>
              <a:ext uri="{FF2B5EF4-FFF2-40B4-BE49-F238E27FC236}">
                <a16:creationId xmlns:a16="http://schemas.microsoft.com/office/drawing/2014/main" id="{8291DC65-3556-4E09-9B0E-2E06932B8EC8}"/>
              </a:ext>
            </a:extLst>
          </p:cNvPr>
          <p:cNvSpPr>
            <a:spLocks noChangeArrowheads="1"/>
          </p:cNvSpPr>
          <p:nvPr/>
        </p:nvSpPr>
        <p:spPr bwMode="auto">
          <a:xfrm>
            <a:off x="6538587" y="338203"/>
            <a:ext cx="1676223" cy="65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chemeClr val="bg1"/>
                </a:solidFill>
                <a:effectLst>
                  <a:glow rad="127000">
                    <a:schemeClr val="tx1"/>
                  </a:glow>
                </a:effectLst>
                <a:latin typeface="Calibri" panose="020F0502020204030204" pitchFamily="34" charset="0"/>
              </a:rPr>
              <a:t>Adam</a:t>
            </a:r>
            <a:endParaRPr lang="en-US" altLang="en-US" sz="4000" b="1" i="1" dirty="0">
              <a:solidFill>
                <a:schemeClr val="bg1"/>
              </a:solidFill>
              <a:effectLst>
                <a:glow rad="127000">
                  <a:schemeClr val="tx1"/>
                </a:glow>
              </a:effectLst>
              <a:latin typeface="Calibri" panose="020F0502020204030204" pitchFamily="34" charset="0"/>
            </a:endParaRPr>
          </a:p>
        </p:txBody>
      </p:sp>
      <p:sp>
        <p:nvSpPr>
          <p:cNvPr id="8" name="Rectangle 12">
            <a:extLst>
              <a:ext uri="{FF2B5EF4-FFF2-40B4-BE49-F238E27FC236}">
                <a16:creationId xmlns:a16="http://schemas.microsoft.com/office/drawing/2014/main" id="{057ED535-0063-4123-8525-E0CF4CBC75B8}"/>
              </a:ext>
            </a:extLst>
          </p:cNvPr>
          <p:cNvSpPr>
            <a:spLocks noChangeArrowheads="1"/>
          </p:cNvSpPr>
          <p:nvPr/>
        </p:nvSpPr>
        <p:spPr bwMode="auto">
          <a:xfrm>
            <a:off x="3258656" y="2116899"/>
            <a:ext cx="1613970" cy="75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chemeClr val="bg1"/>
                </a:solidFill>
                <a:effectLst>
                  <a:glow rad="127000">
                    <a:schemeClr val="tx1"/>
                  </a:glow>
                </a:effectLst>
                <a:latin typeface="Calibri" panose="020F0502020204030204" pitchFamily="34" charset="0"/>
              </a:rPr>
              <a:t>Christ</a:t>
            </a:r>
            <a:endParaRPr lang="en-US" altLang="en-US" sz="4000" b="1" i="1" dirty="0">
              <a:solidFill>
                <a:schemeClr val="bg1"/>
              </a:solidFill>
              <a:effectLst>
                <a:glow rad="127000">
                  <a:schemeClr val="tx1"/>
                </a:glow>
              </a:effectLst>
              <a:latin typeface="Calibri" panose="020F0502020204030204" pitchFamily="34" charset="0"/>
            </a:endParaRPr>
          </a:p>
        </p:txBody>
      </p:sp>
      <p:sp>
        <p:nvSpPr>
          <p:cNvPr id="9" name="Rectangle 12">
            <a:extLst>
              <a:ext uri="{FF2B5EF4-FFF2-40B4-BE49-F238E27FC236}">
                <a16:creationId xmlns:a16="http://schemas.microsoft.com/office/drawing/2014/main" id="{E158AD32-73F0-4B72-B92A-8CBAF34243DE}"/>
              </a:ext>
            </a:extLst>
          </p:cNvPr>
          <p:cNvSpPr>
            <a:spLocks noChangeArrowheads="1"/>
          </p:cNvSpPr>
          <p:nvPr/>
        </p:nvSpPr>
        <p:spPr bwMode="auto">
          <a:xfrm>
            <a:off x="603138" y="2793304"/>
            <a:ext cx="2440688" cy="65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chemeClr val="bg1"/>
                </a:solidFill>
                <a:effectLst>
                  <a:glow rad="127000">
                    <a:schemeClr val="tx1"/>
                  </a:glow>
                </a:effectLst>
                <a:latin typeface="Calibri" panose="020F0502020204030204" pitchFamily="34" charset="0"/>
              </a:rPr>
              <a:t>Holy Spirit</a:t>
            </a:r>
            <a:endParaRPr lang="en-US" altLang="en-US" sz="4000" b="1" i="1" dirty="0">
              <a:solidFill>
                <a:schemeClr val="bg1"/>
              </a:solidFill>
              <a:effectLst>
                <a:glow rad="127000">
                  <a:schemeClr val="tx1"/>
                </a:glow>
              </a:effectLst>
              <a:latin typeface="Calibri" panose="020F0502020204030204" pitchFamily="34" charset="0"/>
            </a:endParaRPr>
          </a:p>
        </p:txBody>
      </p:sp>
      <p:sp>
        <p:nvSpPr>
          <p:cNvPr id="10" name="Rectangle 12">
            <a:extLst>
              <a:ext uri="{FF2B5EF4-FFF2-40B4-BE49-F238E27FC236}">
                <a16:creationId xmlns:a16="http://schemas.microsoft.com/office/drawing/2014/main" id="{B96AD92B-00A1-49DA-A109-F10022A3DBBE}"/>
              </a:ext>
            </a:extLst>
          </p:cNvPr>
          <p:cNvSpPr>
            <a:spLocks noChangeArrowheads="1"/>
          </p:cNvSpPr>
          <p:nvPr/>
        </p:nvSpPr>
        <p:spPr bwMode="auto">
          <a:xfrm>
            <a:off x="1281723" y="5223462"/>
            <a:ext cx="2465173" cy="65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chemeClr val="bg1"/>
                </a:solidFill>
                <a:effectLst>
                  <a:glow rad="127000">
                    <a:schemeClr val="tx1"/>
                  </a:glow>
                </a:effectLst>
                <a:latin typeface="Calibri" panose="020F0502020204030204" pitchFamily="34" charset="0"/>
              </a:rPr>
              <a:t>obedience</a:t>
            </a:r>
            <a:endParaRPr lang="en-US" altLang="en-US" sz="4000" b="1" i="1" dirty="0">
              <a:solidFill>
                <a:schemeClr val="bg1"/>
              </a:solidFill>
              <a:effectLst>
                <a:glow rad="127000">
                  <a:schemeClr val="tx1"/>
                </a:glow>
              </a:effectLst>
              <a:latin typeface="Calibri" panose="020F0502020204030204" pitchFamily="34" charset="0"/>
            </a:endParaRPr>
          </a:p>
        </p:txBody>
      </p:sp>
      <p:sp>
        <p:nvSpPr>
          <p:cNvPr id="11" name="Rectangle 12">
            <a:extLst>
              <a:ext uri="{FF2B5EF4-FFF2-40B4-BE49-F238E27FC236}">
                <a16:creationId xmlns:a16="http://schemas.microsoft.com/office/drawing/2014/main" id="{BB3063D1-A595-4FFB-B85F-ABAFB4A2D932}"/>
              </a:ext>
            </a:extLst>
          </p:cNvPr>
          <p:cNvSpPr>
            <a:spLocks noChangeArrowheads="1"/>
          </p:cNvSpPr>
          <p:nvPr/>
        </p:nvSpPr>
        <p:spPr bwMode="auto">
          <a:xfrm>
            <a:off x="1609747" y="5827822"/>
            <a:ext cx="2479027" cy="65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chemeClr val="bg1"/>
                </a:solidFill>
                <a:effectLst>
                  <a:glow rad="50800">
                    <a:schemeClr val="tx1"/>
                  </a:glow>
                </a:effectLst>
                <a:latin typeface="Calibri" panose="020F0502020204030204" pitchFamily="34" charset="0"/>
              </a:rPr>
              <a:t>righteous</a:t>
            </a:r>
            <a:endParaRPr lang="en-US" altLang="en-US" sz="4000" b="1" i="1" dirty="0">
              <a:solidFill>
                <a:schemeClr val="bg1"/>
              </a:solidFill>
              <a:effectLst>
                <a:glow rad="50800">
                  <a:schemeClr val="tx1"/>
                </a:glow>
              </a:effectLst>
              <a:latin typeface="Calibri" panose="020F0502020204030204" pitchFamily="34" charset="0"/>
            </a:endParaRPr>
          </a:p>
        </p:txBody>
      </p:sp>
    </p:spTree>
    <p:extLst>
      <p:ext uri="{BB962C8B-B14F-4D97-AF65-F5344CB8AC3E}">
        <p14:creationId xmlns:p14="http://schemas.microsoft.com/office/powerpoint/2010/main" val="25427865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9"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0"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xit" presetSubtype="10" fill="hold" grpId="1" nodeType="clickEffect">
                                  <p:stCondLst>
                                    <p:cond delay="0"/>
                                  </p:stCondLst>
                                  <p:childTnLst>
                                    <p:anim calcmode="lin" valueType="num">
                                      <p:cBhvr>
                                        <p:cTn id="35" dur="500"/>
                                        <p:tgtEl>
                                          <p:spTgt spid="6"/>
                                        </p:tgtEl>
                                        <p:attrNameLst>
                                          <p:attrName>ppt_w</p:attrName>
                                        </p:attrNameLst>
                                      </p:cBhvr>
                                      <p:tavLst>
                                        <p:tav tm="0">
                                          <p:val>
                                            <p:strVal val="ppt_w"/>
                                          </p:val>
                                        </p:tav>
                                        <p:tav tm="100000">
                                          <p:val>
                                            <p:fltVal val="0"/>
                                          </p:val>
                                        </p:tav>
                                      </p:tavLst>
                                    </p:anim>
                                    <p:anim calcmode="lin" valueType="num">
                                      <p:cBhvr>
                                        <p:cTn id="36" dur="500"/>
                                        <p:tgtEl>
                                          <p:spTgt spid="6"/>
                                        </p:tgtEl>
                                        <p:attrNameLst>
                                          <p:attrName>ppt_h</p:attrName>
                                        </p:attrNameLst>
                                      </p:cBhvr>
                                      <p:tavLst>
                                        <p:tav tm="0">
                                          <p:val>
                                            <p:strVal val="ppt_h"/>
                                          </p:val>
                                        </p:tav>
                                        <p:tav tm="100000">
                                          <p:val>
                                            <p:strVal val="ppt_h"/>
                                          </p:val>
                                        </p:tav>
                                      </p:tavLst>
                                    </p:anim>
                                    <p:set>
                                      <p:cBhvr>
                                        <p:cTn id="37" dur="1" fill="hold">
                                          <p:stCondLst>
                                            <p:cond delay="499"/>
                                          </p:stCondLst>
                                        </p:cTn>
                                        <p:tgtEl>
                                          <p:spTgt spid="6"/>
                                        </p:tgtEl>
                                        <p:attrNameLst>
                                          <p:attrName>style.visibility</p:attrName>
                                        </p:attrNameLst>
                                      </p:cBhvr>
                                      <p:to>
                                        <p:strVal val="hidden"/>
                                      </p:to>
                                    </p:set>
                                  </p:childTnLst>
                                </p:cTn>
                              </p:par>
                              <p:par>
                                <p:cTn id="38" presetID="50" presetClass="exit" presetSubtype="0" accel="100000" fill="hold" grpId="1" nodeType="withEffect">
                                  <p:stCondLst>
                                    <p:cond delay="250"/>
                                  </p:stCondLst>
                                  <p:childTnLst>
                                    <p:anim calcmode="lin" valueType="num">
                                      <p:cBhvr>
                                        <p:cTn id="39" dur="1000"/>
                                        <p:tgtEl>
                                          <p:spTgt spid="8"/>
                                        </p:tgtEl>
                                        <p:attrNameLst>
                                          <p:attrName>ppt_w</p:attrName>
                                        </p:attrNameLst>
                                      </p:cBhvr>
                                      <p:tavLst>
                                        <p:tav tm="0">
                                          <p:val>
                                            <p:strVal val="ppt_w"/>
                                          </p:val>
                                        </p:tav>
                                        <p:tav tm="100000">
                                          <p:val>
                                            <p:strVal val="ppt_w+.3"/>
                                          </p:val>
                                        </p:tav>
                                      </p:tavLst>
                                    </p:anim>
                                    <p:anim calcmode="lin" valueType="num">
                                      <p:cBhvr>
                                        <p:cTn id="40" dur="1000"/>
                                        <p:tgtEl>
                                          <p:spTgt spid="8"/>
                                        </p:tgtEl>
                                        <p:attrNameLst>
                                          <p:attrName>ppt_h</p:attrName>
                                        </p:attrNameLst>
                                      </p:cBhvr>
                                      <p:tavLst>
                                        <p:tav tm="0">
                                          <p:val>
                                            <p:strVal val="ppt_h"/>
                                          </p:val>
                                        </p:tav>
                                        <p:tav tm="100000">
                                          <p:val>
                                            <p:strVal val="ppt_h"/>
                                          </p:val>
                                        </p:tav>
                                      </p:tavLst>
                                    </p:anim>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500"/>
                                  </p:stCondLst>
                                  <p:childTnLst>
                                    <p:animEffect transition="out" filter="fade">
                                      <p:cBhvr>
                                        <p:cTn id="44" dur="1000"/>
                                        <p:tgtEl>
                                          <p:spTgt spid="9"/>
                                        </p:tgtEl>
                                      </p:cBhvr>
                                    </p:animEffect>
                                    <p:set>
                                      <p:cBhvr>
                                        <p:cTn id="45" dur="1" fill="hold">
                                          <p:stCondLst>
                                            <p:cond delay="999"/>
                                          </p:stCondLst>
                                        </p:cTn>
                                        <p:tgtEl>
                                          <p:spTgt spid="9"/>
                                        </p:tgtEl>
                                        <p:attrNameLst>
                                          <p:attrName>style.visibility</p:attrName>
                                        </p:attrNameLst>
                                      </p:cBhvr>
                                      <p:to>
                                        <p:strVal val="hidden"/>
                                      </p:to>
                                    </p:set>
                                  </p:childTnLst>
                                </p:cTn>
                              </p:par>
                              <p:par>
                                <p:cTn id="46" presetID="23" presetClass="exit" presetSubtype="16" fill="hold" grpId="2" nodeType="withEffect">
                                  <p:stCondLst>
                                    <p:cond delay="500"/>
                                  </p:stCondLst>
                                  <p:childTnLst>
                                    <p:anim calcmode="lin" valueType="num">
                                      <p:cBhvr>
                                        <p:cTn id="47" dur="1000"/>
                                        <p:tgtEl>
                                          <p:spTgt spid="9"/>
                                        </p:tgtEl>
                                        <p:attrNameLst>
                                          <p:attrName>ppt_w</p:attrName>
                                        </p:attrNameLst>
                                      </p:cBhvr>
                                      <p:tavLst>
                                        <p:tav tm="0">
                                          <p:val>
                                            <p:strVal val="ppt_w"/>
                                          </p:val>
                                        </p:tav>
                                        <p:tav tm="100000">
                                          <p:val>
                                            <p:strVal val="4*ppt_w"/>
                                          </p:val>
                                        </p:tav>
                                      </p:tavLst>
                                    </p:anim>
                                    <p:anim calcmode="lin" valueType="num">
                                      <p:cBhvr>
                                        <p:cTn id="48" dur="1000"/>
                                        <p:tgtEl>
                                          <p:spTgt spid="9"/>
                                        </p:tgtEl>
                                        <p:attrNameLst>
                                          <p:attrName>ppt_h</p:attrName>
                                        </p:attrNameLst>
                                      </p:cBhvr>
                                      <p:tavLst>
                                        <p:tav tm="0">
                                          <p:val>
                                            <p:strVal val="ppt_h"/>
                                          </p:val>
                                        </p:tav>
                                        <p:tav tm="100000">
                                          <p:val>
                                            <p:strVal val="4*ppt_h"/>
                                          </p:val>
                                        </p:tav>
                                      </p:tavLst>
                                    </p:anim>
                                    <p:set>
                                      <p:cBhvr>
                                        <p:cTn id="49" dur="1" fill="hold">
                                          <p:stCondLst>
                                            <p:cond delay="999"/>
                                          </p:stCondLst>
                                        </p:cTn>
                                        <p:tgtEl>
                                          <p:spTgt spid="9"/>
                                        </p:tgtEl>
                                        <p:attrNameLst>
                                          <p:attrName>style.visibility</p:attrName>
                                        </p:attrNameLst>
                                      </p:cBhvr>
                                      <p:to>
                                        <p:strVal val="hidden"/>
                                      </p:to>
                                    </p:set>
                                  </p:childTnLst>
                                </p:cTn>
                              </p:par>
                              <p:par>
                                <p:cTn id="50" presetID="42" presetClass="path" presetSubtype="0" accel="50000" decel="50000" fill="hold" grpId="3" nodeType="withEffect">
                                  <p:stCondLst>
                                    <p:cond delay="500"/>
                                  </p:stCondLst>
                                  <p:childTnLst>
                                    <p:animMotion origin="layout" path="M 4.44444E-6 -4.07407E-6 L 0.2559 0.15324 " pathEditMode="relative" rAng="0" ptsTypes="AA">
                                      <p:cBhvr>
                                        <p:cTn id="51" dur="1000" fill="hold"/>
                                        <p:tgtEl>
                                          <p:spTgt spid="9"/>
                                        </p:tgtEl>
                                        <p:attrNameLst>
                                          <p:attrName>ppt_x</p:attrName>
                                          <p:attrName>ppt_y</p:attrName>
                                        </p:attrNameLst>
                                      </p:cBhvr>
                                      <p:rCtr x="12795" y="7662"/>
                                    </p:animMotion>
                                  </p:childTnLst>
                                </p:cTn>
                              </p:par>
                              <p:par>
                                <p:cTn id="52" presetID="22" presetClass="entr" presetSubtype="8" fill="hold" grpId="0" nodeType="withEffect">
                                  <p:stCondLst>
                                    <p:cond delay="100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par>
                                <p:cTn id="55" presetID="18" presetClass="emph" presetSubtype="0" fill="hold" grpId="1" nodeType="withEffect">
                                  <p:stCondLst>
                                    <p:cond delay="1000"/>
                                  </p:stCondLst>
                                  <p:childTnLst>
                                    <p:set>
                                      <p:cBhvr override="childStyle">
                                        <p:cTn id="56" dur="500" fill="hold"/>
                                        <p:tgtEl>
                                          <p:spTgt spid="7"/>
                                        </p:tgtEl>
                                        <p:attrNameLst>
                                          <p:attrName>style.textDecorationUnderline</p:attrName>
                                        </p:attrNameLst>
                                      </p:cBhvr>
                                      <p:to>
                                        <p:strVal val="true"/>
                                      </p:to>
                                    </p:set>
                                  </p:childTnLst>
                                </p:cTn>
                              </p:par>
                            </p:childTnLst>
                          </p:cTn>
                        </p:par>
                        <p:par>
                          <p:cTn id="57" fill="hold">
                            <p:stCondLst>
                              <p:cond delay="1500"/>
                            </p:stCondLst>
                            <p:childTnLst>
                              <p:par>
                                <p:cTn id="58" presetID="9" presetClass="entr" presetSubtype="0" fill="hold" grpId="1"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dissolve">
                                      <p:cBhvr>
                                        <p:cTn id="60" dur="500"/>
                                        <p:tgtEl>
                                          <p:spTgt spid="5"/>
                                        </p:tgtEl>
                                      </p:cBhvr>
                                    </p:animEffect>
                                  </p:childTnLst>
                                </p:cTn>
                              </p:par>
                              <p:par>
                                <p:cTn id="61" presetID="0" presetClass="path" presetSubtype="0" repeatCount="indefinite" accel="50000" decel="50000" fill="hold" grpId="0" nodeType="withEffect">
                                  <p:stCondLst>
                                    <p:cond delay="300"/>
                                  </p:stCondLst>
                                  <p:childTnLst>
                                    <p:animMotion origin="layout" path="M -3.05556E-6 -2.96296E-6 L -0.00104 0.3338 " pathEditMode="relative" rAng="0" ptsTypes="AA">
                                      <p:cBhvr>
                                        <p:cTn id="62" dur="1500" fill="hold"/>
                                        <p:tgtEl>
                                          <p:spTgt spid="5"/>
                                        </p:tgtEl>
                                        <p:attrNameLst>
                                          <p:attrName>ppt_x</p:attrName>
                                          <p:attrName>ppt_y</p:attrName>
                                        </p:attrNameLst>
                                      </p:cBhvr>
                                      <p:rCtr x="-52" y="16690"/>
                                    </p:animMotion>
                                  </p:childTnLst>
                                </p:cTn>
                              </p:par>
                              <p:par>
                                <p:cTn id="63" presetID="9" presetClass="entr" presetSubtype="0" fill="hold" grpId="1" nodeType="withEffect">
                                  <p:stCondLst>
                                    <p:cond delay="700"/>
                                  </p:stCondLst>
                                  <p:childTnLst>
                                    <p:set>
                                      <p:cBhvr>
                                        <p:cTn id="64" dur="1" fill="hold">
                                          <p:stCondLst>
                                            <p:cond delay="0"/>
                                          </p:stCondLst>
                                        </p:cTn>
                                        <p:tgtEl>
                                          <p:spTgt spid="4"/>
                                        </p:tgtEl>
                                        <p:attrNameLst>
                                          <p:attrName>style.visibility</p:attrName>
                                        </p:attrNameLst>
                                      </p:cBhvr>
                                      <p:to>
                                        <p:strVal val="visible"/>
                                      </p:to>
                                    </p:set>
                                    <p:animEffect transition="in" filter="dissolve">
                                      <p:cBhvr>
                                        <p:cTn id="65" dur="500"/>
                                        <p:tgtEl>
                                          <p:spTgt spid="4"/>
                                        </p:tgtEl>
                                      </p:cBhvr>
                                    </p:animEffect>
                                  </p:childTnLst>
                                </p:cTn>
                              </p:par>
                              <p:par>
                                <p:cTn id="66" presetID="0" presetClass="path" presetSubtype="0" repeatCount="indefinite" accel="50000" decel="50000" fill="hold" grpId="0" nodeType="withEffect">
                                  <p:stCondLst>
                                    <p:cond delay="1000"/>
                                  </p:stCondLst>
                                  <p:childTnLst>
                                    <p:animMotion origin="layout" path="M 2.22222E-6 -1.11111E-6 L -0.00052 0.33519 " pathEditMode="relative" rAng="0" ptsTypes="AA">
                                      <p:cBhvr>
                                        <p:cTn id="67" dur="1500" fill="hold"/>
                                        <p:tgtEl>
                                          <p:spTgt spid="4"/>
                                        </p:tgtEl>
                                        <p:attrNameLst>
                                          <p:attrName>ppt_x</p:attrName>
                                          <p:attrName>ppt_y</p:attrName>
                                        </p:attrNameLst>
                                      </p:cBhvr>
                                      <p:rCtr x="-35" y="16759"/>
                                    </p:animMotion>
                                  </p:childTnLst>
                                </p:cTn>
                              </p:par>
                            </p:childTnLst>
                          </p:cTn>
                        </p:par>
                      </p:childTnLst>
                    </p:cTn>
                  </p:par>
                  <p:par>
                    <p:cTn id="68" fill="hold">
                      <p:stCondLst>
                        <p:cond delay="indefinite"/>
                      </p:stCondLst>
                      <p:childTnLst>
                        <p:par>
                          <p:cTn id="69" fill="hold">
                            <p:stCondLst>
                              <p:cond delay="0"/>
                            </p:stCondLst>
                            <p:childTnLst>
                              <p:par>
                                <p:cTn id="70" presetID="39" presetClass="entr" presetSubtype="0" accel="10000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73"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74"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75"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up)">
                                      <p:cBhvr>
                                        <p:cTn id="80" dur="500"/>
                                        <p:tgtEl>
                                          <p:spTgt spid="2"/>
                                        </p:tgtEl>
                                      </p:cBhvr>
                                    </p:animEffect>
                                  </p:childTnLst>
                                </p:cTn>
                              </p:par>
                              <p:par>
                                <p:cTn id="81" presetID="16" presetClass="entr" presetSubtype="37" fill="hold" grpId="0" nodeType="withEffect">
                                  <p:stCondLst>
                                    <p:cond delay="400"/>
                                  </p:stCondLst>
                                  <p:childTnLst>
                                    <p:set>
                                      <p:cBhvr>
                                        <p:cTn id="82" dur="1" fill="hold">
                                          <p:stCondLst>
                                            <p:cond delay="0"/>
                                          </p:stCondLst>
                                        </p:cTn>
                                        <p:tgtEl>
                                          <p:spTgt spid="11"/>
                                        </p:tgtEl>
                                        <p:attrNameLst>
                                          <p:attrName>style.visibility</p:attrName>
                                        </p:attrNameLst>
                                      </p:cBhvr>
                                      <p:to>
                                        <p:strVal val="visible"/>
                                      </p:to>
                                    </p:set>
                                    <p:animEffect transition="in" filter="barn(outVertical)">
                                      <p:cBhvr>
                                        <p:cTn id="83" dur="500"/>
                                        <p:tgtEl>
                                          <p:spTgt spid="11"/>
                                        </p:tgtEl>
                                      </p:cBhvr>
                                    </p:animEffect>
                                  </p:childTnLst>
                                </p:cTn>
                              </p:par>
                              <p:par>
                                <p:cTn id="84" presetID="17" presetClass="exit" presetSubtype="10" fill="hold" grpId="1" nodeType="withEffect">
                                  <p:stCondLst>
                                    <p:cond delay="250"/>
                                  </p:stCondLst>
                                  <p:childTnLst>
                                    <p:anim calcmode="lin" valueType="num">
                                      <p:cBhvr>
                                        <p:cTn id="85" dur="500"/>
                                        <p:tgtEl>
                                          <p:spTgt spid="10"/>
                                        </p:tgtEl>
                                        <p:attrNameLst>
                                          <p:attrName>ppt_w</p:attrName>
                                        </p:attrNameLst>
                                      </p:cBhvr>
                                      <p:tavLst>
                                        <p:tav tm="0">
                                          <p:val>
                                            <p:strVal val="ppt_w"/>
                                          </p:val>
                                        </p:tav>
                                        <p:tav tm="100000">
                                          <p:val>
                                            <p:fltVal val="0"/>
                                          </p:val>
                                        </p:tav>
                                      </p:tavLst>
                                    </p:anim>
                                    <p:anim calcmode="lin" valueType="num">
                                      <p:cBhvr>
                                        <p:cTn id="86" dur="500"/>
                                        <p:tgtEl>
                                          <p:spTgt spid="10"/>
                                        </p:tgtEl>
                                        <p:attrNameLst>
                                          <p:attrName>ppt_h</p:attrName>
                                        </p:attrNameLst>
                                      </p:cBhvr>
                                      <p:tavLst>
                                        <p:tav tm="0">
                                          <p:val>
                                            <p:strVal val="ppt_h"/>
                                          </p:val>
                                        </p:tav>
                                        <p:tav tm="100000">
                                          <p:val>
                                            <p:strVal val="ppt_h"/>
                                          </p:val>
                                        </p:tav>
                                      </p:tavLst>
                                    </p:anim>
                                    <p:set>
                                      <p:cBhvr>
                                        <p:cTn id="8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2" grpId="0" animBg="1"/>
      <p:bldP spid="7" grpId="0"/>
      <p:bldP spid="7" grpId="1"/>
      <p:bldP spid="3074" grpId="0"/>
      <p:bldP spid="6" grpId="0"/>
      <p:bldP spid="6" grpId="1"/>
      <p:bldP spid="8" grpId="0"/>
      <p:bldP spid="8" grpId="1"/>
      <p:bldP spid="9" grpId="0"/>
      <p:bldP spid="9" grpId="1"/>
      <p:bldP spid="9" grpId="2"/>
      <p:bldP spid="9" grpId="3"/>
      <p:bldP spid="10" grpId="0"/>
      <p:bldP spid="10" grpId="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B1A09B-9736-4A00-A1FD-9599DCF56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CC59B5BE-298F-485E-97EB-EF4AC2B96406}"/>
              </a:ext>
            </a:extLst>
          </p:cNvPr>
          <p:cNvSpPr txBox="1">
            <a:spLocks/>
          </p:cNvSpPr>
          <p:nvPr/>
        </p:nvSpPr>
        <p:spPr>
          <a:xfrm>
            <a:off x="611677" y="3643495"/>
            <a:ext cx="7751639" cy="6992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1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He learned obedience by the things</a:t>
            </a:r>
          </a:p>
        </p:txBody>
      </p:sp>
      <p:sp>
        <p:nvSpPr>
          <p:cNvPr id="5" name="Title 1">
            <a:extLst>
              <a:ext uri="{FF2B5EF4-FFF2-40B4-BE49-F238E27FC236}">
                <a16:creationId xmlns:a16="http://schemas.microsoft.com/office/drawing/2014/main" id="{FA49F63B-0638-49EF-B443-C33AD97C7331}"/>
              </a:ext>
            </a:extLst>
          </p:cNvPr>
          <p:cNvSpPr txBox="1">
            <a:spLocks/>
          </p:cNvSpPr>
          <p:nvPr/>
        </p:nvSpPr>
        <p:spPr>
          <a:xfrm>
            <a:off x="578705" y="4115167"/>
            <a:ext cx="418782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which He suffered</a:t>
            </a:r>
          </a:p>
        </p:txBody>
      </p:sp>
      <p:sp>
        <p:nvSpPr>
          <p:cNvPr id="3074" name="Rectangle 2"/>
          <p:cNvSpPr>
            <a:spLocks noGrp="1" noChangeArrowheads="1"/>
          </p:cNvSpPr>
          <p:nvPr>
            <p:ph type="title"/>
          </p:nvPr>
        </p:nvSpPr>
        <p:spPr>
          <a:xfrm>
            <a:off x="276447" y="274638"/>
            <a:ext cx="8410353"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who, in the days of His flesh,               when He had offered up prayers and supplications, with vehement cries and tears to Him who was able to save Him from death, and was heard because of His godly fear, though He was a Son, yet He learned obedience by the things which He suffered. And having been perfected, He became the author of eternal salvation to all who obey Him,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5:7-9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5">
            <a:extLst>
              <a:ext uri="{FF2B5EF4-FFF2-40B4-BE49-F238E27FC236}">
                <a16:creationId xmlns:a16="http://schemas.microsoft.com/office/drawing/2014/main" id="{8F3E35B3-5254-4C89-84A8-5A1DCCDF09E6}"/>
              </a:ext>
            </a:extLst>
          </p:cNvPr>
          <p:cNvSpPr>
            <a:spLocks noChangeArrowheads="1"/>
          </p:cNvSpPr>
          <p:nvPr/>
        </p:nvSpPr>
        <p:spPr bwMode="auto">
          <a:xfrm>
            <a:off x="288639" y="5361692"/>
            <a:ext cx="783087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latin typeface="Calibri" panose="020F0502020204030204" pitchFamily="34" charset="0"/>
                <a:cs typeface="Calibri" panose="020F0502020204030204" pitchFamily="34" charset="0"/>
              </a:rPr>
              <a:t>eternal salvation to all who obey Him</a:t>
            </a:r>
            <a:endParaRPr lang="en-US" sz="3810" b="1" i="1" dirty="0">
              <a:solidFill>
                <a:srgbClr val="CC9900"/>
              </a:solidFill>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49479596-4375-43C0-8BEE-C21F0904B15A}"/>
              </a:ext>
            </a:extLst>
          </p:cNvPr>
          <p:cNvSpPr txBox="1">
            <a:spLocks noChangeArrowheads="1"/>
          </p:cNvSpPr>
          <p:nvPr/>
        </p:nvSpPr>
        <p:spPr bwMode="auto">
          <a:xfrm>
            <a:off x="6047667" y="4770463"/>
            <a:ext cx="1648798"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author</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11E8D98F-1C22-496B-A94F-930954783BDB}"/>
              </a:ext>
            </a:extLst>
          </p:cNvPr>
          <p:cNvSpPr txBox="1">
            <a:spLocks noChangeArrowheads="1"/>
          </p:cNvSpPr>
          <p:nvPr/>
        </p:nvSpPr>
        <p:spPr bwMode="auto">
          <a:xfrm>
            <a:off x="3089835" y="3611760"/>
            <a:ext cx="236754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obedience</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7F9940BF-30AF-4DBF-A967-282186BD965A}"/>
              </a:ext>
            </a:extLst>
          </p:cNvPr>
          <p:cNvSpPr txBox="1">
            <a:spLocks noChangeArrowheads="1"/>
          </p:cNvSpPr>
          <p:nvPr/>
        </p:nvSpPr>
        <p:spPr bwMode="auto">
          <a:xfrm>
            <a:off x="1561460" y="1877053"/>
            <a:ext cx="711734"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1175E55-D5BB-4C9D-8CE9-AE2221730D00}"/>
              </a:ext>
            </a:extLst>
          </p:cNvPr>
          <p:cNvSpPr txBox="1">
            <a:spLocks noChangeArrowheads="1"/>
          </p:cNvSpPr>
          <p:nvPr/>
        </p:nvSpPr>
        <p:spPr bwMode="auto">
          <a:xfrm>
            <a:off x="5896299" y="3616522"/>
            <a:ext cx="934156"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2585222-9EC4-446F-A1A5-9CDA920E0F5B}"/>
              </a:ext>
            </a:extLst>
          </p:cNvPr>
          <p:cNvSpPr txBox="1">
            <a:spLocks noChangeArrowheads="1"/>
          </p:cNvSpPr>
          <p:nvPr/>
        </p:nvSpPr>
        <p:spPr bwMode="auto">
          <a:xfrm>
            <a:off x="6702574" y="3614143"/>
            <a:ext cx="630195"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3330BD39-F37E-4729-A41B-53FA5F596B3E}"/>
              </a:ext>
            </a:extLst>
          </p:cNvPr>
          <p:cNvSpPr txBox="1">
            <a:spLocks noChangeArrowheads="1"/>
          </p:cNvSpPr>
          <p:nvPr/>
        </p:nvSpPr>
        <p:spPr bwMode="auto">
          <a:xfrm>
            <a:off x="3833623" y="715066"/>
            <a:ext cx="439885"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2E2E9664-2DED-4DA2-A0C8-3B3499FE0EF4}"/>
              </a:ext>
            </a:extLst>
          </p:cNvPr>
          <p:cNvSpPr txBox="1">
            <a:spLocks noChangeArrowheads="1"/>
          </p:cNvSpPr>
          <p:nvPr/>
        </p:nvSpPr>
        <p:spPr bwMode="auto">
          <a:xfrm>
            <a:off x="6084285" y="715066"/>
            <a:ext cx="506628"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0E47256B-F214-4D56-861F-72034ECC3F15}"/>
              </a:ext>
            </a:extLst>
          </p:cNvPr>
          <p:cNvSpPr txBox="1">
            <a:spLocks noChangeArrowheads="1"/>
          </p:cNvSpPr>
          <p:nvPr/>
        </p:nvSpPr>
        <p:spPr bwMode="auto">
          <a:xfrm>
            <a:off x="6841329" y="1293903"/>
            <a:ext cx="395417"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BA2CE3B-0EB2-485F-BFC1-0632904877D3}"/>
              </a:ext>
            </a:extLst>
          </p:cNvPr>
          <p:cNvSpPr txBox="1">
            <a:spLocks noChangeArrowheads="1"/>
          </p:cNvSpPr>
          <p:nvPr/>
        </p:nvSpPr>
        <p:spPr bwMode="auto">
          <a:xfrm>
            <a:off x="2113844" y="4697867"/>
            <a:ext cx="468360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obedience to the faith</a:t>
            </a:r>
          </a:p>
        </p:txBody>
      </p:sp>
      <p:pic>
        <p:nvPicPr>
          <p:cNvPr id="22" name="Picture 21">
            <a:extLst>
              <a:ext uri="{FF2B5EF4-FFF2-40B4-BE49-F238E27FC236}">
                <a16:creationId xmlns:a16="http://schemas.microsoft.com/office/drawing/2014/main" id="{E9421CED-0FD2-4AC3-8FD1-CC9BA01D0746}"/>
              </a:ext>
            </a:extLst>
          </p:cNvPr>
          <p:cNvPicPr>
            <a:picLocks noChangeAspect="1"/>
          </p:cNvPicPr>
          <p:nvPr/>
        </p:nvPicPr>
        <p:blipFill rotWithShape="1">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l="5981" t="6485" r="6088" b="12923"/>
          <a:stretch/>
        </p:blipFill>
        <p:spPr>
          <a:xfrm>
            <a:off x="1795345" y="3044283"/>
            <a:ext cx="1538869" cy="843969"/>
          </a:xfrm>
          <a:prstGeom prst="rect">
            <a:avLst/>
          </a:prstGeom>
        </p:spPr>
      </p:pic>
    </p:spTree>
    <p:extLst>
      <p:ext uri="{BB962C8B-B14F-4D97-AF65-F5344CB8AC3E}">
        <p14:creationId xmlns:p14="http://schemas.microsoft.com/office/powerpoint/2010/main" val="93257946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750"/>
                                        <p:tgtEl>
                                          <p:spTgt spid="4"/>
                                        </p:tgtEl>
                                      </p:cBhvr>
                                    </p:animEffect>
                                  </p:childTnLst>
                                </p:cTn>
                              </p:par>
                              <p:par>
                                <p:cTn id="16" presetID="18" presetClass="emph" presetSubtype="0" fill="hold" grpId="1" nodeType="withEffect">
                                  <p:stCondLst>
                                    <p:cond delay="0"/>
                                  </p:stCondLst>
                                  <p:childTnLst>
                                    <p:set>
                                      <p:cBhvr override="childStyle">
                                        <p:cTn id="17" dur="75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65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650"/>
                                  </p:stCondLst>
                                  <p:childTnLst>
                                    <p:set>
                                      <p:cBhvr override="childStyle">
                                        <p:cTn id="22" dur="500" fill="hold"/>
                                        <p:tgtEl>
                                          <p:spTgt spid="5"/>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stCondLst>
                                            <p:cond delay="0"/>
                                          </p:stCondLst>
                                        </p:cTn>
                                        <p:tgtEl>
                                          <p:spTgt spid="6"/>
                                        </p:tgtEl>
                                      </p:cBhvr>
                                    </p:animEffect>
                                    <p:anim to="" calcmode="lin" valueType="num">
                                      <p:cBhvr>
                                        <p:cTn id="2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0" fill="hold">
                            <p:stCondLst>
                              <p:cond delay="20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6"/>
                                        </p:tgtEl>
                                      </p:cBhvr>
                                    </p:animEffect>
                                    <p:animScale>
                                      <p:cBhvr>
                                        <p:cTn id="33" dur="250" autoRev="1" fill="hold"/>
                                        <p:tgtEl>
                                          <p:spTgt spid="6"/>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5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5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5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5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250"/>
                                        <p:tgtEl>
                                          <p:spTgt spid="1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250"/>
                                        <p:tgtEl>
                                          <p:spTgt spid="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50"/>
                                        <p:tgtEl>
                                          <p:spTgt spid="12"/>
                                        </p:tgtEl>
                                      </p:cBhvr>
                                    </p:animEffect>
                                  </p:childTnLst>
                                </p:cTn>
                              </p:par>
                              <p:par>
                                <p:cTn id="60" presetID="6" presetClass="emph" presetSubtype="0" fill="hold" grpId="2" nodeType="withEffect">
                                  <p:stCondLst>
                                    <p:cond delay="0"/>
                                  </p:stCondLst>
                                  <p:childTnLst>
                                    <p:animScale>
                                      <p:cBhvr>
                                        <p:cTn id="61" dur="2000" fill="hold"/>
                                        <p:tgtEl>
                                          <p:spTgt spid="8"/>
                                        </p:tgtEl>
                                      </p:cBhvr>
                                      <p:by x="95000" y="95000"/>
                                    </p:animScale>
                                  </p:childTnLst>
                                </p:cTn>
                              </p:par>
                              <p:par>
                                <p:cTn id="62" presetID="6" presetClass="emph" presetSubtype="0" fill="hold" grpId="2" nodeType="withEffect">
                                  <p:stCondLst>
                                    <p:cond delay="0"/>
                                  </p:stCondLst>
                                  <p:childTnLst>
                                    <p:animScale>
                                      <p:cBhvr>
                                        <p:cTn id="63" dur="2000" fill="hold"/>
                                        <p:tgtEl>
                                          <p:spTgt spid="10"/>
                                        </p:tgtEl>
                                      </p:cBhvr>
                                      <p:by x="95000" y="95000"/>
                                    </p:animScale>
                                  </p:childTnLst>
                                </p:cTn>
                              </p:par>
                              <p:par>
                                <p:cTn id="64" presetID="6" presetClass="emph" presetSubtype="0" fill="hold" grpId="2" nodeType="withEffect">
                                  <p:stCondLst>
                                    <p:cond delay="0"/>
                                  </p:stCondLst>
                                  <p:childTnLst>
                                    <p:animScale>
                                      <p:cBhvr>
                                        <p:cTn id="65" dur="2000" fill="hold"/>
                                        <p:tgtEl>
                                          <p:spTgt spid="11"/>
                                        </p:tgtEl>
                                      </p:cBhvr>
                                      <p:by x="95000" y="95000"/>
                                    </p:animScale>
                                  </p:childTnLst>
                                </p:cTn>
                              </p:par>
                              <p:par>
                                <p:cTn id="66" presetID="6" presetClass="emph" presetSubtype="0" fill="hold" grpId="2" nodeType="withEffect">
                                  <p:stCondLst>
                                    <p:cond delay="0"/>
                                  </p:stCondLst>
                                  <p:childTnLst>
                                    <p:animScale>
                                      <p:cBhvr>
                                        <p:cTn id="67" dur="2000" fill="hold"/>
                                        <p:tgtEl>
                                          <p:spTgt spid="13"/>
                                        </p:tgtEl>
                                      </p:cBhvr>
                                      <p:by x="95000" y="95000"/>
                                    </p:animScale>
                                  </p:childTnLst>
                                </p:cTn>
                              </p:par>
                              <p:par>
                                <p:cTn id="68" presetID="6" presetClass="emph" presetSubtype="0" fill="hold" grpId="2" nodeType="withEffect">
                                  <p:stCondLst>
                                    <p:cond delay="0"/>
                                  </p:stCondLst>
                                  <p:childTnLst>
                                    <p:animScale>
                                      <p:cBhvr>
                                        <p:cTn id="69" dur="2000" fill="hold"/>
                                        <p:tgtEl>
                                          <p:spTgt spid="14"/>
                                        </p:tgtEl>
                                      </p:cBhvr>
                                      <p:by x="95000" y="95000"/>
                                    </p:animScale>
                                  </p:childTnLst>
                                </p:cTn>
                              </p:par>
                              <p:par>
                                <p:cTn id="70" presetID="6" presetClass="emph" presetSubtype="0" fill="hold" grpId="2" nodeType="withEffect">
                                  <p:stCondLst>
                                    <p:cond delay="0"/>
                                  </p:stCondLst>
                                  <p:childTnLst>
                                    <p:animScale>
                                      <p:cBhvr>
                                        <p:cTn id="71" dur="2000" fill="hold"/>
                                        <p:tgtEl>
                                          <p:spTgt spid="15"/>
                                        </p:tgtEl>
                                      </p:cBhvr>
                                      <p:by x="95000" y="95000"/>
                                    </p:animScale>
                                  </p:childTnLst>
                                </p:cTn>
                              </p:par>
                              <p:par>
                                <p:cTn id="72" presetID="6" presetClass="emph" presetSubtype="0" fill="hold" grpId="2" nodeType="withEffect">
                                  <p:stCondLst>
                                    <p:cond delay="0"/>
                                  </p:stCondLst>
                                  <p:childTnLst>
                                    <p:animScale>
                                      <p:cBhvr>
                                        <p:cTn id="73" dur="2000" fill="hold"/>
                                        <p:tgtEl>
                                          <p:spTgt spid="12"/>
                                        </p:tgtEl>
                                      </p:cBhvr>
                                      <p:by x="95000" y="95000"/>
                                    </p:animScale>
                                  </p:childTnLst>
                                </p:cTn>
                              </p:par>
                              <p:par>
                                <p:cTn id="74" presetID="0" presetClass="path" presetSubtype="0" accel="50000" decel="50000" fill="hold" grpId="0" nodeType="withEffect">
                                  <p:stCondLst>
                                    <p:cond delay="0"/>
                                  </p:stCondLst>
                                  <p:childTnLst>
                                    <p:animMotion origin="layout" path="M -0.00052 -1.11111E-6 C 0.00469 -0.0044 0.0099 -0.0081 0.02396 -0.02755 C 0.03802 -0.04722 0.06979 -0.08634 0.0849 -0.11805 C 0.09966 -0.14977 0.10747 -0.17824 0.11302 -0.21898 C 0.11893 -0.25949 0.12379 -0.31574 0.11858 -0.36134 C 0.11302 -0.40694 0.10295 -0.45185 0.08056 -0.49282 C 0.05868 -0.53403 0.02986 -0.58032 -0.01371 -0.60833 C -0.05746 -0.63611 -0.121 -0.65509 -0.18159 -0.66042 C -0.24218 -0.66597 -0.32343 -0.65787 -0.37743 -0.64074 C -0.43107 -0.62361 -0.47205 -0.59028 -0.50451 -0.55787 C -0.53646 -0.52546 -0.55816 -0.48449 -0.57066 -0.44606 C -0.58333 -0.40764 -0.58403 -0.3625 -0.58003 -0.32708 C -0.57621 -0.29167 -0.55764 -0.25625 -0.54236 -0.23704 C -0.52343 -0.21713 -0.49201 -0.21991 -0.475 -0.21481 " pathEditMode="relative" rAng="0" ptsTypes="AAAAAAAAAAAAAA">
                                      <p:cBhvr>
                                        <p:cTn id="75" dur="2000" fill="hold"/>
                                        <p:tgtEl>
                                          <p:spTgt spid="9"/>
                                        </p:tgtEl>
                                        <p:attrNameLst>
                                          <p:attrName>ppt_x</p:attrName>
                                          <p:attrName>ppt_y</p:attrName>
                                        </p:attrNameLst>
                                      </p:cBhvr>
                                      <p:rCtr x="-23021" y="-33102"/>
                                    </p:animMotion>
                                  </p:childTnLst>
                                </p:cTn>
                              </p:par>
                              <p:par>
                                <p:cTn id="76" presetID="42" presetClass="path" presetSubtype="0" accel="50000" decel="50000" fill="hold" grpId="1" nodeType="withEffect">
                                  <p:stCondLst>
                                    <p:cond delay="0"/>
                                  </p:stCondLst>
                                  <p:childTnLst>
                                    <p:animMotion origin="layout" path="M -1.11111E-6 3.7037E-7 L -0.10278 0.15926 " pathEditMode="relative" rAng="0" ptsTypes="AA">
                                      <p:cBhvr>
                                        <p:cTn id="77" dur="2000" fill="hold"/>
                                        <p:tgtEl>
                                          <p:spTgt spid="8"/>
                                        </p:tgtEl>
                                        <p:attrNameLst>
                                          <p:attrName>ppt_x</p:attrName>
                                          <p:attrName>ppt_y</p:attrName>
                                        </p:attrNameLst>
                                      </p:cBhvr>
                                      <p:rCtr x="-5139" y="7963"/>
                                    </p:animMotion>
                                  </p:childTnLst>
                                </p:cTn>
                              </p:par>
                              <p:par>
                                <p:cTn id="78" presetID="42" presetClass="path" presetSubtype="0" accel="50000" decel="50000" fill="hold" grpId="1" nodeType="withEffect">
                                  <p:stCondLst>
                                    <p:cond delay="0"/>
                                  </p:stCondLst>
                                  <p:childTnLst>
                                    <p:animMotion origin="layout" path="M -2.22222E-6 -3.7037E-7 L 0.2967 0.41088 " pathEditMode="relative" rAng="0" ptsTypes="AA">
                                      <p:cBhvr>
                                        <p:cTn id="79" dur="2000" fill="hold"/>
                                        <p:tgtEl>
                                          <p:spTgt spid="10"/>
                                        </p:tgtEl>
                                        <p:attrNameLst>
                                          <p:attrName>ppt_x</p:attrName>
                                          <p:attrName>ppt_y</p:attrName>
                                        </p:attrNameLst>
                                      </p:cBhvr>
                                      <p:rCtr x="14826" y="20532"/>
                                    </p:animMotion>
                                  </p:childTnLst>
                                </p:cTn>
                              </p:par>
                              <p:par>
                                <p:cTn id="80" presetID="42" presetClass="path" presetSubtype="0" accel="50000" decel="50000" fill="hold" grpId="1" nodeType="withEffect">
                                  <p:stCondLst>
                                    <p:cond delay="0"/>
                                  </p:stCondLst>
                                  <p:childTnLst>
                                    <p:animMotion origin="layout" path="M -3.33333E-6 -4.07407E-6 L -0.12135 0.15741 " pathEditMode="relative" rAng="0" ptsTypes="AA">
                                      <p:cBhvr>
                                        <p:cTn id="81" dur="2000" fill="hold"/>
                                        <p:tgtEl>
                                          <p:spTgt spid="11"/>
                                        </p:tgtEl>
                                        <p:attrNameLst>
                                          <p:attrName>ppt_x</p:attrName>
                                          <p:attrName>ppt_y</p:attrName>
                                        </p:attrNameLst>
                                      </p:cBhvr>
                                      <p:rCtr x="-6076" y="7870"/>
                                    </p:animMotion>
                                  </p:childTnLst>
                                </p:cTn>
                              </p:par>
                              <p:par>
                                <p:cTn id="82" presetID="42" presetClass="path" presetSubtype="0" accel="50000" decel="50000" fill="hold" grpId="1" nodeType="withEffect">
                                  <p:stCondLst>
                                    <p:cond delay="0"/>
                                  </p:stCondLst>
                                  <p:childTnLst>
                                    <p:animMotion origin="layout" path="M -1.11111E-6 -2.59259E-6 L -0.07153 0.15741 " pathEditMode="relative" rAng="0" ptsTypes="AA">
                                      <p:cBhvr>
                                        <p:cTn id="83" dur="2000" fill="hold"/>
                                        <p:tgtEl>
                                          <p:spTgt spid="12"/>
                                        </p:tgtEl>
                                        <p:attrNameLst>
                                          <p:attrName>ppt_x</p:attrName>
                                          <p:attrName>ppt_y</p:attrName>
                                        </p:attrNameLst>
                                      </p:cBhvr>
                                      <p:rCtr x="-3576" y="7870"/>
                                    </p:animMotion>
                                  </p:childTnLst>
                                </p:cTn>
                              </p:par>
                              <p:par>
                                <p:cTn id="84" presetID="42" presetClass="path" presetSubtype="0" accel="50000" decel="50000" fill="hold" grpId="1" nodeType="withEffect">
                                  <p:stCondLst>
                                    <p:cond delay="0"/>
                                  </p:stCondLst>
                                  <p:childTnLst>
                                    <p:animMotion origin="layout" path="M 8.33333E-7 4.07407E-6 L 0.18594 0.58055 " pathEditMode="relative" rAng="0" ptsTypes="AA">
                                      <p:cBhvr>
                                        <p:cTn id="85" dur="2000" fill="hold"/>
                                        <p:tgtEl>
                                          <p:spTgt spid="13"/>
                                        </p:tgtEl>
                                        <p:attrNameLst>
                                          <p:attrName>ppt_x</p:attrName>
                                          <p:attrName>ppt_y</p:attrName>
                                        </p:attrNameLst>
                                      </p:cBhvr>
                                      <p:rCtr x="9288" y="29028"/>
                                    </p:animMotion>
                                  </p:childTnLst>
                                </p:cTn>
                              </p:par>
                              <p:par>
                                <p:cTn id="86" presetID="42" presetClass="path" presetSubtype="0" accel="50000" decel="50000" fill="hold" grpId="1" nodeType="withEffect">
                                  <p:stCondLst>
                                    <p:cond delay="0"/>
                                  </p:stCondLst>
                                  <p:childTnLst>
                                    <p:animMotion origin="layout" path="M 4.44444E-6 4.07407E-6 L -0.04358 0.58055 " pathEditMode="relative" rAng="0" ptsTypes="AA">
                                      <p:cBhvr>
                                        <p:cTn id="87" dur="2000" fill="hold"/>
                                        <p:tgtEl>
                                          <p:spTgt spid="14"/>
                                        </p:tgtEl>
                                        <p:attrNameLst>
                                          <p:attrName>ppt_x</p:attrName>
                                          <p:attrName>ppt_y</p:attrName>
                                        </p:attrNameLst>
                                      </p:cBhvr>
                                      <p:rCtr x="-2187" y="29028"/>
                                    </p:animMotion>
                                  </p:childTnLst>
                                </p:cTn>
                              </p:par>
                              <p:par>
                                <p:cTn id="88" presetID="42" presetClass="path" presetSubtype="0" accel="50000" decel="50000" fill="hold" grpId="1" nodeType="withEffect">
                                  <p:stCondLst>
                                    <p:cond delay="0"/>
                                  </p:stCondLst>
                                  <p:childTnLst>
                                    <p:animMotion origin="layout" path="M -1.66667E-6 3.33333E-6 L -0.10191 0.49606 " pathEditMode="relative" rAng="0" ptsTypes="AA">
                                      <p:cBhvr>
                                        <p:cTn id="89" dur="2000" fill="hold"/>
                                        <p:tgtEl>
                                          <p:spTgt spid="15"/>
                                        </p:tgtEl>
                                        <p:attrNameLst>
                                          <p:attrName>ppt_x</p:attrName>
                                          <p:attrName>ppt_y</p:attrName>
                                        </p:attrNameLst>
                                      </p:cBhvr>
                                      <p:rCtr x="-5104" y="24792"/>
                                    </p:animMotion>
                                  </p:childTnLst>
                                </p:cTn>
                              </p:par>
                              <p:par>
                                <p:cTn id="90" presetID="10" presetClass="exit" presetSubtype="0" fill="hold" grpId="1" nodeType="withEffect">
                                  <p:stCondLst>
                                    <p:cond delay="0"/>
                                  </p:stCondLst>
                                  <p:childTnLst>
                                    <p:animEffect transition="out" filter="fade">
                                      <p:cBhvr>
                                        <p:cTn id="91" dur="1250"/>
                                        <p:tgtEl>
                                          <p:spTgt spid="3074"/>
                                        </p:tgtEl>
                                      </p:cBhvr>
                                    </p:animEffect>
                                    <p:set>
                                      <p:cBhvr>
                                        <p:cTn id="92" dur="1" fill="hold">
                                          <p:stCondLst>
                                            <p:cond delay="1249"/>
                                          </p:stCondLst>
                                        </p:cTn>
                                        <p:tgtEl>
                                          <p:spTgt spid="3074"/>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4"/>
                                        </p:tgtEl>
                                      </p:cBhvr>
                                    </p:animEffect>
                                    <p:set>
                                      <p:cBhvr>
                                        <p:cTn id="95" dur="1" fill="hold">
                                          <p:stCondLst>
                                            <p:cond delay="499"/>
                                          </p:stCondLst>
                                        </p:cTn>
                                        <p:tgtEl>
                                          <p:spTgt spid="4"/>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5"/>
                                        </p:tgtEl>
                                      </p:cBhvr>
                                    </p:animEffect>
                                    <p:set>
                                      <p:cBhvr>
                                        <p:cTn id="98" dur="1" fill="hold">
                                          <p:stCondLst>
                                            <p:cond delay="499"/>
                                          </p:stCondLst>
                                        </p:cTn>
                                        <p:tgtEl>
                                          <p:spTgt spid="5"/>
                                        </p:tgtEl>
                                        <p:attrNameLst>
                                          <p:attrName>style.visibility</p:attrName>
                                        </p:attrNameLst>
                                      </p:cBhvr>
                                      <p:to>
                                        <p:strVal val="hidden"/>
                                      </p:to>
                                    </p:set>
                                  </p:childTnLst>
                                </p:cTn>
                              </p:par>
                              <p:par>
                                <p:cTn id="99" presetID="10" presetClass="exit" presetSubtype="0" fill="hold" grpId="2" nodeType="withEffect">
                                  <p:stCondLst>
                                    <p:cond delay="0"/>
                                  </p:stCondLst>
                                  <p:iterate type="lt">
                                    <p:tmPct val="0"/>
                                  </p:iterate>
                                  <p:childTnLst>
                                    <p:animEffect transition="out" filter="fade">
                                      <p:cBhvr>
                                        <p:cTn id="100" dur="500"/>
                                        <p:tgtEl>
                                          <p:spTgt spid="6"/>
                                        </p:tgtEl>
                                      </p:cBhvr>
                                    </p:animEffect>
                                    <p:set>
                                      <p:cBhvr>
                                        <p:cTn id="101" dur="1" fill="hold">
                                          <p:stCondLst>
                                            <p:cond delay="499"/>
                                          </p:stCondLst>
                                        </p:cTn>
                                        <p:tgtEl>
                                          <p:spTgt spid="6"/>
                                        </p:tgtEl>
                                        <p:attrNameLst>
                                          <p:attrName>style.visibility</p:attrName>
                                        </p:attrNameLst>
                                      </p:cBhvr>
                                      <p:to>
                                        <p:strVal val="hidden"/>
                                      </p:to>
                                    </p:set>
                                  </p:childTnLst>
                                </p:cTn>
                              </p:par>
                            </p:childTnLst>
                          </p:cTn>
                        </p:par>
                        <p:par>
                          <p:cTn id="102" fill="hold">
                            <p:stCondLst>
                              <p:cond delay="2000"/>
                            </p:stCondLst>
                            <p:childTnLst>
                              <p:par>
                                <p:cTn id="103" presetID="10" presetClass="entr" presetSubtype="0" fill="hold" grpId="1" nodeType="after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fade">
                                      <p:cBhvr>
                                        <p:cTn id="105" dur="250"/>
                                        <p:tgtEl>
                                          <p:spTgt spid="7"/>
                                        </p:tgtEl>
                                      </p:cBhvr>
                                    </p:animEffect>
                                  </p:childTnLst>
                                </p:cTn>
                              </p:par>
                              <p:par>
                                <p:cTn id="106" presetID="10" presetClass="exit" presetSubtype="0" fill="hold" grpId="3" nodeType="withEffect">
                                  <p:stCondLst>
                                    <p:cond delay="0"/>
                                  </p:stCondLst>
                                  <p:childTnLst>
                                    <p:animEffect transition="out" filter="fade">
                                      <p:cBhvr>
                                        <p:cTn id="107" dur="500"/>
                                        <p:tgtEl>
                                          <p:spTgt spid="8"/>
                                        </p:tgtEl>
                                      </p:cBhvr>
                                    </p:animEffect>
                                    <p:set>
                                      <p:cBhvr>
                                        <p:cTn id="108" dur="1" fill="hold">
                                          <p:stCondLst>
                                            <p:cond delay="499"/>
                                          </p:stCondLst>
                                        </p:cTn>
                                        <p:tgtEl>
                                          <p:spTgt spid="8"/>
                                        </p:tgtEl>
                                        <p:attrNameLst>
                                          <p:attrName>style.visibility</p:attrName>
                                        </p:attrNameLst>
                                      </p:cBhvr>
                                      <p:to>
                                        <p:strVal val="hidden"/>
                                      </p:to>
                                    </p:set>
                                  </p:childTnLst>
                                </p:cTn>
                              </p:par>
                              <p:par>
                                <p:cTn id="109" presetID="10" presetClass="exit" presetSubtype="0" fill="hold" grpId="3" nodeType="withEffect">
                                  <p:stCondLst>
                                    <p:cond delay="0"/>
                                  </p:stCondLst>
                                  <p:childTnLst>
                                    <p:animEffect transition="out" filter="fade">
                                      <p:cBhvr>
                                        <p:cTn id="110" dur="500"/>
                                        <p:tgtEl>
                                          <p:spTgt spid="10"/>
                                        </p:tgtEl>
                                      </p:cBhvr>
                                    </p:animEffect>
                                    <p:set>
                                      <p:cBhvr>
                                        <p:cTn id="111" dur="1" fill="hold">
                                          <p:stCondLst>
                                            <p:cond delay="499"/>
                                          </p:stCondLst>
                                        </p:cTn>
                                        <p:tgtEl>
                                          <p:spTgt spid="10"/>
                                        </p:tgtEl>
                                        <p:attrNameLst>
                                          <p:attrName>style.visibility</p:attrName>
                                        </p:attrNameLst>
                                      </p:cBhvr>
                                      <p:to>
                                        <p:strVal val="hidden"/>
                                      </p:to>
                                    </p:set>
                                  </p:childTnLst>
                                </p:cTn>
                              </p:par>
                              <p:par>
                                <p:cTn id="112" presetID="10" presetClass="exit" presetSubtype="0" fill="hold" grpId="3" nodeType="withEffect">
                                  <p:stCondLst>
                                    <p:cond delay="0"/>
                                  </p:stCondLst>
                                  <p:childTnLst>
                                    <p:animEffect transition="out" filter="fade">
                                      <p:cBhvr>
                                        <p:cTn id="113" dur="500"/>
                                        <p:tgtEl>
                                          <p:spTgt spid="11"/>
                                        </p:tgtEl>
                                      </p:cBhvr>
                                    </p:animEffect>
                                    <p:set>
                                      <p:cBhvr>
                                        <p:cTn id="114" dur="1" fill="hold">
                                          <p:stCondLst>
                                            <p:cond delay="499"/>
                                          </p:stCondLst>
                                        </p:cTn>
                                        <p:tgtEl>
                                          <p:spTgt spid="11"/>
                                        </p:tgtEl>
                                        <p:attrNameLst>
                                          <p:attrName>style.visibility</p:attrName>
                                        </p:attrNameLst>
                                      </p:cBhvr>
                                      <p:to>
                                        <p:strVal val="hidden"/>
                                      </p:to>
                                    </p:set>
                                  </p:childTnLst>
                                </p:cTn>
                              </p:par>
                              <p:par>
                                <p:cTn id="115" presetID="10" presetClass="exit" presetSubtype="0" fill="hold" grpId="3" nodeType="withEffect">
                                  <p:stCondLst>
                                    <p:cond delay="0"/>
                                  </p:stCondLst>
                                  <p:childTnLst>
                                    <p:animEffect transition="out" filter="fad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par>
                                <p:cTn id="118" presetID="10" presetClass="exit" presetSubtype="0" fill="hold" grpId="3" nodeType="withEffect">
                                  <p:stCondLst>
                                    <p:cond delay="0"/>
                                  </p:stCondLst>
                                  <p:childTnLst>
                                    <p:animEffect transition="out" filter="fade">
                                      <p:cBhvr>
                                        <p:cTn id="119" dur="500"/>
                                        <p:tgtEl>
                                          <p:spTgt spid="14"/>
                                        </p:tgtEl>
                                      </p:cBhvr>
                                    </p:animEffect>
                                    <p:set>
                                      <p:cBhvr>
                                        <p:cTn id="120" dur="1" fill="hold">
                                          <p:stCondLst>
                                            <p:cond delay="499"/>
                                          </p:stCondLst>
                                        </p:cTn>
                                        <p:tgtEl>
                                          <p:spTgt spid="14"/>
                                        </p:tgtEl>
                                        <p:attrNameLst>
                                          <p:attrName>style.visibility</p:attrName>
                                        </p:attrNameLst>
                                      </p:cBhvr>
                                      <p:to>
                                        <p:strVal val="hidden"/>
                                      </p:to>
                                    </p:set>
                                  </p:childTnLst>
                                </p:cTn>
                              </p:par>
                              <p:par>
                                <p:cTn id="121" presetID="10" presetClass="exit" presetSubtype="0" fill="hold" grpId="3" nodeType="withEffect">
                                  <p:stCondLst>
                                    <p:cond delay="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par>
                                <p:cTn id="124" presetID="10" presetClass="exit" presetSubtype="0" fill="hold" grpId="3" nodeType="withEffect">
                                  <p:stCondLst>
                                    <p:cond delay="0"/>
                                  </p:stCondLst>
                                  <p:childTnLst>
                                    <p:animEffect transition="out" filter="fade">
                                      <p:cBhvr>
                                        <p:cTn id="125" dur="500"/>
                                        <p:tgtEl>
                                          <p:spTgt spid="12"/>
                                        </p:tgtEl>
                                      </p:cBhvr>
                                    </p:animEffect>
                                    <p:set>
                                      <p:cBhvr>
                                        <p:cTn id="126" dur="1" fill="hold">
                                          <p:stCondLst>
                                            <p:cond delay="499"/>
                                          </p:stCondLst>
                                        </p:cTn>
                                        <p:tgtEl>
                                          <p:spTgt spid="12"/>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7" presetClass="entr" presetSubtype="4" fill="hold" nodeType="clickEffect">
                                  <p:stCondLst>
                                    <p:cond delay="0"/>
                                  </p:stCondLst>
                                  <p:childTnLst>
                                    <p:set>
                                      <p:cBhvr>
                                        <p:cTn id="130" dur="1" fill="hold">
                                          <p:stCondLst>
                                            <p:cond delay="0"/>
                                          </p:stCondLst>
                                        </p:cTn>
                                        <p:tgtEl>
                                          <p:spTgt spid="22"/>
                                        </p:tgtEl>
                                        <p:attrNameLst>
                                          <p:attrName>style.visibility</p:attrName>
                                        </p:attrNameLst>
                                      </p:cBhvr>
                                      <p:to>
                                        <p:strVal val="visible"/>
                                      </p:to>
                                    </p:set>
                                    <p:anim calcmode="lin" valueType="num">
                                      <p:cBhvr>
                                        <p:cTn id="131" dur="500" fill="hold"/>
                                        <p:tgtEl>
                                          <p:spTgt spid="22"/>
                                        </p:tgtEl>
                                        <p:attrNameLst>
                                          <p:attrName>ppt_x</p:attrName>
                                        </p:attrNameLst>
                                      </p:cBhvr>
                                      <p:tavLst>
                                        <p:tav tm="0">
                                          <p:val>
                                            <p:strVal val="#ppt_x"/>
                                          </p:val>
                                        </p:tav>
                                        <p:tav tm="100000">
                                          <p:val>
                                            <p:strVal val="#ppt_x"/>
                                          </p:val>
                                        </p:tav>
                                      </p:tavLst>
                                    </p:anim>
                                    <p:anim calcmode="lin" valueType="num">
                                      <p:cBhvr>
                                        <p:cTn id="132" dur="500" fill="hold"/>
                                        <p:tgtEl>
                                          <p:spTgt spid="22"/>
                                        </p:tgtEl>
                                        <p:attrNameLst>
                                          <p:attrName>ppt_y</p:attrName>
                                        </p:attrNameLst>
                                      </p:cBhvr>
                                      <p:tavLst>
                                        <p:tav tm="0">
                                          <p:val>
                                            <p:strVal val="#ppt_y+#ppt_h/2"/>
                                          </p:val>
                                        </p:tav>
                                        <p:tav tm="100000">
                                          <p:val>
                                            <p:strVal val="#ppt_y"/>
                                          </p:val>
                                        </p:tav>
                                      </p:tavLst>
                                    </p:anim>
                                    <p:anim calcmode="lin" valueType="num">
                                      <p:cBhvr>
                                        <p:cTn id="133" dur="500" fill="hold"/>
                                        <p:tgtEl>
                                          <p:spTgt spid="22"/>
                                        </p:tgtEl>
                                        <p:attrNameLst>
                                          <p:attrName>ppt_w</p:attrName>
                                        </p:attrNameLst>
                                      </p:cBhvr>
                                      <p:tavLst>
                                        <p:tav tm="0">
                                          <p:val>
                                            <p:strVal val="#ppt_w"/>
                                          </p:val>
                                        </p:tav>
                                        <p:tav tm="100000">
                                          <p:val>
                                            <p:strVal val="#ppt_w"/>
                                          </p:val>
                                        </p:tav>
                                      </p:tavLst>
                                    </p:anim>
                                    <p:anim calcmode="lin" valueType="num">
                                      <p:cBhvr>
                                        <p:cTn id="134"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6" grpId="2"/>
      <p:bldP spid="9" grpId="0"/>
      <p:bldP spid="9" grpId="1"/>
      <p:bldP spid="8" grpId="0"/>
      <p:bldP spid="8" grpId="1"/>
      <p:bldP spid="8" grpId="2"/>
      <p:bldP spid="8"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BC7328-35D6-4A7A-974B-093D3AA2B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A83A6836-2325-44C4-A302-2043A83FDDFF}"/>
              </a:ext>
            </a:extLst>
          </p:cNvPr>
          <p:cNvSpPr txBox="1">
            <a:spLocks/>
          </p:cNvSpPr>
          <p:nvPr/>
        </p:nvSpPr>
        <p:spPr>
          <a:xfrm>
            <a:off x="1765224" y="2411045"/>
            <a:ext cx="67551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but now has been made manifest</a:t>
            </a:r>
          </a:p>
        </p:txBody>
      </p:sp>
      <p:sp>
        <p:nvSpPr>
          <p:cNvPr id="6" name="Title 1">
            <a:extLst>
              <a:ext uri="{FF2B5EF4-FFF2-40B4-BE49-F238E27FC236}">
                <a16:creationId xmlns:a16="http://schemas.microsoft.com/office/drawing/2014/main" id="{E402102D-65EB-4A67-9A39-F3F2DB4A758E}"/>
              </a:ext>
            </a:extLst>
          </p:cNvPr>
          <p:cNvSpPr txBox="1">
            <a:spLocks/>
          </p:cNvSpPr>
          <p:nvPr/>
        </p:nvSpPr>
        <p:spPr>
          <a:xfrm>
            <a:off x="600465" y="3617939"/>
            <a:ext cx="5366045" cy="7106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made known to all nations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who is able to establish you according to my gospel and the preaching of Jesus Christ, according to the revelation of the mystery kept secret since the world began but now has been made manifest, and by the prophetic Scriptures has been made known to all nations, according to the commandment of the everlasting God, for obedience to the faith -- to God, alone wise, be glory through Jesus Christ forever. Amen.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16:25-27 </a:t>
            </a:r>
          </a:p>
        </p:txBody>
      </p:sp>
      <p:sp>
        <p:nvSpPr>
          <p:cNvPr id="4" name="Rectangle 2">
            <a:extLst>
              <a:ext uri="{FF2B5EF4-FFF2-40B4-BE49-F238E27FC236}">
                <a16:creationId xmlns:a16="http://schemas.microsoft.com/office/drawing/2014/main" id="{6A455254-B69A-4404-8BC6-E63E79EF0C65}"/>
              </a:ext>
            </a:extLst>
          </p:cNvPr>
          <p:cNvSpPr txBox="1">
            <a:spLocks noChangeArrowheads="1"/>
          </p:cNvSpPr>
          <p:nvPr/>
        </p:nvSpPr>
        <p:spPr bwMode="auto">
          <a:xfrm>
            <a:off x="2113844" y="4697867"/>
            <a:ext cx="468360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obedience to the faith</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C8C7213-851F-4830-9D32-374EC68B1978}"/>
              </a:ext>
            </a:extLst>
          </p:cNvPr>
          <p:cNvSpPr txBox="1">
            <a:spLocks noChangeArrowheads="1"/>
          </p:cNvSpPr>
          <p:nvPr/>
        </p:nvSpPr>
        <p:spPr bwMode="auto">
          <a:xfrm>
            <a:off x="563856" y="4695552"/>
            <a:ext cx="1020761"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0359CAC-3989-42EC-8C40-25EBF141F665}"/>
              </a:ext>
            </a:extLst>
          </p:cNvPr>
          <p:cNvSpPr txBox="1">
            <a:spLocks noChangeArrowheads="1"/>
          </p:cNvSpPr>
          <p:nvPr/>
        </p:nvSpPr>
        <p:spPr bwMode="auto">
          <a:xfrm>
            <a:off x="7441995" y="4694328"/>
            <a:ext cx="1020761"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5A02E3DA-EC6E-41C4-B79C-47DCAD749308}"/>
              </a:ext>
            </a:extLst>
          </p:cNvPr>
          <p:cNvSpPr txBox="1">
            <a:spLocks noChangeArrowheads="1"/>
          </p:cNvSpPr>
          <p:nvPr/>
        </p:nvSpPr>
        <p:spPr bwMode="auto">
          <a:xfrm>
            <a:off x="1731962" y="3045619"/>
            <a:ext cx="1020761"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341983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0" presetClass="path" presetSubtype="0" accel="69000" decel="31000" fill="hold" grpId="0" nodeType="withEffect">
                                  <p:stCondLst>
                                    <p:cond delay="0"/>
                                  </p:stCondLst>
                                  <p:childTnLst>
                                    <p:animMotion origin="layout" path="M -1.11111E-6 -1.48148E-6 C 0.04045 -0.00069 0.08212 -0.00069 0.12813 -0.01018 C 0.175 -0.01944 0.24132 -0.03819 0.27813 -0.05694 C 0.31545 -0.07569 0.33507 -0.08912 0.35087 -0.12176 C 0.36667 -0.15463 0.36979 -0.20741 0.37413 -0.25347 C 0.37847 -0.29954 0.37639 -0.34421 0.37674 -0.39838 C 0.37726 -0.45254 0.37639 -0.53958 0.37552 -0.57847 C 0.375 -0.61736 0.37379 -0.61551 0.36945 -0.63009 C 0.36528 -0.64491 0.36354 -0.65741 0.35087 -0.66667 C 0.33785 -0.67616 0.31493 -0.68518 0.29566 -0.68842 C 0.27639 -0.69167 0.25486 -0.69444 0.23472 -0.6868 C 0.21406 -0.67893 0.18872 -0.66389 0.17465 -0.64167 C 0.16059 -0.61944 0.15625 -0.5912 0.14965 -0.55347 C 0.14271 -0.51574 0.1382 -0.46736 0.13438 -0.41504 C 0.13038 -0.36296 0.12986 -0.30208 0.12778 -0.24074 " pathEditMode="relative" rAng="0" ptsTypes="AAAAAAAAAAAAAAA">
                                      <p:cBhvr>
                                        <p:cTn id="37" dur="2000" fill="hold"/>
                                        <p:tgtEl>
                                          <p:spTgt spid="8"/>
                                        </p:tgtEl>
                                        <p:attrNameLst>
                                          <p:attrName>ppt_x</p:attrName>
                                          <p:attrName>ppt_y</p:attrName>
                                        </p:attrNameLst>
                                      </p:cBhvr>
                                      <p:rCtr x="18854" y="-34583"/>
                                    </p:animMotion>
                                  </p:childTnLst>
                                </p:cTn>
                              </p:par>
                              <p:par>
                                <p:cTn id="38" presetID="0" presetClass="path" presetSubtype="0" accel="50000" decel="50000" fill="hold" grpId="0" nodeType="withEffect">
                                  <p:stCondLst>
                                    <p:cond delay="0"/>
                                  </p:stCondLst>
                                  <p:childTnLst>
                                    <p:animMotion origin="layout" path="M -0.00087 0 C -0.0007 -0.03102 -0.00052 -0.06204 -0.00452 -0.10394 C -0.00851 -0.14514 -0.01459 -0.20764 -0.02448 -0.25023 C -0.03455 -0.29259 -0.04584 -0.3294 -0.06459 -0.35856 C -0.08334 -0.38773 -0.11198 -0.41042 -0.13698 -0.42523 C -0.16198 -0.43981 -0.18247 -0.44329 -0.21459 -0.44676 C -0.24653 -0.45046 -0.32899 -0.44676 -0.32899 -0.44653 C -0.3809 -0.4456 -0.41181 -0.4463 -0.46372 -0.44514 C -0.49531 -0.44514 -0.49757 -0.44259 -0.51875 -0.44028 C -0.53959 -0.43819 -0.5533 -0.42986 -0.56771 -0.41181 C -0.58108 -0.39375 -0.59445 -0.35347 -0.60313 -0.32847 C -0.6125 -0.3 -0.61893 -0.27269 -0.62431 -0.24074 " pathEditMode="relative" rAng="0" ptsTypes="AAAAAAAAAAAA">
                                      <p:cBhvr>
                                        <p:cTn id="39" dur="2000" fill="hold"/>
                                        <p:tgtEl>
                                          <p:spTgt spid="9"/>
                                        </p:tgtEl>
                                        <p:attrNameLst>
                                          <p:attrName>ppt_x</p:attrName>
                                          <p:attrName>ppt_y</p:attrName>
                                        </p:attrNameLst>
                                      </p:cBhvr>
                                      <p:rCtr x="-31163" y="-22431"/>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4" grpId="0"/>
      <p:bldP spid="8" grpId="0"/>
      <p:bldP spid="8" grpId="1"/>
      <p:bldP spid="9" grpId="0"/>
      <p:bldP spid="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90C533-9B69-41E0-BC9E-9A58D124D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68633"/>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you not know to Him that to whom you present yourselves slaves to obey, you are that one's slaves whom you obey, whether of sin leading to death, or of obedience leading to righteousness?      But God be thanked that though you  were slaves of sin, yet you obeyed from the heart that form of doctrine to which you were delivered. And having been set free from sin, you became slaves of righteousness.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6:16-18 </a:t>
            </a:r>
          </a:p>
        </p:txBody>
      </p:sp>
      <p:sp>
        <p:nvSpPr>
          <p:cNvPr id="4" name="Rectangle 2">
            <a:extLst>
              <a:ext uri="{FF2B5EF4-FFF2-40B4-BE49-F238E27FC236}">
                <a16:creationId xmlns:a16="http://schemas.microsoft.com/office/drawing/2014/main" id="{2FF8722B-3C5D-4587-8B7B-0AFB8FF1E672}"/>
              </a:ext>
            </a:extLst>
          </p:cNvPr>
          <p:cNvSpPr txBox="1">
            <a:spLocks noChangeArrowheads="1"/>
          </p:cNvSpPr>
          <p:nvPr/>
        </p:nvSpPr>
        <p:spPr bwMode="auto">
          <a:xfrm>
            <a:off x="1731962" y="3045619"/>
            <a:ext cx="1020761"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Heart 17">
            <a:extLst>
              <a:ext uri="{FF2B5EF4-FFF2-40B4-BE49-F238E27FC236}">
                <a16:creationId xmlns:a16="http://schemas.microsoft.com/office/drawing/2014/main" id="{58446B87-A9D0-454C-A762-665A91187C30}"/>
              </a:ext>
            </a:extLst>
          </p:cNvPr>
          <p:cNvSpPr/>
          <p:nvPr/>
        </p:nvSpPr>
        <p:spPr bwMode="auto">
          <a:xfrm>
            <a:off x="2519662" y="3756708"/>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7" name="Rectangle 2">
            <a:extLst>
              <a:ext uri="{FF2B5EF4-FFF2-40B4-BE49-F238E27FC236}">
                <a16:creationId xmlns:a16="http://schemas.microsoft.com/office/drawing/2014/main" id="{43A9678F-9FB3-4B9C-8E6C-72F344B1C636}"/>
              </a:ext>
            </a:extLst>
          </p:cNvPr>
          <p:cNvSpPr txBox="1">
            <a:spLocks noChangeArrowheads="1"/>
          </p:cNvSpPr>
          <p:nvPr/>
        </p:nvSpPr>
        <p:spPr bwMode="auto">
          <a:xfrm>
            <a:off x="609600" y="2717800"/>
            <a:ext cx="78359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sin leading to death</a:t>
            </a:r>
          </a:p>
          <a:p>
            <a:pPr algn="l"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slaves of sin</a:t>
            </a:r>
          </a:p>
          <a:p>
            <a:pPr algn="l" eaLnBrk="1" hangingPunct="1"/>
            <a:endPar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obedience leading to righteousness</a:t>
            </a:r>
          </a:p>
          <a:p>
            <a:pPr algn="l"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obeyed from the heart </a:t>
            </a:r>
          </a:p>
          <a:p>
            <a:pPr algn="l"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slaves of righteousness</a:t>
            </a:r>
          </a:p>
        </p:txBody>
      </p:sp>
      <p:sp>
        <p:nvSpPr>
          <p:cNvPr id="8" name="Arrow: Bent-Up 9">
            <a:extLst>
              <a:ext uri="{FF2B5EF4-FFF2-40B4-BE49-F238E27FC236}">
                <a16:creationId xmlns:a16="http://schemas.microsoft.com/office/drawing/2014/main" id="{45EDECAE-295A-4480-9922-90110AD62258}"/>
              </a:ext>
            </a:extLst>
          </p:cNvPr>
          <p:cNvSpPr/>
          <p:nvPr/>
        </p:nvSpPr>
        <p:spPr>
          <a:xfrm rot="5400000">
            <a:off x="1114063" y="3426683"/>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9">
            <a:extLst>
              <a:ext uri="{FF2B5EF4-FFF2-40B4-BE49-F238E27FC236}">
                <a16:creationId xmlns:a16="http://schemas.microsoft.com/office/drawing/2014/main" id="{ED3A956A-CF2E-4310-8E2F-9A3CD1ED0F5B}"/>
              </a:ext>
            </a:extLst>
          </p:cNvPr>
          <p:cNvSpPr/>
          <p:nvPr/>
        </p:nvSpPr>
        <p:spPr>
          <a:xfrm rot="5400000">
            <a:off x="2028463" y="5052283"/>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Up 9">
            <a:extLst>
              <a:ext uri="{FF2B5EF4-FFF2-40B4-BE49-F238E27FC236}">
                <a16:creationId xmlns:a16="http://schemas.microsoft.com/office/drawing/2014/main" id="{E4FA10E1-6A50-4D1B-969E-CE47ACD4779E}"/>
              </a:ext>
            </a:extLst>
          </p:cNvPr>
          <p:cNvSpPr/>
          <p:nvPr/>
        </p:nvSpPr>
        <p:spPr>
          <a:xfrm rot="5400000">
            <a:off x="2968263" y="5623783"/>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a:extLst>
              <a:ext uri="{FF2B5EF4-FFF2-40B4-BE49-F238E27FC236}">
                <a16:creationId xmlns:a16="http://schemas.microsoft.com/office/drawing/2014/main" id="{1ADACF2B-F9E5-45D7-BD34-93693759D073}"/>
              </a:ext>
            </a:extLst>
          </p:cNvPr>
          <p:cNvSpPr txBox="1">
            <a:spLocks noChangeArrowheads="1"/>
          </p:cNvSpPr>
          <p:nvPr/>
        </p:nvSpPr>
        <p:spPr bwMode="auto">
          <a:xfrm>
            <a:off x="3013074" y="1951038"/>
            <a:ext cx="4211638"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sin leading to death</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EC17175-E2F9-4A62-A446-C8B2ACEAA57F}"/>
              </a:ext>
            </a:extLst>
          </p:cNvPr>
          <p:cNvSpPr txBox="1">
            <a:spLocks noChangeArrowheads="1"/>
          </p:cNvSpPr>
          <p:nvPr/>
        </p:nvSpPr>
        <p:spPr bwMode="auto">
          <a:xfrm>
            <a:off x="898525" y="2498676"/>
            <a:ext cx="713740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obedience leading to righteousness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036968B6-3B25-4994-B8BC-3561D90BAE40}"/>
              </a:ext>
            </a:extLst>
          </p:cNvPr>
          <p:cNvSpPr txBox="1">
            <a:spLocks noChangeArrowheads="1"/>
          </p:cNvSpPr>
          <p:nvPr/>
        </p:nvSpPr>
        <p:spPr bwMode="auto">
          <a:xfrm>
            <a:off x="1770062" y="3598020"/>
            <a:ext cx="248920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slaves of sin</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3A2B4653-06E6-4F4B-BFC6-0BF59F1C3214}"/>
              </a:ext>
            </a:extLst>
          </p:cNvPr>
          <p:cNvSpPr txBox="1">
            <a:spLocks noChangeArrowheads="1"/>
          </p:cNvSpPr>
          <p:nvPr/>
        </p:nvSpPr>
        <p:spPr bwMode="auto">
          <a:xfrm>
            <a:off x="5784134" y="3597051"/>
            <a:ext cx="2672861"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obeyed from</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1828676-2FB0-443A-95C6-014DA498126A}"/>
              </a:ext>
            </a:extLst>
          </p:cNvPr>
          <p:cNvSpPr txBox="1">
            <a:spLocks noChangeArrowheads="1"/>
          </p:cNvSpPr>
          <p:nvPr/>
        </p:nvSpPr>
        <p:spPr bwMode="auto">
          <a:xfrm>
            <a:off x="637809" y="4147853"/>
            <a:ext cx="200967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heart</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8EDFF04C-A152-44F3-A25D-BAD5A73CA1CD}"/>
              </a:ext>
            </a:extLst>
          </p:cNvPr>
          <p:cNvSpPr txBox="1">
            <a:spLocks noChangeArrowheads="1"/>
          </p:cNvSpPr>
          <p:nvPr/>
        </p:nvSpPr>
        <p:spPr bwMode="auto">
          <a:xfrm>
            <a:off x="6114683" y="5243647"/>
            <a:ext cx="198957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slaves of</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FFE319FE-AAE4-4748-9DA2-E77B3333C8E0}"/>
              </a:ext>
            </a:extLst>
          </p:cNvPr>
          <p:cNvSpPr txBox="1">
            <a:spLocks noChangeArrowheads="1"/>
          </p:cNvSpPr>
          <p:nvPr/>
        </p:nvSpPr>
        <p:spPr bwMode="auto">
          <a:xfrm>
            <a:off x="1376625" y="5863997"/>
            <a:ext cx="2974312" cy="58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righteousness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572F6328-7E80-42FE-8589-BD12EA648766}"/>
              </a:ext>
            </a:extLst>
          </p:cNvPr>
          <p:cNvSpPr txBox="1">
            <a:spLocks noChangeArrowheads="1"/>
          </p:cNvSpPr>
          <p:nvPr/>
        </p:nvSpPr>
        <p:spPr bwMode="auto">
          <a:xfrm>
            <a:off x="3582647" y="1949904"/>
            <a:ext cx="1383618"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6672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par>
                                <p:cTn id="11" presetID="42" presetClass="path" presetSubtype="0" accel="50000" decel="50000" fill="hold" grpId="2" nodeType="withEffect">
                                  <p:stCondLst>
                                    <p:cond delay="0"/>
                                  </p:stCondLst>
                                  <p:childTnLst>
                                    <p:animMotion origin="layout" path="M 0 4.81481E-6 L 0.18194 0.30416 " pathEditMode="relative" rAng="0" ptsTypes="AA">
                                      <p:cBhvr>
                                        <p:cTn id="12" dur="2000" spd="-100000" fill="hold"/>
                                        <p:tgtEl>
                                          <p:spTgt spid="3074"/>
                                        </p:tgtEl>
                                        <p:attrNameLst>
                                          <p:attrName>ppt_x</p:attrName>
                                          <p:attrName>ppt_y</p:attrName>
                                        </p:attrNameLst>
                                      </p:cBhvr>
                                      <p:rCtr x="9097" y="15208"/>
                                    </p:animMotion>
                                  </p:childTnLst>
                                </p:cTn>
                              </p:par>
                            </p:childTnLst>
                          </p:cTn>
                        </p:par>
                        <p:par>
                          <p:cTn id="13" fill="hold">
                            <p:stCondLst>
                              <p:cond delay="2000"/>
                            </p:stCondLst>
                            <p:childTnLst>
                              <p:par>
                                <p:cTn id="14" presetID="10" presetClass="exit" presetSubtype="0" fill="hold" grpId="0"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2"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50"/>
                                        <p:tgtEl>
                                          <p:spTgt spid="4"/>
                                        </p:tgtEl>
                                      </p:cBhvr>
                                    </p:animEffect>
                                  </p:childTnLst>
                                </p:cTn>
                              </p:par>
                              <p:par>
                                <p:cTn id="22" presetID="42" presetClass="path" presetSubtype="0" accel="50000" decel="50000" fill="hold" grpId="1" nodeType="withEffect">
                                  <p:stCondLst>
                                    <p:cond delay="0"/>
                                  </p:stCondLst>
                                  <p:childTnLst>
                                    <p:animMotion origin="layout" path="M 1.11111E-6 -2.22222E-6 L 0.22257 -0.15972 " pathEditMode="relative" rAng="0" ptsTypes="AA">
                                      <p:cBhvr>
                                        <p:cTn id="23" dur="2000" fill="hold"/>
                                        <p:tgtEl>
                                          <p:spTgt spid="4"/>
                                        </p:tgtEl>
                                        <p:attrNameLst>
                                          <p:attrName>ppt_x</p:attrName>
                                          <p:attrName>ppt_y</p:attrName>
                                        </p:attrNameLst>
                                      </p:cBhvr>
                                      <p:rCtr x="11128" y="-7986"/>
                                    </p:animMotion>
                                  </p:childTnLst>
                                </p:cTn>
                              </p:par>
                              <p:par>
                                <p:cTn id="24" presetID="10" presetClass="entr" presetSubtype="0" fill="hold" grpId="2"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50"/>
                                        <p:tgtEl>
                                          <p:spTgt spid="11"/>
                                        </p:tgtEl>
                                      </p:cBhvr>
                                    </p:animEffect>
                                  </p:childTnLst>
                                </p:cTn>
                              </p:par>
                              <p:par>
                                <p:cTn id="27" presetID="10" presetClass="entr" presetSubtype="0" fill="hold" grpId="2"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50"/>
                                        <p:tgtEl>
                                          <p:spTgt spid="12"/>
                                        </p:tgtEl>
                                      </p:cBhvr>
                                    </p:animEffect>
                                  </p:childTnLst>
                                </p:cTn>
                              </p:par>
                              <p:par>
                                <p:cTn id="30" presetID="10" presetClass="entr" presetSubtype="0" fill="hold" grpId="2"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50"/>
                                        <p:tgtEl>
                                          <p:spTgt spid="13"/>
                                        </p:tgtEl>
                                      </p:cBhvr>
                                    </p:animEffect>
                                  </p:childTnLst>
                                </p:cTn>
                              </p:par>
                              <p:par>
                                <p:cTn id="33" presetID="10" presetClass="entr" presetSubtype="0" fill="hold" grpId="2"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50"/>
                                        <p:tgtEl>
                                          <p:spTgt spid="14"/>
                                        </p:tgtEl>
                                      </p:cBhvr>
                                    </p:animEffect>
                                  </p:childTnLst>
                                </p:cTn>
                              </p:par>
                              <p:par>
                                <p:cTn id="36" presetID="10" presetClass="entr" presetSubtype="0" fill="hold" grpId="2"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50"/>
                                        <p:tgtEl>
                                          <p:spTgt spid="15"/>
                                        </p:tgtEl>
                                      </p:cBhvr>
                                    </p:animEffect>
                                  </p:childTnLst>
                                </p:cTn>
                              </p:par>
                              <p:par>
                                <p:cTn id="39" presetID="10" presetClass="entr" presetSubtype="0" fill="hold" grpId="2"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50"/>
                                        <p:tgtEl>
                                          <p:spTgt spid="16"/>
                                        </p:tgtEl>
                                      </p:cBhvr>
                                    </p:animEffect>
                                  </p:childTnLst>
                                </p:cTn>
                              </p:par>
                              <p:par>
                                <p:cTn id="42" presetID="10" presetClass="entr" presetSubtype="0" fill="hold" grpId="2"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50"/>
                                        <p:tgtEl>
                                          <p:spTgt spid="17"/>
                                        </p:tgtEl>
                                      </p:cBhvr>
                                    </p:animEffect>
                                  </p:childTnLst>
                                </p:cTn>
                              </p:par>
                              <p:par>
                                <p:cTn id="45" presetID="42" presetClass="path" presetSubtype="0" accel="50000" decel="50000" fill="hold" grpId="1" nodeType="withEffect">
                                  <p:stCondLst>
                                    <p:cond delay="0"/>
                                  </p:stCondLst>
                                  <p:childTnLst>
                                    <p:animMotion origin="layout" path="M -2.22222E-6 5.55112E-17 L -0.27778 0.10787 " pathEditMode="relative" rAng="0" ptsTypes="AA">
                                      <p:cBhvr>
                                        <p:cTn id="46" dur="2000" fill="hold"/>
                                        <p:tgtEl>
                                          <p:spTgt spid="11"/>
                                        </p:tgtEl>
                                        <p:attrNameLst>
                                          <p:attrName>ppt_x</p:attrName>
                                          <p:attrName>ppt_y</p:attrName>
                                        </p:attrNameLst>
                                      </p:cBhvr>
                                      <p:rCtr x="-13889" y="5394"/>
                                    </p:animMotion>
                                  </p:childTnLst>
                                </p:cTn>
                              </p:par>
                              <p:par>
                                <p:cTn id="47" presetID="42" presetClass="path" presetSubtype="0" accel="50000" decel="50000" fill="hold" grpId="1" nodeType="withEffect">
                                  <p:stCondLst>
                                    <p:cond delay="0"/>
                                  </p:stCondLst>
                                  <p:childTnLst>
                                    <p:animMotion origin="layout" path="M -1.66667E-6 -1.11111E-6 L -0.04357 0.26713 " pathEditMode="relative" rAng="0" ptsTypes="AA">
                                      <p:cBhvr>
                                        <p:cTn id="48" dur="2000" fill="hold"/>
                                        <p:tgtEl>
                                          <p:spTgt spid="12"/>
                                        </p:tgtEl>
                                        <p:attrNameLst>
                                          <p:attrName>ppt_x</p:attrName>
                                          <p:attrName>ppt_y</p:attrName>
                                        </p:attrNameLst>
                                      </p:cBhvr>
                                      <p:rCtr x="-2187" y="13356"/>
                                    </p:animMotion>
                                  </p:childTnLst>
                                </p:cTn>
                              </p:par>
                              <p:par>
                                <p:cTn id="49" presetID="42" presetClass="path" presetSubtype="0" accel="50000" decel="50000" fill="hold" grpId="1" nodeType="withEffect">
                                  <p:stCondLst>
                                    <p:cond delay="0"/>
                                  </p:stCondLst>
                                  <p:childTnLst>
                                    <p:animMotion origin="layout" path="M 2.5E-6 2.22222E-6 L -0.02761 -0.05278 " pathEditMode="relative" rAng="0" ptsTypes="AA">
                                      <p:cBhvr>
                                        <p:cTn id="50" dur="2000" fill="hold"/>
                                        <p:tgtEl>
                                          <p:spTgt spid="13"/>
                                        </p:tgtEl>
                                        <p:attrNameLst>
                                          <p:attrName>ppt_x</p:attrName>
                                          <p:attrName>ppt_y</p:attrName>
                                        </p:attrNameLst>
                                      </p:cBhvr>
                                      <p:rCtr x="-1389" y="-2639"/>
                                    </p:animMotion>
                                  </p:childTnLst>
                                </p:cTn>
                              </p:par>
                              <p:par>
                                <p:cTn id="51" presetID="42" presetClass="path" presetSubtype="0" accel="50000" decel="50000" fill="hold" grpId="1" nodeType="withEffect">
                                  <p:stCondLst>
                                    <p:cond delay="0"/>
                                  </p:stCondLst>
                                  <p:childTnLst>
                                    <p:animMotion origin="layout" path="M 4.16667E-6 3.7037E-6 L -0.36823 0.18703 " pathEditMode="relative" rAng="0" ptsTypes="AA">
                                      <p:cBhvr>
                                        <p:cTn id="52" dur="2000" fill="hold"/>
                                        <p:tgtEl>
                                          <p:spTgt spid="14"/>
                                        </p:tgtEl>
                                        <p:attrNameLst>
                                          <p:attrName>ppt_x</p:attrName>
                                          <p:attrName>ppt_y</p:attrName>
                                        </p:attrNameLst>
                                      </p:cBhvr>
                                      <p:rCtr x="-18420" y="9352"/>
                                    </p:animMotion>
                                  </p:childTnLst>
                                </p:cTn>
                              </p:par>
                              <p:par>
                                <p:cTn id="53" presetID="42" presetClass="path" presetSubtype="0" accel="50000" decel="50000" fill="hold" grpId="1" nodeType="withEffect">
                                  <p:stCondLst>
                                    <p:cond delay="0"/>
                                  </p:stCondLst>
                                  <p:childTnLst>
                                    <p:animMotion origin="layout" path="M 2.5E-6 -3.7037E-7 L 0.47153 0.10741 " pathEditMode="relative" rAng="0" ptsTypes="AA">
                                      <p:cBhvr>
                                        <p:cTn id="54" dur="2000" fill="hold"/>
                                        <p:tgtEl>
                                          <p:spTgt spid="15"/>
                                        </p:tgtEl>
                                        <p:attrNameLst>
                                          <p:attrName>ppt_x</p:attrName>
                                          <p:attrName>ppt_y</p:attrName>
                                        </p:attrNameLst>
                                      </p:cBhvr>
                                      <p:rCtr x="23576" y="5370"/>
                                    </p:animMotion>
                                  </p:childTnLst>
                                </p:cTn>
                              </p:par>
                              <p:par>
                                <p:cTn id="55" presetID="42" presetClass="path" presetSubtype="0" accel="50000" decel="50000" fill="hold" grpId="1" nodeType="withEffect">
                                  <p:stCondLst>
                                    <p:cond delay="0"/>
                                  </p:stCondLst>
                                  <p:childTnLst>
                                    <p:animMotion origin="layout" path="M -5.55556E-7 -2.59259E-6 L -0.31094 0.02755 " pathEditMode="relative" rAng="0" ptsTypes="AA">
                                      <p:cBhvr>
                                        <p:cTn id="56" dur="2000" fill="hold"/>
                                        <p:tgtEl>
                                          <p:spTgt spid="16"/>
                                        </p:tgtEl>
                                        <p:attrNameLst>
                                          <p:attrName>ppt_x</p:attrName>
                                          <p:attrName>ppt_y</p:attrName>
                                        </p:attrNameLst>
                                      </p:cBhvr>
                                      <p:rCtr x="-15556" y="1366"/>
                                    </p:animMotion>
                                  </p:childTnLst>
                                </p:cTn>
                              </p:par>
                              <p:par>
                                <p:cTn id="57" presetID="42" presetClass="path" presetSubtype="0" accel="50000" decel="50000" fill="hold" grpId="1" nodeType="withEffect">
                                  <p:stCondLst>
                                    <p:cond delay="0"/>
                                  </p:stCondLst>
                                  <p:childTnLst>
                                    <p:animMotion origin="layout" path="M -4.44444E-6 4.81481E-6 L 0.39914 -0.05255 " pathEditMode="relative" rAng="0" ptsTypes="AA">
                                      <p:cBhvr>
                                        <p:cTn id="58" dur="2000" fill="hold"/>
                                        <p:tgtEl>
                                          <p:spTgt spid="17"/>
                                        </p:tgtEl>
                                        <p:attrNameLst>
                                          <p:attrName>ppt_x</p:attrName>
                                          <p:attrName>ppt_y</p:attrName>
                                        </p:attrNameLst>
                                      </p:cBhvr>
                                      <p:rCtr x="19948" y="-2639"/>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250"/>
                                        <p:tgtEl>
                                          <p:spTgt spid="7"/>
                                        </p:tgtEl>
                                      </p:cBhvr>
                                    </p:animEffect>
                                  </p:childTnLst>
                                </p:cTn>
                              </p:par>
                              <p:par>
                                <p:cTn id="66" presetID="10" presetClass="exit" presetSubtype="0" fill="hold" grpId="0"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22" presetClass="entr" presetSubtype="8"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wipe(left)">
                                      <p:cBhvr>
                                        <p:cTn id="89" dur="500"/>
                                        <p:tgtEl>
                                          <p:spTgt spid="8"/>
                                        </p:tgtEl>
                                      </p:cBhvr>
                                    </p:animEffect>
                                  </p:childTnLst>
                                </p:cTn>
                              </p:par>
                              <p:par>
                                <p:cTn id="90" presetID="22" presetClass="entr" presetSubtype="8" fill="hold" grpId="0" nodeType="withEffect">
                                  <p:stCondLst>
                                    <p:cond delay="250"/>
                                  </p:stCondLst>
                                  <p:childTnLst>
                                    <p:set>
                                      <p:cBhvr>
                                        <p:cTn id="91" dur="1" fill="hold">
                                          <p:stCondLst>
                                            <p:cond delay="0"/>
                                          </p:stCondLst>
                                        </p:cTn>
                                        <p:tgtEl>
                                          <p:spTgt spid="9"/>
                                        </p:tgtEl>
                                        <p:attrNameLst>
                                          <p:attrName>style.visibility</p:attrName>
                                        </p:attrNameLst>
                                      </p:cBhvr>
                                      <p:to>
                                        <p:strVal val="visible"/>
                                      </p:to>
                                    </p:set>
                                    <p:animEffect transition="in" filter="wipe(left)">
                                      <p:cBhvr>
                                        <p:cTn id="92" dur="500"/>
                                        <p:tgtEl>
                                          <p:spTgt spid="9"/>
                                        </p:tgtEl>
                                      </p:cBhvr>
                                    </p:animEffect>
                                  </p:childTnLst>
                                </p:cTn>
                              </p:par>
                              <p:par>
                                <p:cTn id="93" presetID="22" presetClass="entr" presetSubtype="8" fill="hold" grpId="0" nodeType="withEffect">
                                  <p:stCondLst>
                                    <p:cond delay="500"/>
                                  </p:stCondLst>
                                  <p:childTnLst>
                                    <p:set>
                                      <p:cBhvr>
                                        <p:cTn id="94" dur="1" fill="hold">
                                          <p:stCondLst>
                                            <p:cond delay="0"/>
                                          </p:stCondLst>
                                        </p:cTn>
                                        <p:tgtEl>
                                          <p:spTgt spid="10"/>
                                        </p:tgtEl>
                                        <p:attrNameLst>
                                          <p:attrName>style.visibility</p:attrName>
                                        </p:attrNameLst>
                                      </p:cBhvr>
                                      <p:to>
                                        <p:strVal val="visible"/>
                                      </p:to>
                                    </p:set>
                                    <p:animEffect transition="in" filter="wipe(left)">
                                      <p:cBhvr>
                                        <p:cTn id="95" dur="500"/>
                                        <p:tgtEl>
                                          <p:spTgt spid="10"/>
                                        </p:tgtEl>
                                      </p:cBhvr>
                                    </p:animEffect>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grpId="0" nodeType="clickEffect">
                                  <p:stCondLst>
                                    <p:cond delay="0"/>
                                  </p:stCondLst>
                                  <p:childTnLst>
                                    <p:set>
                                      <p:cBhvr>
                                        <p:cTn id="99" dur="1" fill="hold">
                                          <p:stCondLst>
                                            <p:cond delay="0"/>
                                          </p:stCondLst>
                                        </p:cTn>
                                        <p:tgtEl>
                                          <p:spTgt spid="18"/>
                                        </p:tgtEl>
                                        <p:attrNameLst>
                                          <p:attrName>style.visibility</p:attrName>
                                        </p:attrNameLst>
                                      </p:cBhvr>
                                      <p:to>
                                        <p:strVal val="visible"/>
                                      </p:to>
                                    </p:set>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fltVal val="0"/>
                                          </p:val>
                                        </p:tav>
                                        <p:tav tm="100000">
                                          <p:val>
                                            <p:strVal val="#ppt_h"/>
                                          </p:val>
                                        </p:tav>
                                      </p:tavLst>
                                    </p:anim>
                                  </p:childTnLst>
                                </p:cTn>
                              </p:par>
                              <p:par>
                                <p:cTn id="102" presetID="23" presetClass="exit" presetSubtype="16" fill="hold" grpId="1" nodeType="withEffect">
                                  <p:stCondLst>
                                    <p:cond delay="450"/>
                                  </p:stCondLst>
                                  <p:childTnLst>
                                    <p:anim calcmode="lin" valueType="num">
                                      <p:cBhvr>
                                        <p:cTn id="103" dur="500"/>
                                        <p:tgtEl>
                                          <p:spTgt spid="18"/>
                                        </p:tgtEl>
                                        <p:attrNameLst>
                                          <p:attrName>ppt_w</p:attrName>
                                        </p:attrNameLst>
                                      </p:cBhvr>
                                      <p:tavLst>
                                        <p:tav tm="0">
                                          <p:val>
                                            <p:strVal val="ppt_w"/>
                                          </p:val>
                                        </p:tav>
                                        <p:tav tm="100000">
                                          <p:val>
                                            <p:strVal val="4*ppt_w"/>
                                          </p:val>
                                        </p:tav>
                                      </p:tavLst>
                                    </p:anim>
                                    <p:anim calcmode="lin" valueType="num">
                                      <p:cBhvr>
                                        <p:cTn id="104" dur="500"/>
                                        <p:tgtEl>
                                          <p:spTgt spid="18"/>
                                        </p:tgtEl>
                                        <p:attrNameLst>
                                          <p:attrName>ppt_h</p:attrName>
                                        </p:attrNameLst>
                                      </p:cBhvr>
                                      <p:tavLst>
                                        <p:tav tm="0">
                                          <p:val>
                                            <p:strVal val="ppt_h"/>
                                          </p:val>
                                        </p:tav>
                                        <p:tav tm="100000">
                                          <p:val>
                                            <p:strVal val="4*ppt_h"/>
                                          </p:val>
                                        </p:tav>
                                      </p:tavLst>
                                    </p:anim>
                                    <p:set>
                                      <p:cBhvr>
                                        <p:cTn id="105" dur="1" fill="hold">
                                          <p:stCondLst>
                                            <p:cond delay="499"/>
                                          </p:stCondLst>
                                        </p:cTn>
                                        <p:tgtEl>
                                          <p:spTgt spid="18"/>
                                        </p:tgtEl>
                                        <p:attrNameLst>
                                          <p:attrName>style.visibility</p:attrName>
                                        </p:attrNameLst>
                                      </p:cBhvr>
                                      <p:to>
                                        <p:strVal val="hidden"/>
                                      </p:to>
                                    </p:set>
                                  </p:childTnLst>
                                </p:cTn>
                              </p:par>
                              <p:par>
                                <p:cTn id="106" presetID="10" presetClass="exit" presetSubtype="0" fill="hold" grpId="2" nodeType="withEffect">
                                  <p:stCondLst>
                                    <p:cond delay="450"/>
                                  </p:stCondLst>
                                  <p:childTnLst>
                                    <p:animEffect transition="out" filter="fade">
                                      <p:cBhvr>
                                        <p:cTn id="107" dur="500"/>
                                        <p:tgtEl>
                                          <p:spTgt spid="18"/>
                                        </p:tgtEl>
                                      </p:cBhvr>
                                    </p:animEffect>
                                    <p:set>
                                      <p:cBhvr>
                                        <p:cTn id="108" dur="1" fill="hold">
                                          <p:stCondLst>
                                            <p:cond delay="499"/>
                                          </p:stCondLst>
                                        </p:cTn>
                                        <p:tgtEl>
                                          <p:spTgt spid="18"/>
                                        </p:tgtEl>
                                        <p:attrNameLst>
                                          <p:attrName>style.visibility</p:attrName>
                                        </p:attrNameLst>
                                      </p:cBhvr>
                                      <p:to>
                                        <p:strVal val="hidden"/>
                                      </p:to>
                                    </p:set>
                                  </p:childTnLst>
                                </p:cTn>
                              </p:par>
                              <p:par>
                                <p:cTn id="109" presetID="42" presetClass="path" presetSubtype="0" accel="50000" decel="50000" fill="hold" grpId="2" nodeType="withEffect">
                                  <p:stCondLst>
                                    <p:cond delay="0"/>
                                  </p:stCondLst>
                                  <p:childTnLst>
                                    <p:animMotion origin="layout" path="M 1.11111E-6 -3.7037E-7 L -0.18542 -0.05093 " pathEditMode="relative" rAng="0" ptsTypes="AA">
                                      <p:cBhvr>
                                        <p:cTn id="110" dur="1000" fill="hold"/>
                                        <p:tgtEl>
                                          <p:spTgt spid="7"/>
                                        </p:tgtEl>
                                        <p:attrNameLst>
                                          <p:attrName>ppt_x</p:attrName>
                                          <p:attrName>ppt_y</p:attrName>
                                        </p:attrNameLst>
                                      </p:cBhvr>
                                      <p:rCtr x="-9271" y="-2546"/>
                                    </p:animMotion>
                                  </p:childTnLst>
                                </p:cTn>
                              </p:par>
                              <p:par>
                                <p:cTn id="111" presetID="23" presetClass="exit" presetSubtype="32" fill="hold" grpId="1" nodeType="withEffect">
                                  <p:stCondLst>
                                    <p:cond delay="0"/>
                                  </p:stCondLst>
                                  <p:childTnLst>
                                    <p:anim calcmode="lin" valueType="num">
                                      <p:cBhvr>
                                        <p:cTn id="112" dur="1000"/>
                                        <p:tgtEl>
                                          <p:spTgt spid="7"/>
                                        </p:tgtEl>
                                        <p:attrNameLst>
                                          <p:attrName>ppt_w</p:attrName>
                                        </p:attrNameLst>
                                      </p:cBhvr>
                                      <p:tavLst>
                                        <p:tav tm="0">
                                          <p:val>
                                            <p:strVal val="ppt_w"/>
                                          </p:val>
                                        </p:tav>
                                        <p:tav tm="100000">
                                          <p:val>
                                            <p:fltVal val="0"/>
                                          </p:val>
                                        </p:tav>
                                      </p:tavLst>
                                    </p:anim>
                                    <p:anim calcmode="lin" valueType="num">
                                      <p:cBhvr>
                                        <p:cTn id="113" dur="1000"/>
                                        <p:tgtEl>
                                          <p:spTgt spid="7"/>
                                        </p:tgtEl>
                                        <p:attrNameLst>
                                          <p:attrName>ppt_h</p:attrName>
                                        </p:attrNameLst>
                                      </p:cBhvr>
                                      <p:tavLst>
                                        <p:tav tm="0">
                                          <p:val>
                                            <p:strVal val="ppt_h"/>
                                          </p:val>
                                        </p:tav>
                                        <p:tav tm="100000">
                                          <p:val>
                                            <p:fltVal val="0"/>
                                          </p:val>
                                        </p:tav>
                                      </p:tavLst>
                                    </p:anim>
                                    <p:set>
                                      <p:cBhvr>
                                        <p:cTn id="114" dur="1" fill="hold">
                                          <p:stCondLst>
                                            <p:cond delay="999"/>
                                          </p:stCondLst>
                                        </p:cTn>
                                        <p:tgtEl>
                                          <p:spTgt spid="7"/>
                                        </p:tgtEl>
                                        <p:attrNameLst>
                                          <p:attrName>style.visibility</p:attrName>
                                        </p:attrNameLst>
                                      </p:cBhvr>
                                      <p:to>
                                        <p:strVal val="hidden"/>
                                      </p:to>
                                    </p:set>
                                  </p:childTnLst>
                                </p:cTn>
                              </p:par>
                              <p:par>
                                <p:cTn id="115" presetID="42" presetClass="path" presetSubtype="0" accel="50000" decel="50000" fill="hold" grpId="1" nodeType="withEffect">
                                  <p:stCondLst>
                                    <p:cond delay="0"/>
                                  </p:stCondLst>
                                  <p:childTnLst>
                                    <p:animMotion origin="layout" path="M 3.05556E-6 -7.40741E-7 L 0.16979 0.07708 " pathEditMode="relative" rAng="0" ptsTypes="AA">
                                      <p:cBhvr>
                                        <p:cTn id="116" dur="1000" fill="hold"/>
                                        <p:tgtEl>
                                          <p:spTgt spid="8"/>
                                        </p:tgtEl>
                                        <p:attrNameLst>
                                          <p:attrName>ppt_x</p:attrName>
                                          <p:attrName>ppt_y</p:attrName>
                                        </p:attrNameLst>
                                      </p:cBhvr>
                                      <p:rCtr x="8490" y="3843"/>
                                    </p:animMotion>
                                  </p:childTnLst>
                                </p:cTn>
                              </p:par>
                              <p:par>
                                <p:cTn id="117" presetID="42" presetClass="path" presetSubtype="0" accel="50000" decel="50000" fill="hold" grpId="1" nodeType="withEffect">
                                  <p:stCondLst>
                                    <p:cond delay="0"/>
                                  </p:stCondLst>
                                  <p:childTnLst>
                                    <p:animMotion origin="layout" path="M 3.05556E-6 2.22222E-6 L 0.06979 -0.16181 " pathEditMode="relative" rAng="0" ptsTypes="AA">
                                      <p:cBhvr>
                                        <p:cTn id="118" dur="1000" fill="hold"/>
                                        <p:tgtEl>
                                          <p:spTgt spid="9"/>
                                        </p:tgtEl>
                                        <p:attrNameLst>
                                          <p:attrName>ppt_x</p:attrName>
                                          <p:attrName>ppt_y</p:attrName>
                                        </p:attrNameLst>
                                      </p:cBhvr>
                                      <p:rCtr x="3490" y="-8102"/>
                                    </p:animMotion>
                                  </p:childTnLst>
                                </p:cTn>
                              </p:par>
                              <p:par>
                                <p:cTn id="119" presetID="42" presetClass="path" presetSubtype="0" accel="50000" decel="50000" fill="hold" grpId="1" nodeType="withEffect">
                                  <p:stCondLst>
                                    <p:cond delay="0"/>
                                  </p:stCondLst>
                                  <p:childTnLst>
                                    <p:animMotion origin="layout" path="M -4.72222E-6 -1.11111E-6 L -0.03298 -0.24514 " pathEditMode="relative" rAng="0" ptsTypes="AA">
                                      <p:cBhvr>
                                        <p:cTn id="120" dur="1000" fill="hold"/>
                                        <p:tgtEl>
                                          <p:spTgt spid="10"/>
                                        </p:tgtEl>
                                        <p:attrNameLst>
                                          <p:attrName>ppt_x</p:attrName>
                                          <p:attrName>ppt_y</p:attrName>
                                        </p:attrNameLst>
                                      </p:cBhvr>
                                      <p:rCtr x="-1649" y="-12269"/>
                                    </p:animMotion>
                                  </p:childTnLst>
                                </p:cTn>
                              </p:par>
                              <p:par>
                                <p:cTn id="121" presetID="23" presetClass="exit" presetSubtype="32" fill="hold" grpId="2" nodeType="withEffect">
                                  <p:stCondLst>
                                    <p:cond delay="0"/>
                                  </p:stCondLst>
                                  <p:childTnLst>
                                    <p:anim calcmode="lin" valueType="num">
                                      <p:cBhvr>
                                        <p:cTn id="122" dur="1000"/>
                                        <p:tgtEl>
                                          <p:spTgt spid="8"/>
                                        </p:tgtEl>
                                        <p:attrNameLst>
                                          <p:attrName>ppt_w</p:attrName>
                                        </p:attrNameLst>
                                      </p:cBhvr>
                                      <p:tavLst>
                                        <p:tav tm="0">
                                          <p:val>
                                            <p:strVal val="ppt_w"/>
                                          </p:val>
                                        </p:tav>
                                        <p:tav tm="100000">
                                          <p:val>
                                            <p:fltVal val="0"/>
                                          </p:val>
                                        </p:tav>
                                      </p:tavLst>
                                    </p:anim>
                                    <p:anim calcmode="lin" valueType="num">
                                      <p:cBhvr>
                                        <p:cTn id="123" dur="1000"/>
                                        <p:tgtEl>
                                          <p:spTgt spid="8"/>
                                        </p:tgtEl>
                                        <p:attrNameLst>
                                          <p:attrName>ppt_h</p:attrName>
                                        </p:attrNameLst>
                                      </p:cBhvr>
                                      <p:tavLst>
                                        <p:tav tm="0">
                                          <p:val>
                                            <p:strVal val="ppt_h"/>
                                          </p:val>
                                        </p:tav>
                                        <p:tav tm="100000">
                                          <p:val>
                                            <p:fltVal val="0"/>
                                          </p:val>
                                        </p:tav>
                                      </p:tavLst>
                                    </p:anim>
                                    <p:set>
                                      <p:cBhvr>
                                        <p:cTn id="124" dur="1" fill="hold">
                                          <p:stCondLst>
                                            <p:cond delay="999"/>
                                          </p:stCondLst>
                                        </p:cTn>
                                        <p:tgtEl>
                                          <p:spTgt spid="8"/>
                                        </p:tgtEl>
                                        <p:attrNameLst>
                                          <p:attrName>style.visibility</p:attrName>
                                        </p:attrNameLst>
                                      </p:cBhvr>
                                      <p:to>
                                        <p:strVal val="hidden"/>
                                      </p:to>
                                    </p:set>
                                  </p:childTnLst>
                                </p:cTn>
                              </p:par>
                              <p:par>
                                <p:cTn id="125" presetID="23" presetClass="exit" presetSubtype="32" fill="hold" grpId="2" nodeType="withEffect">
                                  <p:stCondLst>
                                    <p:cond delay="0"/>
                                  </p:stCondLst>
                                  <p:childTnLst>
                                    <p:anim calcmode="lin" valueType="num">
                                      <p:cBhvr>
                                        <p:cTn id="126" dur="1000"/>
                                        <p:tgtEl>
                                          <p:spTgt spid="9"/>
                                        </p:tgtEl>
                                        <p:attrNameLst>
                                          <p:attrName>ppt_w</p:attrName>
                                        </p:attrNameLst>
                                      </p:cBhvr>
                                      <p:tavLst>
                                        <p:tav tm="0">
                                          <p:val>
                                            <p:strVal val="ppt_w"/>
                                          </p:val>
                                        </p:tav>
                                        <p:tav tm="100000">
                                          <p:val>
                                            <p:fltVal val="0"/>
                                          </p:val>
                                        </p:tav>
                                      </p:tavLst>
                                    </p:anim>
                                    <p:anim calcmode="lin" valueType="num">
                                      <p:cBhvr>
                                        <p:cTn id="127" dur="1000"/>
                                        <p:tgtEl>
                                          <p:spTgt spid="9"/>
                                        </p:tgtEl>
                                        <p:attrNameLst>
                                          <p:attrName>ppt_h</p:attrName>
                                        </p:attrNameLst>
                                      </p:cBhvr>
                                      <p:tavLst>
                                        <p:tav tm="0">
                                          <p:val>
                                            <p:strVal val="ppt_h"/>
                                          </p:val>
                                        </p:tav>
                                        <p:tav tm="100000">
                                          <p:val>
                                            <p:fltVal val="0"/>
                                          </p:val>
                                        </p:tav>
                                      </p:tavLst>
                                    </p:anim>
                                    <p:set>
                                      <p:cBhvr>
                                        <p:cTn id="128" dur="1" fill="hold">
                                          <p:stCondLst>
                                            <p:cond delay="999"/>
                                          </p:stCondLst>
                                        </p:cTn>
                                        <p:tgtEl>
                                          <p:spTgt spid="9"/>
                                        </p:tgtEl>
                                        <p:attrNameLst>
                                          <p:attrName>style.visibility</p:attrName>
                                        </p:attrNameLst>
                                      </p:cBhvr>
                                      <p:to>
                                        <p:strVal val="hidden"/>
                                      </p:to>
                                    </p:set>
                                  </p:childTnLst>
                                </p:cTn>
                              </p:par>
                              <p:par>
                                <p:cTn id="129" presetID="23" presetClass="exit" presetSubtype="32" fill="hold" grpId="2" nodeType="withEffect">
                                  <p:stCondLst>
                                    <p:cond delay="0"/>
                                  </p:stCondLst>
                                  <p:childTnLst>
                                    <p:anim calcmode="lin" valueType="num">
                                      <p:cBhvr>
                                        <p:cTn id="130" dur="1000"/>
                                        <p:tgtEl>
                                          <p:spTgt spid="10"/>
                                        </p:tgtEl>
                                        <p:attrNameLst>
                                          <p:attrName>ppt_w</p:attrName>
                                        </p:attrNameLst>
                                      </p:cBhvr>
                                      <p:tavLst>
                                        <p:tav tm="0">
                                          <p:val>
                                            <p:strVal val="ppt_w"/>
                                          </p:val>
                                        </p:tav>
                                        <p:tav tm="100000">
                                          <p:val>
                                            <p:fltVal val="0"/>
                                          </p:val>
                                        </p:tav>
                                      </p:tavLst>
                                    </p:anim>
                                    <p:anim calcmode="lin" valueType="num">
                                      <p:cBhvr>
                                        <p:cTn id="131" dur="1000"/>
                                        <p:tgtEl>
                                          <p:spTgt spid="10"/>
                                        </p:tgtEl>
                                        <p:attrNameLst>
                                          <p:attrName>ppt_h</p:attrName>
                                        </p:attrNameLst>
                                      </p:cBhvr>
                                      <p:tavLst>
                                        <p:tav tm="0">
                                          <p:val>
                                            <p:strVal val="ppt_h"/>
                                          </p:val>
                                        </p:tav>
                                        <p:tav tm="100000">
                                          <p:val>
                                            <p:fltVal val="0"/>
                                          </p:val>
                                        </p:tav>
                                      </p:tavLst>
                                    </p:anim>
                                    <p:set>
                                      <p:cBhvr>
                                        <p:cTn id="13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P spid="18" grpId="0" animBg="1"/>
      <p:bldP spid="18" grpId="1" animBg="1"/>
      <p:bldP spid="18" grpId="2" animBg="1"/>
      <p:bldP spid="7" grpId="0"/>
      <p:bldP spid="7" grpId="1"/>
      <p:bldP spid="7" grpId="2"/>
      <p:bldP spid="8" grpId="0" animBg="1"/>
      <p:bldP spid="8" grpId="1" animBg="1"/>
      <p:bldP spid="8" grpId="2" animBg="1"/>
      <p:bldP spid="9" grpId="0" animBg="1"/>
      <p:bldP spid="9" grpId="1" animBg="1"/>
      <p:bldP spid="9" grpId="2" animBg="1"/>
      <p:bldP spid="10" grpId="0" animBg="1"/>
      <p:bldP spid="10" grpId="1" animBg="1"/>
      <p:bldP spid="10" grpId="2" animBg="1"/>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AD1311-E0F8-465D-80BD-1D40B010C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though we walk in the flesh, we do not war according to the flesh. For the weapons of our warfare are not carnal but mighty in God for pulling down strongholds, casting down arguments and every high thing that exalts itself against the knowledge of God, bringing every thought into captivity to the obedience of Christ, and being ready to punish all disobedience when your obedience is fulfilled.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10:3-6 </a:t>
            </a:r>
          </a:p>
        </p:txBody>
      </p:sp>
      <p:sp>
        <p:nvSpPr>
          <p:cNvPr id="5" name="Rectangle 2">
            <a:extLst>
              <a:ext uri="{FF2B5EF4-FFF2-40B4-BE49-F238E27FC236}">
                <a16:creationId xmlns:a16="http://schemas.microsoft.com/office/drawing/2014/main" id="{22818DE8-02E9-45F5-8141-C9C9549B2B28}"/>
              </a:ext>
            </a:extLst>
          </p:cNvPr>
          <p:cNvSpPr txBox="1">
            <a:spLocks noChangeArrowheads="1"/>
          </p:cNvSpPr>
          <p:nvPr/>
        </p:nvSpPr>
        <p:spPr bwMode="auto">
          <a:xfrm>
            <a:off x="3582647" y="1949904"/>
            <a:ext cx="1383618"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FC52DD7E-50BB-41DA-95D7-595644585316}"/>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For though we walk in the flesh, we do not war according to the flesh. For the weapons of our warfare are not carnal but mighty in God for pulling down strongholds, casting down arguments and every high thing that exalts itself against the knowledge of God, </a:t>
            </a:r>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bringing every thought into captivity to the obedience of Christ</a:t>
            </a:r>
            <a:r>
              <a:rPr lang="en-US" altLang="en-US" sz="36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and being ready to punish all disobedience when your obedience is fulfilled. </a:t>
            </a:r>
            <a:r>
              <a:rPr lang="en-US" altLang="en-US" sz="3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2</a:t>
            </a:r>
            <a:r>
              <a:rPr lang="en-US" altLang="en-US" sz="3200" b="1" i="1" kern="0" baseline="3000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nd</a:t>
            </a:r>
            <a:r>
              <a:rPr lang="en-US" altLang="en-US" sz="32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Corinthians 10:3-6 </a:t>
            </a:r>
          </a:p>
        </p:txBody>
      </p:sp>
      <p:sp>
        <p:nvSpPr>
          <p:cNvPr id="6" name="Rectangle 2" hidden="1">
            <a:extLst>
              <a:ext uri="{FF2B5EF4-FFF2-40B4-BE49-F238E27FC236}">
                <a16:creationId xmlns:a16="http://schemas.microsoft.com/office/drawing/2014/main" id="{B1750193-A56F-4C1B-BF6C-569B05BF9B97}"/>
              </a:ext>
            </a:extLst>
          </p:cNvPr>
          <p:cNvSpPr txBox="1">
            <a:spLocks noChangeArrowheads="1"/>
          </p:cNvSpPr>
          <p:nvPr/>
        </p:nvSpPr>
        <p:spPr bwMode="auto">
          <a:xfrm>
            <a:off x="7368722" y="2452915"/>
            <a:ext cx="1064304"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1864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4"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2" nodeType="click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par>
                                <p:cTn id="24" presetID="6" presetClass="emph" presetSubtype="0" fill="hold" grpId="3" nodeType="withEffect">
                                  <p:stCondLst>
                                    <p:cond delay="250"/>
                                  </p:stCondLst>
                                  <p:childTnLst>
                                    <p:animScale>
                                      <p:cBhvr>
                                        <p:cTn id="25" dur="2000" fill="hold"/>
                                        <p:tgtEl>
                                          <p:spTgt spid="5"/>
                                        </p:tgtEl>
                                      </p:cBhvr>
                                      <p:by x="109000" y="109000"/>
                                    </p:animScale>
                                  </p:childTnLst>
                                </p:cTn>
                              </p:par>
                              <p:par>
                                <p:cTn id="26" presetID="42" presetClass="path" presetSubtype="0" accel="50000" decel="50000" fill="hold" grpId="1" nodeType="withEffect">
                                  <p:stCondLst>
                                    <p:cond delay="250"/>
                                  </p:stCondLst>
                                  <p:childTnLst>
                                    <p:animMotion origin="layout" path="M -1.11111E-6 1.48148E-6 L 0.39601 0.07292 " pathEditMode="relative" rAng="0" ptsTypes="AA">
                                      <p:cBhvr>
                                        <p:cTn id="27" dur="2000" fill="hold"/>
                                        <p:tgtEl>
                                          <p:spTgt spid="5"/>
                                        </p:tgtEl>
                                        <p:attrNameLst>
                                          <p:attrName>ppt_x</p:attrName>
                                          <p:attrName>ppt_y</p:attrName>
                                        </p:attrNameLst>
                                      </p:cBhvr>
                                      <p:rCtr x="19792" y="3634"/>
                                    </p:animMotion>
                                  </p:childTnLst>
                                </p:cTn>
                              </p:par>
                              <p:par>
                                <p:cTn id="28" presetID="10" presetClass="exit" presetSubtype="0" fill="hold" grpId="1" nodeType="withEffect">
                                  <p:stCondLst>
                                    <p:cond delay="75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4"/>
                                        </p:tgtEl>
                                      </p:cBhvr>
                                    </p:animEffect>
                                    <p:set>
                                      <p:cBhvr>
                                        <p:cTn id="33"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1"/>
      <p:bldP spid="5" grpId="2"/>
      <p:bldP spid="5" grpId="3"/>
      <p:bldP spid="5" grpId="4"/>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A2787-C4B5-427A-9FFE-6EC674A9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3BD4F0F1-105A-4862-B7AC-9B27C57F5FF1}"/>
              </a:ext>
            </a:extLst>
          </p:cNvPr>
          <p:cNvSpPr txBox="1">
            <a:spLocks/>
          </p:cNvSpPr>
          <p:nvPr/>
        </p:nvSpPr>
        <p:spPr>
          <a:xfrm>
            <a:off x="5934567" y="5179218"/>
            <a:ext cx="2664562" cy="7642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because you</a:t>
            </a:r>
          </a:p>
        </p:txBody>
      </p:sp>
      <p:sp>
        <p:nvSpPr>
          <p:cNvPr id="5" name="Title 1">
            <a:extLst>
              <a:ext uri="{FF2B5EF4-FFF2-40B4-BE49-F238E27FC236}">
                <a16:creationId xmlns:a16="http://schemas.microsoft.com/office/drawing/2014/main" id="{FF123D84-D086-4C6E-A518-05592FB47C50}"/>
              </a:ext>
            </a:extLst>
          </p:cNvPr>
          <p:cNvSpPr txBox="1">
            <a:spLocks/>
          </p:cNvSpPr>
          <p:nvPr/>
        </p:nvSpPr>
        <p:spPr>
          <a:xfrm>
            <a:off x="457692" y="5744805"/>
            <a:ext cx="4487916" cy="7012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have obeyed My voice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said: "By Myself I have sworn, says the LORD, because you have done this thing, and have not withheld your son, your only son -  blessing I will bless you, and multiplying I will multiply your descendants as the stars of the heaven and as the sand which is on the seashore; and your descendants shall possess the gate of their enemies. In your seed all the nations of the earth shall be blessed, because you have obeyed My voice."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Genesis 22:16-18 </a:t>
            </a:r>
          </a:p>
        </p:txBody>
      </p:sp>
      <p:sp>
        <p:nvSpPr>
          <p:cNvPr id="6" name="Rectangle 4">
            <a:extLst>
              <a:ext uri="{FF2B5EF4-FFF2-40B4-BE49-F238E27FC236}">
                <a16:creationId xmlns:a16="http://schemas.microsoft.com/office/drawing/2014/main" id="{EAB90F75-393D-44F3-BC35-13AB7882F20C}"/>
              </a:ext>
            </a:extLst>
          </p:cNvPr>
          <p:cNvSpPr>
            <a:spLocks noChangeArrowheads="1"/>
          </p:cNvSpPr>
          <p:nvPr/>
        </p:nvSpPr>
        <p:spPr bwMode="auto">
          <a:xfrm>
            <a:off x="3644556" y="5682996"/>
            <a:ext cx="1820824" cy="83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scene3d>
            <a:sp3d contourW="12700" prstMaterial="plastic">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0083E6"/>
                </a:solidFill>
                <a:effectLst>
                  <a:glow rad="127000">
                    <a:schemeClr val="tx1"/>
                  </a:glow>
                  <a:outerShdw blurRad="80000" dist="40000" dir="5040000" algn="tl">
                    <a:srgbClr val="000000">
                      <a:alpha val="30000"/>
                    </a:srgbClr>
                  </a:outerShdw>
                </a:effectLst>
                <a:latin typeface="Calibri" panose="020F0502020204030204" pitchFamily="34" charset="0"/>
              </a:rPr>
              <a:t>WORD</a:t>
            </a:r>
            <a:endParaRPr lang="en-US" sz="3200" b="1" i="1" dirty="0">
              <a:ln w="11430">
                <a:noFill/>
              </a:ln>
              <a:solidFill>
                <a:srgbClr val="0083E6"/>
              </a:solidFill>
              <a:effectLst>
                <a:glow rad="127000">
                  <a:schemeClr val="tx1"/>
                </a:glow>
                <a:outerShdw blurRad="80000" dist="40000" dir="5040000" algn="tl">
                  <a:srgbClr val="000000">
                    <a:alpha val="30000"/>
                  </a:srgbClr>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BDC0882-7CAB-4201-84A7-0BEF781EE97B}"/>
              </a:ext>
            </a:extLst>
          </p:cNvPr>
          <p:cNvSpPr txBox="1">
            <a:spLocks noChangeArrowheads="1"/>
          </p:cNvSpPr>
          <p:nvPr/>
        </p:nvSpPr>
        <p:spPr bwMode="auto">
          <a:xfrm>
            <a:off x="4228335" y="3979436"/>
            <a:ext cx="740347"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it</a:t>
            </a:r>
            <a:endParaRPr lang="en-US" altLang="en-US" sz="32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2358B29-1133-4A17-8AF9-8AAB4447AADC}"/>
              </a:ext>
            </a:extLst>
          </p:cNvPr>
          <p:cNvSpPr txBox="1">
            <a:spLocks noChangeArrowheads="1"/>
          </p:cNvSpPr>
          <p:nvPr/>
        </p:nvSpPr>
        <p:spPr bwMode="auto">
          <a:xfrm>
            <a:off x="3965558" y="3580856"/>
            <a:ext cx="460206"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sz="35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47EF2EF5-64B8-4E6C-A2C5-F37CDA4CAAA5}"/>
              </a:ext>
            </a:extLst>
          </p:cNvPr>
          <p:cNvSpPr txBox="1">
            <a:spLocks noChangeArrowheads="1"/>
          </p:cNvSpPr>
          <p:nvPr/>
        </p:nvSpPr>
        <p:spPr bwMode="auto">
          <a:xfrm>
            <a:off x="4948371" y="3582873"/>
            <a:ext cx="460206"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endParaRPr lang="en-US" altLang="en-US" sz="35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12">
            <a:extLst>
              <a:ext uri="{FF2B5EF4-FFF2-40B4-BE49-F238E27FC236}">
                <a16:creationId xmlns:a16="http://schemas.microsoft.com/office/drawing/2014/main" id="{8AF61CBC-270A-4A1F-9AD8-2F247FAEB7C9}"/>
              </a:ext>
            </a:extLst>
          </p:cNvPr>
          <p:cNvSpPr>
            <a:spLocks noChangeArrowheads="1"/>
          </p:cNvSpPr>
          <p:nvPr/>
        </p:nvSpPr>
        <p:spPr bwMode="auto">
          <a:xfrm>
            <a:off x="4172468" y="5205866"/>
            <a:ext cx="208769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500" b="1" dirty="0">
                <a:solidFill>
                  <a:schemeClr val="bg1"/>
                </a:solidFill>
                <a:effectLst>
                  <a:glow rad="127000">
                    <a:schemeClr val="tx1"/>
                  </a:glow>
                </a:effectLst>
                <a:latin typeface="Calibri" panose="020F0502020204030204" pitchFamily="34" charset="0"/>
              </a:rPr>
              <a:t>blessed</a:t>
            </a:r>
            <a:endParaRPr lang="en-US" altLang="en-US" sz="35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2650236343"/>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40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400"/>
                                  </p:stCondLst>
                                  <p:childTnLst>
                                    <p:set>
                                      <p:cBhvr override="childStyle">
                                        <p:cTn id="28" dur="500" fill="hold"/>
                                        <p:tgtEl>
                                          <p:spTgt spid="5"/>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stCondLst>
                                            <p:cond delay="0"/>
                                          </p:stCondLst>
                                        </p:cTn>
                                        <p:tgtEl>
                                          <p:spTgt spid="6"/>
                                        </p:tgtEl>
                                      </p:cBhvr>
                                    </p:animEffect>
                                    <p:anim to="" calcmode="lin" valueType="num">
                                      <p:cBhvr>
                                        <p:cTn id="3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50"/>
                                        <p:tgtEl>
                                          <p:spTgt spid="9"/>
                                        </p:tgtEl>
                                      </p:cBhvr>
                                    </p:animEffect>
                                  </p:childTnLst>
                                </p:cTn>
                              </p:par>
                              <p:par>
                                <p:cTn id="44" presetID="6" presetClass="emph" presetSubtype="0" fill="hold" grpId="3" nodeType="withEffect">
                                  <p:stCondLst>
                                    <p:cond delay="0"/>
                                  </p:stCondLst>
                                  <p:childTnLst>
                                    <p:animScale>
                                      <p:cBhvr>
                                        <p:cTn id="45" dur="1250" fill="hold"/>
                                        <p:tgtEl>
                                          <p:spTgt spid="8"/>
                                        </p:tgtEl>
                                      </p:cBhvr>
                                      <p:by x="118000" y="118000"/>
                                    </p:animScale>
                                  </p:childTnLst>
                                </p:cTn>
                              </p:par>
                              <p:par>
                                <p:cTn id="46" presetID="6" presetClass="emph" presetSubtype="0" fill="hold" grpId="3" nodeType="withEffect">
                                  <p:stCondLst>
                                    <p:cond delay="0"/>
                                  </p:stCondLst>
                                  <p:childTnLst>
                                    <p:animScale>
                                      <p:cBhvr>
                                        <p:cTn id="47" dur="1250" fill="hold"/>
                                        <p:tgtEl>
                                          <p:spTgt spid="9"/>
                                        </p:tgtEl>
                                      </p:cBhvr>
                                      <p:by x="118000" y="118000"/>
                                    </p:animScale>
                                  </p:childTnLst>
                                </p:cTn>
                              </p:par>
                              <p:par>
                                <p:cTn id="48" presetID="42" presetClass="path" presetSubtype="0" accel="50000" decel="50000" fill="hold" grpId="2" nodeType="withEffect">
                                  <p:stCondLst>
                                    <p:cond delay="0"/>
                                  </p:stCondLst>
                                  <p:childTnLst>
                                    <p:animMotion origin="layout" path="M -4.16667E-6 -1.48148E-6 L 0.03438 0.05787 " pathEditMode="relative" rAng="0" ptsTypes="AA">
                                      <p:cBhvr>
                                        <p:cTn id="49" dur="1250" fill="hold"/>
                                        <p:tgtEl>
                                          <p:spTgt spid="8"/>
                                        </p:tgtEl>
                                        <p:attrNameLst>
                                          <p:attrName>ppt_x</p:attrName>
                                          <p:attrName>ppt_y</p:attrName>
                                        </p:attrNameLst>
                                      </p:cBhvr>
                                      <p:rCtr x="1719" y="2894"/>
                                    </p:animMotion>
                                  </p:childTnLst>
                                </p:cTn>
                              </p:par>
                              <p:par>
                                <p:cTn id="50" presetID="42" presetClass="path" presetSubtype="0" accel="50000" decel="50000" fill="hold" grpId="2" nodeType="withEffect">
                                  <p:stCondLst>
                                    <p:cond delay="0"/>
                                  </p:stCondLst>
                                  <p:childTnLst>
                                    <p:animMotion origin="layout" path="M 5.55556E-7 -2.96296E-6 L -0.05642 0.05648 " pathEditMode="relative" rAng="0" ptsTypes="AA">
                                      <p:cBhvr>
                                        <p:cTn id="51" dur="1250" fill="hold"/>
                                        <p:tgtEl>
                                          <p:spTgt spid="9"/>
                                        </p:tgtEl>
                                        <p:attrNameLst>
                                          <p:attrName>ppt_x</p:attrName>
                                          <p:attrName>ppt_y</p:attrName>
                                        </p:attrNameLst>
                                      </p:cBhvr>
                                      <p:rCtr x="-2830" y="2824"/>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0" presetClass="exit" presetSubtype="0" fill="hold" grpId="1" nodeType="withEffect">
                                  <p:stCondLst>
                                    <p:cond delay="250"/>
                                  </p:stCondLst>
                                  <p:childTnLst>
                                    <p:set>
                                      <p:cBhvr>
                                        <p:cTn id="56" dur="1" fill="hold">
                                          <p:stCondLst>
                                            <p:cond delay="999"/>
                                          </p:stCondLst>
                                        </p:cTn>
                                        <p:tgtEl>
                                          <p:spTgt spid="6"/>
                                        </p:tgtEl>
                                        <p:attrNameLst>
                                          <p:attrName>style.visibility</p:attrName>
                                        </p:attrNameLst>
                                      </p:cBhvr>
                                      <p:to>
                                        <p:strVal val="hidden"/>
                                      </p:to>
                                    </p:set>
                                    <p:animEffect transition="out" filter="dissolve">
                                      <p:cBhvr>
                                        <p:cTn id="57" dur="1000">
                                          <p:stCondLst>
                                            <p:cond delay="0"/>
                                          </p:stCondLst>
                                        </p:cTn>
                                        <p:tgtEl>
                                          <p:spTgt spid="6"/>
                                        </p:tgtEl>
                                      </p:cBhvr>
                                    </p:animEffect>
                                    <p:anim to="" calcmode="lin" valueType="num">
                                      <p:cBhvr>
                                        <p:cTn id="58"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59"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60" presetID="42" presetClass="path" presetSubtype="0" accel="50000" decel="50000" fill="hold" grpId="2" nodeType="withEffect">
                                  <p:stCondLst>
                                    <p:cond delay="250"/>
                                  </p:stCondLst>
                                  <p:childTnLst>
                                    <p:animMotion origin="layout" path="M -2.77778E-7 -3.33333E-6 L 0.00451 -0.29143 " pathEditMode="relative" rAng="0" ptsTypes="AA">
                                      <p:cBhvr>
                                        <p:cTn id="61" dur="1000" fill="hold"/>
                                        <p:tgtEl>
                                          <p:spTgt spid="6"/>
                                        </p:tgtEl>
                                        <p:attrNameLst>
                                          <p:attrName>ppt_x</p:attrName>
                                          <p:attrName>ppt_y</p:attrName>
                                        </p:attrNameLst>
                                      </p:cBhvr>
                                      <p:rCtr x="226" y="-14583"/>
                                    </p:animMotion>
                                  </p:childTnLst>
                                </p:cTn>
                              </p:par>
                              <p:par>
                                <p:cTn id="62" presetID="10" presetClass="exit" presetSubtype="0" fill="hold" grpId="2" nodeType="with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childTnLst>
                          </p:cTn>
                        </p:par>
                        <p:par>
                          <p:cTn id="71" fill="hold">
                            <p:stCondLst>
                              <p:cond delay="1250"/>
                            </p:stCondLst>
                            <p:childTnLst>
                              <p:par>
                                <p:cTn id="72" presetID="10" presetClass="entr" presetSubtype="0" fill="hold" grpId="0" nodeType="after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250"/>
                                        <p:tgtEl>
                                          <p:spTgt spid="7"/>
                                        </p:tgtEl>
                                      </p:cBhvr>
                                    </p:animEffect>
                                  </p:childTnLst>
                                </p:cTn>
                              </p:par>
                              <p:par>
                                <p:cTn id="75" presetID="10" presetClass="exit" presetSubtype="0" fill="hold" grpId="1"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6" grpId="2"/>
      <p:bldP spid="7" grpId="0"/>
      <p:bldP spid="8" grpId="0"/>
      <p:bldP spid="8" grpId="1"/>
      <p:bldP spid="8" grpId="2"/>
      <p:bldP spid="8" grpId="3"/>
      <p:bldP spid="9" grpId="0"/>
      <p:bldP spid="9" grpId="1"/>
      <p:bldP spid="9" grpId="2"/>
      <p:bldP spid="9" grpId="3"/>
      <p:bldP spid="10" grpId="0"/>
      <p:bldP spid="1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D9D604-DEE9-45BE-839E-F8B6F60A1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9C71BB85-F38E-4662-99D2-91897846B266}"/>
              </a:ext>
            </a:extLst>
          </p:cNvPr>
          <p:cNvSpPr txBox="1">
            <a:spLocks/>
          </p:cNvSpPr>
          <p:nvPr/>
        </p:nvSpPr>
        <p:spPr>
          <a:xfrm>
            <a:off x="243719" y="5423425"/>
            <a:ext cx="482086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serve the Lord Christ</a:t>
            </a:r>
          </a:p>
        </p:txBody>
      </p:sp>
      <p:sp>
        <p:nvSpPr>
          <p:cNvPr id="12" name="Title 1">
            <a:extLst>
              <a:ext uri="{FF2B5EF4-FFF2-40B4-BE49-F238E27FC236}">
                <a16:creationId xmlns:a16="http://schemas.microsoft.com/office/drawing/2014/main" id="{CE5E9F8C-27CE-4751-B211-4645E675F409}"/>
              </a:ext>
            </a:extLst>
          </p:cNvPr>
          <p:cNvSpPr txBox="1">
            <a:spLocks/>
          </p:cNvSpPr>
          <p:nvPr/>
        </p:nvSpPr>
        <p:spPr>
          <a:xfrm>
            <a:off x="4346115" y="2985980"/>
            <a:ext cx="7930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a:t>
            </a:r>
          </a:p>
        </p:txBody>
      </p:sp>
      <p:sp>
        <p:nvSpPr>
          <p:cNvPr id="13" name="Title 1">
            <a:extLst>
              <a:ext uri="{FF2B5EF4-FFF2-40B4-BE49-F238E27FC236}">
                <a16:creationId xmlns:a16="http://schemas.microsoft.com/office/drawing/2014/main" id="{9316399C-383D-494B-A196-D54DFCDD262E}"/>
              </a:ext>
            </a:extLst>
          </p:cNvPr>
          <p:cNvSpPr txBox="1">
            <a:spLocks/>
          </p:cNvSpPr>
          <p:nvPr/>
        </p:nvSpPr>
        <p:spPr>
          <a:xfrm>
            <a:off x="5029200" y="2985799"/>
            <a:ext cx="141849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66FF33"/>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do it</a:t>
            </a:r>
          </a:p>
        </p:txBody>
      </p:sp>
      <p:sp>
        <p:nvSpPr>
          <p:cNvPr id="3074" name="Rectangle 2"/>
          <p:cNvSpPr>
            <a:spLocks noGrp="1" noChangeArrowheads="1"/>
          </p:cNvSpPr>
          <p:nvPr>
            <p:ph type="title"/>
          </p:nvPr>
        </p:nvSpPr>
        <p:spPr>
          <a:xfrm>
            <a:off x="361507" y="668947"/>
            <a:ext cx="8420986" cy="5520106"/>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Bondservants, obey in all things     your masters according to the flesh, not with eyeservice, as men-pleasers, but in sincerity of heart, fearing God. And whatever you do, do it heartily, as to the Lord and not to men, knowing that from the Lord you will receive   the reward of the inheritance; for you serve the Lord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3:22-24</a:t>
            </a:r>
          </a:p>
        </p:txBody>
      </p:sp>
      <p:sp>
        <p:nvSpPr>
          <p:cNvPr id="4" name="Rectangle 2">
            <a:extLst>
              <a:ext uri="{FF2B5EF4-FFF2-40B4-BE49-F238E27FC236}">
                <a16:creationId xmlns:a16="http://schemas.microsoft.com/office/drawing/2014/main" id="{41B31E4D-3FF3-42B8-8215-E1DE99574031}"/>
              </a:ext>
            </a:extLst>
          </p:cNvPr>
          <p:cNvSpPr txBox="1">
            <a:spLocks noChangeArrowheads="1"/>
          </p:cNvSpPr>
          <p:nvPr/>
        </p:nvSpPr>
        <p:spPr bwMode="auto">
          <a:xfrm>
            <a:off x="4165015" y="621332"/>
            <a:ext cx="1408969"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40E305A9-25A6-4B70-9E47-B635EF0B0215}"/>
              </a:ext>
            </a:extLst>
          </p:cNvPr>
          <p:cNvSpPr>
            <a:spLocks noChangeArrowheads="1"/>
          </p:cNvSpPr>
          <p:nvPr/>
        </p:nvSpPr>
        <p:spPr bwMode="auto">
          <a:xfrm>
            <a:off x="2347277" y="5510740"/>
            <a:ext cx="268892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Lord Christ</a:t>
            </a:r>
            <a:endParaRPr lang="en-US" sz="4010" b="1" i="1" dirty="0">
              <a:solidFill>
                <a:srgbClr val="CC9900"/>
              </a:solidFill>
              <a:latin typeface="Calibri" panose="020F0502020204030204" pitchFamily="34" charset="0"/>
              <a:cs typeface="Calibri" panose="020F0502020204030204" pitchFamily="34" charset="0"/>
            </a:endParaRPr>
          </a:p>
        </p:txBody>
      </p:sp>
      <p:sp>
        <p:nvSpPr>
          <p:cNvPr id="9" name="Rectangle 12">
            <a:extLst>
              <a:ext uri="{FF2B5EF4-FFF2-40B4-BE49-F238E27FC236}">
                <a16:creationId xmlns:a16="http://schemas.microsoft.com/office/drawing/2014/main" id="{4E510628-EA98-4D31-BDE3-BE364E3A56A2}"/>
              </a:ext>
            </a:extLst>
          </p:cNvPr>
          <p:cNvSpPr>
            <a:spLocks noChangeArrowheads="1"/>
          </p:cNvSpPr>
          <p:nvPr/>
        </p:nvSpPr>
        <p:spPr bwMode="auto">
          <a:xfrm>
            <a:off x="148639" y="5465793"/>
            <a:ext cx="1806475" cy="81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chemeClr val="bg1"/>
                </a:solidFill>
                <a:effectLst>
                  <a:glow rad="127000">
                    <a:schemeClr val="tx1"/>
                  </a:glow>
                </a:effectLst>
                <a:latin typeface="Calibri" panose="020F0502020204030204" pitchFamily="34" charset="0"/>
              </a:rPr>
              <a:t>serve</a:t>
            </a:r>
            <a:endParaRPr lang="en-US" altLang="en-US" sz="4000" b="1" i="1" dirty="0">
              <a:solidFill>
                <a:schemeClr val="bg1"/>
              </a:solidFill>
              <a:effectLst>
                <a:glow rad="127000">
                  <a:schemeClr val="tx1"/>
                </a:glow>
              </a:effectLst>
              <a:latin typeface="Calibri" panose="020F0502020204030204" pitchFamily="34" charset="0"/>
            </a:endParaRPr>
          </a:p>
        </p:txBody>
      </p:sp>
      <p:sp>
        <p:nvSpPr>
          <p:cNvPr id="10" name="Rectangle 9">
            <a:extLst>
              <a:ext uri="{FF2B5EF4-FFF2-40B4-BE49-F238E27FC236}">
                <a16:creationId xmlns:a16="http://schemas.microsoft.com/office/drawing/2014/main" id="{B7832320-51DB-4E93-A924-1ACE5D8BB258}"/>
              </a:ext>
            </a:extLst>
          </p:cNvPr>
          <p:cNvSpPr>
            <a:spLocks noChangeArrowheads="1"/>
          </p:cNvSpPr>
          <p:nvPr/>
        </p:nvSpPr>
        <p:spPr bwMode="auto">
          <a:xfrm>
            <a:off x="2347277" y="5510740"/>
            <a:ext cx="268892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Lord Christ</a:t>
            </a:r>
            <a:endParaRPr lang="en-US" sz="4010" b="1" i="1" dirty="0">
              <a:solidFill>
                <a:srgbClr val="CC9900"/>
              </a:solidFill>
              <a:latin typeface="Calibri" panose="020F0502020204030204" pitchFamily="34" charset="0"/>
              <a:cs typeface="Calibri" panose="020F0502020204030204" pitchFamily="34" charset="0"/>
            </a:endParaRPr>
          </a:p>
        </p:txBody>
      </p:sp>
      <p:sp>
        <p:nvSpPr>
          <p:cNvPr id="11" name="Rectangle 2">
            <a:extLst>
              <a:ext uri="{FF2B5EF4-FFF2-40B4-BE49-F238E27FC236}">
                <a16:creationId xmlns:a16="http://schemas.microsoft.com/office/drawing/2014/main" id="{908703B3-848F-4ED7-BDD6-579AB12849FF}"/>
              </a:ext>
            </a:extLst>
          </p:cNvPr>
          <p:cNvSpPr txBox="1">
            <a:spLocks noChangeArrowheads="1"/>
          </p:cNvSpPr>
          <p:nvPr/>
        </p:nvSpPr>
        <p:spPr bwMode="auto">
          <a:xfrm>
            <a:off x="7368722" y="2452915"/>
            <a:ext cx="1064304"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0CD180C6-F755-4F85-8D92-2B357AFBAD31}"/>
              </a:ext>
            </a:extLst>
          </p:cNvPr>
          <p:cNvSpPr txBox="1">
            <a:spLocks noChangeArrowheads="1"/>
          </p:cNvSpPr>
          <p:nvPr/>
        </p:nvSpPr>
        <p:spPr bwMode="auto">
          <a:xfrm>
            <a:off x="6577802" y="2057576"/>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obey</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8872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11"/>
                                        </p:tgtEl>
                                      </p:cBhvr>
                                    </p:animEffect>
                                    <p:set>
                                      <p:cBhvr>
                                        <p:cTn id="11" dur="1" fill="hold">
                                          <p:stCondLst>
                                            <p:cond delay="24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9" presetClass="entr" presetSubtype="0" accel="10000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
                                          </p:val>
                                        </p:tav>
                                        <p:tav tm="100000">
                                          <p:val>
                                            <p:strVal val="#ppt_y"/>
                                          </p:val>
                                        </p:tav>
                                      </p:tavLst>
                                    </p:anim>
                                  </p:childTnLst>
                                </p:cTn>
                              </p:par>
                              <p:par>
                                <p:cTn id="20" presetID="22" presetClass="entr" presetSubtype="8" fill="hold" grpId="0" nodeType="withEffect">
                                  <p:stCondLst>
                                    <p:cond delay="25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250"/>
                                        <p:tgtEl>
                                          <p:spTgt spid="5"/>
                                        </p:tgtEl>
                                      </p:cBhvr>
                                    </p:animEffect>
                                  </p:childTnLst>
                                </p:cTn>
                              </p:par>
                              <p:par>
                                <p:cTn id="23" presetID="18" presetClass="emph" presetSubtype="0" fill="hold" grpId="1" nodeType="withEffect">
                                  <p:stCondLst>
                                    <p:cond delay="250"/>
                                  </p:stCondLst>
                                  <p:childTnLst>
                                    <p:set>
                                      <p:cBhvr override="childStyle">
                                        <p:cTn id="24" dur="1250" fill="hold"/>
                                        <p:tgtEl>
                                          <p:spTgt spid="5"/>
                                        </p:tgtEl>
                                        <p:attrNameLst>
                                          <p:attrName>style.textDecorationUnderline</p:attrName>
                                        </p:attrNameLst>
                                      </p:cBhvr>
                                      <p:to>
                                        <p:strVal val="true"/>
                                      </p:to>
                                    </p:set>
                                  </p:childTnLst>
                                </p:cTn>
                              </p:par>
                              <p:par>
                                <p:cTn id="25" presetID="0" presetClass="entr" presetSubtype="0" fill="hold" grpId="0" nodeType="withEffect">
                                  <p:stCondLst>
                                    <p:cond delay="1000"/>
                                  </p:stCondLst>
                                  <p:iterate type="lt">
                                    <p:tmPct val="10000"/>
                                  </p:iterate>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stCondLst>
                                            <p:cond delay="0"/>
                                          </p:stCondLst>
                                        </p:cTn>
                                        <p:tgtEl>
                                          <p:spTgt spid="8"/>
                                        </p:tgtEl>
                                      </p:cBhvr>
                                    </p:animEffect>
                                    <p:anim to="" calcmode="lin" valueType="num">
                                      <p:cBhvr>
                                        <p:cTn id="2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0" fill="hold">
                            <p:stCondLst>
                              <p:cond delay="19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8"/>
                                        </p:tgtEl>
                                      </p:cBhvr>
                                    </p:animEffect>
                                    <p:animScale>
                                      <p:cBhvr>
                                        <p:cTn id="33" dur="250" autoRev="1" fill="hold"/>
                                        <p:tgtEl>
                                          <p:spTgt spid="8"/>
                                        </p:tgtEl>
                                      </p:cBhvr>
                                      <p:by x="105000" y="105000"/>
                                    </p:animScale>
                                  </p:childTnLst>
                                </p:cTn>
                              </p:par>
                            </p:childTnLst>
                          </p:cTn>
                        </p:par>
                        <p:par>
                          <p:cTn id="34" fill="hold">
                            <p:stCondLst>
                              <p:cond delay="2450"/>
                            </p:stCondLst>
                            <p:childTnLst>
                              <p:par>
                                <p:cTn id="35" presetID="1" presetClass="exit" presetSubtype="0" fill="hold" grpId="2" nodeType="afterEffect">
                                  <p:stCondLst>
                                    <p:cond delay="0"/>
                                  </p:stCondLst>
                                  <p:iterate type="lt">
                                    <p:tmAbs val="0"/>
                                  </p:iterate>
                                  <p:childTnLst>
                                    <p:set>
                                      <p:cBhvr>
                                        <p:cTn id="36" dur="1" fill="hold">
                                          <p:stCondLst>
                                            <p:cond delay="0"/>
                                          </p:stCondLst>
                                        </p:cTn>
                                        <p:tgtEl>
                                          <p:spTgt spid="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18" presetClass="emph" presetSubtype="0" fill="hold" grpId="1" nodeType="withEffect">
                                  <p:stCondLst>
                                    <p:cond delay="0"/>
                                  </p:stCondLst>
                                  <p:childTnLst>
                                    <p:set>
                                      <p:cBhvr override="childStyle">
                                        <p:cTn id="45" dur="500" fill="hold"/>
                                        <p:tgtEl>
                                          <p:spTgt spid="12"/>
                                        </p:tgtEl>
                                        <p:attrNameLst>
                                          <p:attrName>style.textDecorationUnderline</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par>
                                <p:cTn id="51" presetID="18" presetClass="emph" presetSubtype="0" fill="hold" grpId="1" nodeType="withEffect">
                                  <p:stCondLst>
                                    <p:cond delay="0"/>
                                  </p:stCondLst>
                                  <p:childTnLst>
                                    <p:set>
                                      <p:cBhvr override="childStyle">
                                        <p:cTn id="52" dur="500" fill="hold"/>
                                        <p:tgtEl>
                                          <p:spTgt spid="13"/>
                                        </p:tgtEl>
                                        <p:attrNameLst>
                                          <p:attrName>style.textDecorationUnderline</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250"/>
                                        <p:tgtEl>
                                          <p:spTgt spid="4"/>
                                        </p:tgtEl>
                                      </p:cBhvr>
                                    </p:animEffect>
                                  </p:childTnLst>
                                </p:cTn>
                              </p:par>
                              <p:par>
                                <p:cTn id="58" presetID="6" presetClass="emph" presetSubtype="0" fill="hold" grpId="2" nodeType="withEffect">
                                  <p:stCondLst>
                                    <p:cond delay="0"/>
                                  </p:stCondLst>
                                  <p:childTnLst>
                                    <p:animScale>
                                      <p:cBhvr>
                                        <p:cTn id="59" dur="2000" fill="hold"/>
                                        <p:tgtEl>
                                          <p:spTgt spid="4"/>
                                        </p:tgtEl>
                                      </p:cBhvr>
                                      <p:by x="109000" y="100000"/>
                                    </p:animScale>
                                  </p:childTnLst>
                                </p:cTn>
                              </p:par>
                              <p:par>
                                <p:cTn id="60" presetID="42" presetClass="path" presetSubtype="0" accel="50000" decel="50000" fill="hold" grpId="1" nodeType="withEffect">
                                  <p:stCondLst>
                                    <p:cond delay="0"/>
                                  </p:stCondLst>
                                  <p:childTnLst>
                                    <p:animMotion origin="layout" path="M 4.72222E-6 1.48148E-6 L 0.28142 0.2118 " pathEditMode="relative" rAng="0" ptsTypes="AA">
                                      <p:cBhvr>
                                        <p:cTn id="61" dur="2000" fill="hold"/>
                                        <p:tgtEl>
                                          <p:spTgt spid="4"/>
                                        </p:tgtEl>
                                        <p:attrNameLst>
                                          <p:attrName>ppt_x</p:attrName>
                                          <p:attrName>ppt_y</p:attrName>
                                        </p:attrNameLst>
                                      </p:cBhvr>
                                      <p:rCtr x="14063" y="10579"/>
                                    </p:animMotion>
                                  </p:childTnLst>
                                </p:cTn>
                              </p:par>
                              <p:par>
                                <p:cTn id="62" presetID="10" presetClass="exit" presetSubtype="0" fill="hold" grpId="1" nodeType="with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42" presetClass="path" presetSubtype="0" accel="50000" decel="50000" fill="hold" grpId="3" nodeType="withEffect">
                                  <p:stCondLst>
                                    <p:cond delay="250"/>
                                  </p:stCondLst>
                                  <p:childTnLst>
                                    <p:animMotion origin="layout" path="M 4.16667E-6 4.44444E-6 L 0.0651 -0.19561 " pathEditMode="relative" rAng="0" ptsTypes="AA">
                                      <p:cBhvr>
                                        <p:cTn id="78" dur="2000" fill="hold"/>
                                        <p:tgtEl>
                                          <p:spTgt spid="10"/>
                                        </p:tgtEl>
                                        <p:attrNameLst>
                                          <p:attrName>ppt_x</p:attrName>
                                          <p:attrName>ppt_y</p:attrName>
                                        </p:attrNameLst>
                                      </p:cBhvr>
                                      <p:rCtr x="3247" y="-9792"/>
                                    </p:animMotion>
                                  </p:childTnLst>
                                </p:cTn>
                              </p:par>
                              <p:par>
                                <p:cTn id="79" presetID="23" presetClass="exit" presetSubtype="32" fill="hold" grpId="2" nodeType="withEffect">
                                  <p:stCondLst>
                                    <p:cond delay="250"/>
                                  </p:stCondLst>
                                  <p:childTnLst>
                                    <p:anim calcmode="lin" valueType="num">
                                      <p:cBhvr>
                                        <p:cTn id="80" dur="2000"/>
                                        <p:tgtEl>
                                          <p:spTgt spid="10"/>
                                        </p:tgtEl>
                                        <p:attrNameLst>
                                          <p:attrName>ppt_w</p:attrName>
                                        </p:attrNameLst>
                                      </p:cBhvr>
                                      <p:tavLst>
                                        <p:tav tm="0">
                                          <p:val>
                                            <p:strVal val="ppt_w"/>
                                          </p:val>
                                        </p:tav>
                                        <p:tav tm="100000">
                                          <p:val>
                                            <p:fltVal val="0"/>
                                          </p:val>
                                        </p:tav>
                                      </p:tavLst>
                                    </p:anim>
                                    <p:anim calcmode="lin" valueType="num">
                                      <p:cBhvr>
                                        <p:cTn id="81" dur="2000"/>
                                        <p:tgtEl>
                                          <p:spTgt spid="10"/>
                                        </p:tgtEl>
                                        <p:attrNameLst>
                                          <p:attrName>ppt_h</p:attrName>
                                        </p:attrNameLst>
                                      </p:cBhvr>
                                      <p:tavLst>
                                        <p:tav tm="0">
                                          <p:val>
                                            <p:strVal val="ppt_h"/>
                                          </p:val>
                                        </p:tav>
                                        <p:tav tm="100000">
                                          <p:val>
                                            <p:fltVal val="0"/>
                                          </p:val>
                                        </p:tav>
                                      </p:tavLst>
                                    </p:anim>
                                    <p:set>
                                      <p:cBhvr>
                                        <p:cTn id="82" dur="1" fill="hold">
                                          <p:stCondLst>
                                            <p:cond delay="1999"/>
                                          </p:stCondLst>
                                        </p:cTn>
                                        <p:tgtEl>
                                          <p:spTgt spid="10"/>
                                        </p:tgtEl>
                                        <p:attrNameLst>
                                          <p:attrName>style.visibility</p:attrName>
                                        </p:attrNameLst>
                                      </p:cBhvr>
                                      <p:to>
                                        <p:strVal val="hidden"/>
                                      </p:to>
                                    </p:set>
                                  </p:childTnLst>
                                </p:cTn>
                              </p:par>
                              <p:par>
                                <p:cTn id="83" presetID="8" presetClass="emph" presetSubtype="0" fill="hold" grpId="4" nodeType="withEffect">
                                  <p:stCondLst>
                                    <p:cond delay="250"/>
                                  </p:stCondLst>
                                  <p:childTnLst>
                                    <p:animRot by="4920000">
                                      <p:cBhvr>
                                        <p:cTn id="84"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12" grpId="0"/>
      <p:bldP spid="12" grpId="1"/>
      <p:bldP spid="12" grpId="2"/>
      <p:bldP spid="13" grpId="0"/>
      <p:bldP spid="13" grpId="1"/>
      <p:bldP spid="13" grpId="2"/>
      <p:bldP spid="3074" grpId="0"/>
      <p:bldP spid="3074" grpId="1"/>
      <p:bldP spid="4" grpId="0"/>
      <p:bldP spid="4" grpId="1"/>
      <p:bldP spid="4" grpId="2"/>
      <p:bldP spid="8" grpId="0"/>
      <p:bldP spid="8" grpId="1"/>
      <p:bldP spid="8" grpId="2"/>
      <p:bldP spid="9" grpId="0"/>
      <p:bldP spid="9" grpId="1"/>
      <p:bldP spid="10" grpId="0"/>
      <p:bldP spid="10" grpId="2"/>
      <p:bldP spid="10" grpId="3"/>
      <p:bldP spid="10" grpId="4"/>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C6C95-9928-4D4D-BE3F-FC38017CC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2A7808C9-680B-4778-BB79-4889737753F4}"/>
              </a:ext>
            </a:extLst>
          </p:cNvPr>
          <p:cNvSpPr txBox="1">
            <a:spLocks/>
          </p:cNvSpPr>
          <p:nvPr/>
        </p:nvSpPr>
        <p:spPr>
          <a:xfrm>
            <a:off x="1271461" y="2649955"/>
            <a:ext cx="224802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ready</a:t>
            </a:r>
          </a:p>
        </p:txBody>
      </p:sp>
      <p:sp>
        <p:nvSpPr>
          <p:cNvPr id="3074" name="Rectangle 2"/>
          <p:cNvSpPr>
            <a:spLocks noGrp="1" noChangeArrowheads="1"/>
          </p:cNvSpPr>
          <p:nvPr>
            <p:ph type="title"/>
          </p:nvPr>
        </p:nvSpPr>
        <p:spPr>
          <a:xfrm>
            <a:off x="457200" y="1306900"/>
            <a:ext cx="8229600" cy="424419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Remind them to be subject to rulers and authorities, to obey,   to be ready for every good work, to speak evil of no one, to be peaceable, gentle, showing all humility to all 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Titus 3:1-2 </a:t>
            </a:r>
          </a:p>
        </p:txBody>
      </p:sp>
      <p:sp>
        <p:nvSpPr>
          <p:cNvPr id="4" name="Rectangle 2">
            <a:extLst>
              <a:ext uri="{FF2B5EF4-FFF2-40B4-BE49-F238E27FC236}">
                <a16:creationId xmlns:a16="http://schemas.microsoft.com/office/drawing/2014/main" id="{32B78706-6D7C-49DF-A8D5-ADECA5E90747}"/>
              </a:ext>
            </a:extLst>
          </p:cNvPr>
          <p:cNvSpPr txBox="1">
            <a:spLocks noChangeArrowheads="1"/>
          </p:cNvSpPr>
          <p:nvPr/>
        </p:nvSpPr>
        <p:spPr bwMode="auto">
          <a:xfrm>
            <a:off x="6577802" y="2057576"/>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FCA67EF1-AFD1-4AE1-A7B0-255607190A50}"/>
              </a:ext>
            </a:extLst>
          </p:cNvPr>
          <p:cNvSpPr txBox="1">
            <a:spLocks noChangeArrowheads="1"/>
          </p:cNvSpPr>
          <p:nvPr/>
        </p:nvSpPr>
        <p:spPr bwMode="auto">
          <a:xfrm>
            <a:off x="2645314" y="2387350"/>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obey</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2371121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35868 -0.08889 " pathEditMode="relative" rAng="0" ptsTypes="AA">
                                      <p:cBhvr>
                                        <p:cTn id="10" dur="1000" spd="-100000" fill="hold"/>
                                        <p:tgtEl>
                                          <p:spTgt spid="3074"/>
                                        </p:tgtEl>
                                        <p:attrNameLst>
                                          <p:attrName>ppt_x</p:attrName>
                                          <p:attrName>ppt_y</p:attrName>
                                        </p:attrNameLst>
                                      </p:cBhvr>
                                      <p:rCtr x="17934" y="-4444"/>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42" presetClass="path" presetSubtype="0" accel="50000" decel="50000" fill="hold" grpId="1" nodeType="withEffect">
                                  <p:stCondLst>
                                    <p:cond delay="0"/>
                                  </p:stCondLst>
                                  <p:childTnLst>
                                    <p:animMotion origin="layout" path="M 2.77778E-7 7.40741E-7 L -0.43003 0.04815 " pathEditMode="relative" rAng="0" ptsTypes="AA">
                                      <p:cBhvr>
                                        <p:cTn id="28" dur="2000" fill="hold"/>
                                        <p:tgtEl>
                                          <p:spTgt spid="4"/>
                                        </p:tgtEl>
                                        <p:attrNameLst>
                                          <p:attrName>ppt_x</p:attrName>
                                          <p:attrName>ppt_y</p:attrName>
                                        </p:attrNameLst>
                                      </p:cBhvr>
                                      <p:rCtr x="-21510" y="2407"/>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250"/>
                                        <p:tgtEl>
                                          <p:spTgt spid="6"/>
                                        </p:tgtEl>
                                      </p:cBhvr>
                                    </p:animEffect>
                                    <p:set>
                                      <p:cBhvr>
                                        <p:cTn id="34"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4" grpId="0"/>
      <p:bldP spid="4" grpId="1"/>
      <p:bldP spid="4"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849E6-BA2D-4280-B79D-6EE5623E1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CAC6972B-E06D-493B-BFFF-7C77778B48E1}"/>
              </a:ext>
            </a:extLst>
          </p:cNvPr>
          <p:cNvSpPr txBox="1">
            <a:spLocks/>
          </p:cNvSpPr>
          <p:nvPr/>
        </p:nvSpPr>
        <p:spPr>
          <a:xfrm>
            <a:off x="4531131" y="2985475"/>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well pleasing</a:t>
            </a:r>
          </a:p>
        </p:txBody>
      </p:sp>
      <p:sp>
        <p:nvSpPr>
          <p:cNvPr id="3074" name="Rectangle 2"/>
          <p:cNvSpPr>
            <a:spLocks noGrp="1" noChangeArrowheads="1"/>
          </p:cNvSpPr>
          <p:nvPr>
            <p:ph type="title"/>
          </p:nvPr>
        </p:nvSpPr>
        <p:spPr>
          <a:xfrm>
            <a:off x="457200" y="2306361"/>
            <a:ext cx="8229600" cy="22452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Children, obey your parents in all things, for this is well pleasing to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3:20 </a:t>
            </a:r>
          </a:p>
        </p:txBody>
      </p:sp>
      <p:sp>
        <p:nvSpPr>
          <p:cNvPr id="4" name="Rectangle 2">
            <a:extLst>
              <a:ext uri="{FF2B5EF4-FFF2-40B4-BE49-F238E27FC236}">
                <a16:creationId xmlns:a16="http://schemas.microsoft.com/office/drawing/2014/main" id="{982EC15B-273D-44F4-9A8A-2A982982AFBD}"/>
              </a:ext>
            </a:extLst>
          </p:cNvPr>
          <p:cNvSpPr txBox="1">
            <a:spLocks noChangeArrowheads="1"/>
          </p:cNvSpPr>
          <p:nvPr/>
        </p:nvSpPr>
        <p:spPr bwMode="auto">
          <a:xfrm>
            <a:off x="2645314" y="2387350"/>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55DE9945-8CD0-4C0C-942E-A12EB992D4F7}"/>
              </a:ext>
            </a:extLst>
          </p:cNvPr>
          <p:cNvSpPr txBox="1">
            <a:spLocks noChangeArrowheads="1"/>
          </p:cNvSpPr>
          <p:nvPr/>
        </p:nvSpPr>
        <p:spPr bwMode="auto">
          <a:xfrm>
            <a:off x="1348519" y="3269048"/>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obey</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310391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42" presetClass="path" presetSubtype="0" accel="50000" decel="50000" fill="hold" grpId="1" nodeType="withEffect">
                                  <p:stCondLst>
                                    <p:cond delay="0"/>
                                  </p:stCondLst>
                                  <p:childTnLst>
                                    <p:animMotion origin="layout" path="M 5E-6 2.59259E-6 L -0.14185 0.12824 " pathEditMode="relative" rAng="0" ptsTypes="AA">
                                      <p:cBhvr>
                                        <p:cTn id="28" dur="2000" fill="hold"/>
                                        <p:tgtEl>
                                          <p:spTgt spid="4"/>
                                        </p:tgtEl>
                                        <p:attrNameLst>
                                          <p:attrName>ppt_x</p:attrName>
                                          <p:attrName>ppt_y</p:attrName>
                                        </p:attrNameLst>
                                      </p:cBhvr>
                                      <p:rCtr x="-7101" y="6412"/>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250"/>
                                        <p:tgtEl>
                                          <p:spTgt spid="6"/>
                                        </p:tgtEl>
                                      </p:cBhvr>
                                    </p:animEffect>
                                    <p:set>
                                      <p:cBhvr>
                                        <p:cTn id="34"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E283F2-00B7-4DD3-8D22-DE67A285C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2EE7394-1A13-425D-8B98-5D1702C5CDE1}"/>
              </a:ext>
            </a:extLst>
          </p:cNvPr>
          <p:cNvSpPr txBox="1">
            <a:spLocks/>
          </p:cNvSpPr>
          <p:nvPr/>
        </p:nvSpPr>
        <p:spPr>
          <a:xfrm>
            <a:off x="515417" y="3289608"/>
            <a:ext cx="4703353" cy="7100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not obey the truth</a:t>
            </a:r>
          </a:p>
        </p:txBody>
      </p:sp>
      <p:sp>
        <p:nvSpPr>
          <p:cNvPr id="3074" name="Rectangle 2"/>
          <p:cNvSpPr>
            <a:spLocks noGrp="1" noChangeArrowheads="1"/>
          </p:cNvSpPr>
          <p:nvPr>
            <p:ph type="title"/>
          </p:nvPr>
        </p:nvSpPr>
        <p:spPr>
          <a:xfrm>
            <a:off x="483326" y="1869514"/>
            <a:ext cx="8229600" cy="41378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foolish Galatians! Who has bewitched you that you should not obey the truth, before whose eyes Jesus Christ was clearly portrayed among you as crucified?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3:1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C89AE2A7-A489-4CB6-8F62-5FA21FFFE5A5}"/>
              </a:ext>
            </a:extLst>
          </p:cNvPr>
          <p:cNvSpPr txBox="1">
            <a:spLocks noChangeArrowheads="1"/>
          </p:cNvSpPr>
          <p:nvPr/>
        </p:nvSpPr>
        <p:spPr bwMode="auto">
          <a:xfrm>
            <a:off x="1348519" y="3269048"/>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DEF3D007-C49A-4D1F-A4B8-DBFAD71C90C9}"/>
              </a:ext>
            </a:extLst>
          </p:cNvPr>
          <p:cNvSpPr txBox="1">
            <a:spLocks noChangeArrowheads="1"/>
          </p:cNvSpPr>
          <p:nvPr/>
        </p:nvSpPr>
        <p:spPr bwMode="auto">
          <a:xfrm>
            <a:off x="3342961" y="2053566"/>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obey</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45025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strVal val="#ppt_w*0.70"/>
                                          </p:val>
                                        </p:tav>
                                        <p:tav tm="100000">
                                          <p:val>
                                            <p:strVal val="#ppt_w"/>
                                          </p:val>
                                        </p:tav>
                                      </p:tavLst>
                                    </p:anim>
                                    <p:anim calcmode="lin" valueType="num">
                                      <p:cBhvr>
                                        <p:cTn id="8" dur="750" fill="hold"/>
                                        <p:tgtEl>
                                          <p:spTgt spid="3074"/>
                                        </p:tgtEl>
                                        <p:attrNameLst>
                                          <p:attrName>ppt_h</p:attrName>
                                        </p:attrNameLst>
                                      </p:cBhvr>
                                      <p:tavLst>
                                        <p:tav tm="0">
                                          <p:val>
                                            <p:strVal val="#ppt_h"/>
                                          </p:val>
                                        </p:tav>
                                        <p:tav tm="100000">
                                          <p:val>
                                            <p:strVal val="#ppt_h"/>
                                          </p:val>
                                        </p:tav>
                                      </p:tavLst>
                                    </p:anim>
                                    <p:animEffect transition="in" filter="fade">
                                      <p:cBhvr>
                                        <p:cTn id="9" dur="750"/>
                                        <p:tgtEl>
                                          <p:spTgt spid="3074"/>
                                        </p:tgtEl>
                                      </p:cBhvr>
                                    </p:animEffect>
                                  </p:childTnLst>
                                </p:cTn>
                              </p:par>
                            </p:childTnLst>
                          </p:cTn>
                        </p:par>
                        <p:par>
                          <p:cTn id="10" fill="hold">
                            <p:stCondLst>
                              <p:cond delay="750"/>
                            </p:stCondLst>
                            <p:childTnLst>
                              <p:par>
                                <p:cTn id="11" presetID="10" presetClass="exit" presetSubtype="0" fill="hold" grpId="2"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childTnLst>
                                </p:cTn>
                              </p:par>
                              <p:par>
                                <p:cTn id="26" presetID="42" presetClass="path" presetSubtype="0" accel="50000" decel="50000" fill="hold" grpId="1" nodeType="withEffect">
                                  <p:stCondLst>
                                    <p:cond delay="0"/>
                                  </p:stCondLst>
                                  <p:childTnLst>
                                    <p:animMotion origin="layout" path="M -4.72222E-6 3.7037E-7 L 0.21841 -0.17732 " pathEditMode="relative" rAng="0" ptsTypes="AA">
                                      <p:cBhvr>
                                        <p:cTn id="27" dur="2000" fill="hold"/>
                                        <p:tgtEl>
                                          <p:spTgt spid="5"/>
                                        </p:tgtEl>
                                        <p:attrNameLst>
                                          <p:attrName>ppt_x</p:attrName>
                                          <p:attrName>ppt_y</p:attrName>
                                        </p:attrNameLst>
                                      </p:cBhvr>
                                      <p:rCtr x="10920" y="-8866"/>
                                    </p:animMotion>
                                  </p:childTnLst>
                                </p:cTn>
                              </p:par>
                              <p:par>
                                <p:cTn id="28" presetID="10" presetClass="exit" presetSubtype="0" fill="hold" grpId="1"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5"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84F9FE-EE77-4E4F-8295-E97DFF4ED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C1BD2209-EC32-471C-ADE4-31BB3F824AD0}"/>
              </a:ext>
            </a:extLst>
          </p:cNvPr>
          <p:cNvSpPr txBox="1">
            <a:spLocks/>
          </p:cNvSpPr>
          <p:nvPr/>
        </p:nvSpPr>
        <p:spPr>
          <a:xfrm>
            <a:off x="586332" y="3988884"/>
            <a:ext cx="472565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your own salvation</a:t>
            </a:r>
          </a:p>
        </p:txBody>
      </p:sp>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my beloved, as you have always obeyed, not as in my presence only, but now much more in my absence, work out your own salvation with fear and trembling;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2:12</a:t>
            </a:r>
          </a:p>
        </p:txBody>
      </p:sp>
      <p:sp>
        <p:nvSpPr>
          <p:cNvPr id="5" name="Rectangle 2">
            <a:extLst>
              <a:ext uri="{FF2B5EF4-FFF2-40B4-BE49-F238E27FC236}">
                <a16:creationId xmlns:a16="http://schemas.microsoft.com/office/drawing/2014/main" id="{B6AF1F51-BB28-44F0-9B0A-54704BFD972D}"/>
              </a:ext>
            </a:extLst>
          </p:cNvPr>
          <p:cNvSpPr txBox="1">
            <a:spLocks noChangeArrowheads="1"/>
          </p:cNvSpPr>
          <p:nvPr/>
        </p:nvSpPr>
        <p:spPr bwMode="auto">
          <a:xfrm>
            <a:off x="3342961" y="2053566"/>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B2716E9E-DBFF-4A8E-AE05-809A435264EE}"/>
              </a:ext>
            </a:extLst>
          </p:cNvPr>
          <p:cNvSpPr txBox="1">
            <a:spLocks noChangeArrowheads="1"/>
          </p:cNvSpPr>
          <p:nvPr/>
        </p:nvSpPr>
        <p:spPr bwMode="auto">
          <a:xfrm>
            <a:off x="2073349" y="1034045"/>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obey</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DB36A44A-3CFA-4205-80FC-B645CB9AB67F}"/>
              </a:ext>
            </a:extLst>
          </p:cNvPr>
          <p:cNvSpPr>
            <a:spLocks noChangeArrowheads="1"/>
          </p:cNvSpPr>
          <p:nvPr/>
        </p:nvSpPr>
        <p:spPr bwMode="auto">
          <a:xfrm>
            <a:off x="1763287" y="4008923"/>
            <a:ext cx="1331989" cy="847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own</a:t>
            </a:r>
          </a:p>
        </p:txBody>
      </p:sp>
    </p:spTree>
    <p:extLst>
      <p:ext uri="{BB962C8B-B14F-4D97-AF65-F5344CB8AC3E}">
        <p14:creationId xmlns:p14="http://schemas.microsoft.com/office/powerpoint/2010/main" val="2824607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childTnLst>
                          </p:cTn>
                        </p:par>
                        <p:par>
                          <p:cTn id="19" fill="hold">
                            <p:stCondLst>
                              <p:cond delay="500"/>
                            </p:stCondLst>
                            <p:childTnLst>
                              <p:par>
                                <p:cTn id="20" presetID="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stCondLst>
                                            <p:cond delay="0"/>
                                          </p:stCondLst>
                                        </p:cTn>
                                        <p:tgtEl>
                                          <p:spTgt spid="7"/>
                                        </p:tgtEl>
                                      </p:cBhvr>
                                    </p:animEffect>
                                    <p:anim to="" calcmode="lin" valueType="num">
                                      <p:cBhvr>
                                        <p:cTn id="2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par>
                                <p:cTn id="30" presetID="42" presetClass="path" presetSubtype="0" accel="50000" decel="50000" fill="hold" grpId="1" nodeType="withEffect">
                                  <p:stCondLst>
                                    <p:cond delay="0"/>
                                  </p:stCondLst>
                                  <p:childTnLst>
                                    <p:animMotion origin="layout" path="M -3.88889E-6 3.7037E-6 L -0.13906 -0.14861 " pathEditMode="relative" rAng="0" ptsTypes="AA">
                                      <p:cBhvr>
                                        <p:cTn id="31" dur="2000" fill="hold"/>
                                        <p:tgtEl>
                                          <p:spTgt spid="5"/>
                                        </p:tgtEl>
                                        <p:attrNameLst>
                                          <p:attrName>ppt_x</p:attrName>
                                          <p:attrName>ppt_y</p:attrName>
                                        </p:attrNameLst>
                                      </p:cBhvr>
                                      <p:rCtr x="-6962" y="-7431"/>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5" grpId="2"/>
      <p:bldP spid="7" grpId="0"/>
      <p:bldP spid="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C10EB-9CC7-4A95-B484-BFFDD255E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1F2BF025-5F0B-443D-9573-32870424F8CE}"/>
              </a:ext>
            </a:extLst>
          </p:cNvPr>
          <p:cNvSpPr txBox="1">
            <a:spLocks/>
          </p:cNvSpPr>
          <p:nvPr/>
        </p:nvSpPr>
        <p:spPr>
          <a:xfrm>
            <a:off x="2463800" y="2963863"/>
            <a:ext cx="44068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a pure heart</a:t>
            </a:r>
          </a:p>
        </p:txBody>
      </p:sp>
      <p:sp>
        <p:nvSpPr>
          <p:cNvPr id="6" name="Title 1">
            <a:extLst>
              <a:ext uri="{FF2B5EF4-FFF2-40B4-BE49-F238E27FC236}">
                <a16:creationId xmlns:a16="http://schemas.microsoft.com/office/drawing/2014/main" id="{19B880DE-67F0-455A-8C4E-1C880226F4EF}"/>
              </a:ext>
            </a:extLst>
          </p:cNvPr>
          <p:cNvSpPr txBox="1">
            <a:spLocks/>
          </p:cNvSpPr>
          <p:nvPr/>
        </p:nvSpPr>
        <p:spPr>
          <a:xfrm>
            <a:off x="2632392" y="1626553"/>
            <a:ext cx="44068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sincere love</a:t>
            </a:r>
          </a:p>
        </p:txBody>
      </p:sp>
      <p:sp>
        <p:nvSpPr>
          <p:cNvPr id="3074" name="Rectangle 2"/>
          <p:cNvSpPr>
            <a:spLocks noGrp="1" noChangeArrowheads="1"/>
          </p:cNvSpPr>
          <p:nvPr>
            <p:ph type="title"/>
          </p:nvPr>
        </p:nvSpPr>
        <p:spPr>
          <a:xfrm>
            <a:off x="244549" y="274638"/>
            <a:ext cx="8442251"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Since you have purified your      souls in obeying the truth through the Spirit in sincere love of the brethren, love one another fervently with a pure heart, having been born again, not of corruptible seed but incorruptible, through the word of God which lives and abides forever,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1:22-23 </a:t>
            </a:r>
          </a:p>
        </p:txBody>
      </p:sp>
      <p:sp>
        <p:nvSpPr>
          <p:cNvPr id="4" name="Rectangle 2">
            <a:extLst>
              <a:ext uri="{FF2B5EF4-FFF2-40B4-BE49-F238E27FC236}">
                <a16:creationId xmlns:a16="http://schemas.microsoft.com/office/drawing/2014/main" id="{6A18DEFA-10A1-462D-AF99-AC6EA06C2DCA}"/>
              </a:ext>
            </a:extLst>
          </p:cNvPr>
          <p:cNvSpPr txBox="1">
            <a:spLocks noChangeArrowheads="1"/>
          </p:cNvSpPr>
          <p:nvPr/>
        </p:nvSpPr>
        <p:spPr bwMode="auto">
          <a:xfrm>
            <a:off x="2073349" y="1034045"/>
            <a:ext cx="173993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obey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Title 1">
            <a:extLst>
              <a:ext uri="{FF2B5EF4-FFF2-40B4-BE49-F238E27FC236}">
                <a16:creationId xmlns:a16="http://schemas.microsoft.com/office/drawing/2014/main" id="{8E188320-3A1C-404B-8DA6-3597EB2AF2AA}"/>
              </a:ext>
            </a:extLst>
          </p:cNvPr>
          <p:cNvSpPr txBox="1">
            <a:spLocks/>
          </p:cNvSpPr>
          <p:nvPr/>
        </p:nvSpPr>
        <p:spPr>
          <a:xfrm>
            <a:off x="3830233" y="1421028"/>
            <a:ext cx="2626789" cy="1185835"/>
          </a:xfrm>
          <a:prstGeom prst="rect">
            <a:avLst/>
          </a:prstGeom>
        </p:spPr>
        <p:txBody>
          <a:bodyPr vert="horz" lIns="91440" tIns="45720" rIns="91440" bIns="45720" rtlCol="0" anchor="ctr">
            <a:prstTxWarp prst="textSto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spc="50" dirty="0">
                <a:ln w="11430">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ea typeface="+mn-ea"/>
                <a:cs typeface="+mn-cs"/>
              </a:rPr>
              <a:t>honest</a:t>
            </a:r>
          </a:p>
        </p:txBody>
      </p:sp>
      <p:sp>
        <p:nvSpPr>
          <p:cNvPr id="11" name="Rectangle 10">
            <a:extLst>
              <a:ext uri="{FF2B5EF4-FFF2-40B4-BE49-F238E27FC236}">
                <a16:creationId xmlns:a16="http://schemas.microsoft.com/office/drawing/2014/main" id="{83B80F1C-CC26-4D70-A933-0FA30DD9BBF7}"/>
              </a:ext>
            </a:extLst>
          </p:cNvPr>
          <p:cNvSpPr>
            <a:spLocks noChangeArrowheads="1"/>
          </p:cNvSpPr>
          <p:nvPr/>
        </p:nvSpPr>
        <p:spPr bwMode="auto">
          <a:xfrm>
            <a:off x="2999307" y="159328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353055405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1.94444E-6 4.81481E-6 L -0.13229 -0.14422 " pathEditMode="relative" rAng="0" ptsTypes="AA">
                                      <p:cBhvr>
                                        <p:cTn id="10" dur="1000" spd="-100000" fill="hold"/>
                                        <p:tgtEl>
                                          <p:spTgt spid="3074"/>
                                        </p:tgtEl>
                                        <p:attrNameLst>
                                          <p:attrName>ppt_x</p:attrName>
                                          <p:attrName>ppt_y</p:attrName>
                                        </p:attrNameLst>
                                      </p:cBhvr>
                                      <p:rCtr x="-6615" y="-7222"/>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40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400"/>
                                  </p:stCondLst>
                                  <p:childTnLst>
                                    <p:set>
                                      <p:cBhvr override="childStyle">
                                        <p:cTn id="28" dur="500" fill="hold"/>
                                        <p:tgtEl>
                                          <p:spTgt spid="6"/>
                                        </p:tgtEl>
                                        <p:attrNameLst>
                                          <p:attrName>style.textDecorationUnderline</p:attrName>
                                        </p:attrNameLst>
                                      </p:cBhvr>
                                      <p:to>
                                        <p:strVal val="true"/>
                                      </p:to>
                                    </p:set>
                                  </p:childTnLst>
                                </p:cTn>
                              </p:par>
                              <p:par>
                                <p:cTn id="29" presetID="16" presetClass="exit" presetSubtype="21" fill="hold" grpId="2" nodeType="withEffect">
                                  <p:stCondLst>
                                    <p:cond delay="0"/>
                                  </p:stCondLst>
                                  <p:childTnLst>
                                    <p:animEffect transition="out" filter="barn(inVertic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900"/>
                            </p:stCondLst>
                            <p:childTnLst>
                              <p:par>
                                <p:cTn id="33" presetID="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stCondLst>
                                            <p:cond delay="0"/>
                                          </p:stCondLst>
                                        </p:cTn>
                                        <p:tgtEl>
                                          <p:spTgt spid="11"/>
                                        </p:tgtEl>
                                      </p:cBhvr>
                                    </p:animEffect>
                                    <p:anim to="" calcmode="lin" valueType="num">
                                      <p:cBhvr>
                                        <p:cTn id="36"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stCondLst>
                                            <p:cond delay="0"/>
                                          </p:stCondLst>
                                        </p:cTn>
                                        <p:tgtEl>
                                          <p:spTgt spid="7"/>
                                        </p:tgtEl>
                                      </p:cBhvr>
                                    </p:animEffect>
                                    <p:anim to="" calcmode="lin" valueType="num">
                                      <p:cBhvr>
                                        <p:cTn id="4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0" presetClass="exit" presetSubtype="0" fill="hold" grpId="1" nodeType="withEffect">
                                  <p:stCondLst>
                                    <p:cond delay="0"/>
                                  </p:stCondLst>
                                  <p:childTnLst>
                                    <p:set>
                                      <p:cBhvr>
                                        <p:cTn id="51" dur="1" fill="hold">
                                          <p:stCondLst>
                                            <p:cond delay="999"/>
                                          </p:stCondLst>
                                        </p:cTn>
                                        <p:tgtEl>
                                          <p:spTgt spid="7"/>
                                        </p:tgtEl>
                                        <p:attrNameLst>
                                          <p:attrName>style.visibility</p:attrName>
                                        </p:attrNameLst>
                                      </p:cBhvr>
                                      <p:to>
                                        <p:strVal val="hidden"/>
                                      </p:to>
                                    </p:set>
                                    <p:animEffect transition="out" filter="dissolve">
                                      <p:cBhvr>
                                        <p:cTn id="52" dur="1000">
                                          <p:stCondLst>
                                            <p:cond delay="0"/>
                                          </p:stCondLst>
                                        </p:cTn>
                                        <p:tgtEl>
                                          <p:spTgt spid="7"/>
                                        </p:tgtEl>
                                      </p:cBhvr>
                                    </p:animEffect>
                                    <p:anim to="" calcmode="lin" valueType="num">
                                      <p:cBhvr>
                                        <p:cTn id="53"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4"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55" presetID="42" presetClass="path" presetSubtype="0" accel="50000" decel="50000" fill="hold" grpId="2" nodeType="withEffect">
                                  <p:stCondLst>
                                    <p:cond delay="0"/>
                                  </p:stCondLst>
                                  <p:childTnLst>
                                    <p:animMotion origin="layout" path="M 0 1.48148E-6 L -0.05278 0.24444 " pathEditMode="relative" rAng="0" ptsTypes="AA">
                                      <p:cBhvr>
                                        <p:cTn id="56" dur="1000" fill="hold"/>
                                        <p:tgtEl>
                                          <p:spTgt spid="7"/>
                                        </p:tgtEl>
                                        <p:attrNameLst>
                                          <p:attrName>ppt_x</p:attrName>
                                          <p:attrName>ppt_y</p:attrName>
                                        </p:attrNameLst>
                                      </p:cBhvr>
                                      <p:rCtr x="-2639" y="12222"/>
                                    </p:animMotion>
                                  </p:childTnLst>
                                </p:cTn>
                              </p:par>
                              <p:par>
                                <p:cTn id="57" presetID="10" presetClass="exit" presetSubtype="0" fill="hold" grpId="2"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250"/>
                                        <p:tgtEl>
                                          <p:spTgt spid="11"/>
                                        </p:tgtEl>
                                      </p:cBhvr>
                                    </p:animEffect>
                                    <p:set>
                                      <p:cBhvr>
                                        <p:cTn id="62" dur="1" fill="hold">
                                          <p:stCondLst>
                                            <p:cond delay="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3074" grpId="2"/>
      <p:bldP spid="4" grpId="0"/>
      <p:bldP spid="7" grpId="0"/>
      <p:bldP spid="7" grpId="1"/>
      <p:bldP spid="7" grpId="2"/>
      <p:bldP spid="11" grpId="0"/>
      <p:bldP spid="11"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C0112-C3C2-4FF9-8157-6D1425FDC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FDB27F4C-46B3-4192-87EE-EEE2E6E1989E}"/>
              </a:ext>
            </a:extLst>
          </p:cNvPr>
          <p:cNvSpPr txBox="1">
            <a:spLocks/>
          </p:cNvSpPr>
          <p:nvPr/>
        </p:nvSpPr>
        <p:spPr>
          <a:xfrm>
            <a:off x="7270595" y="1675819"/>
            <a:ext cx="7930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a:t>
            </a:r>
          </a:p>
        </p:txBody>
      </p:sp>
      <p:sp>
        <p:nvSpPr>
          <p:cNvPr id="3074" name="Rectangle 2"/>
          <p:cNvSpPr>
            <a:spLocks noGrp="1" noChangeArrowheads="1"/>
          </p:cNvSpPr>
          <p:nvPr>
            <p:ph type="title"/>
          </p:nvPr>
        </p:nvSpPr>
        <p:spPr>
          <a:xfrm>
            <a:off x="1047307" y="1645472"/>
            <a:ext cx="7049386" cy="22346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are My friends if you do whatever I command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15:14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F07F5AFD-79E9-4B79-B325-FB352B53CAA9}"/>
              </a:ext>
            </a:extLst>
          </p:cNvPr>
          <p:cNvSpPr txBox="1">
            <a:spLocks noChangeArrowheads="1"/>
          </p:cNvSpPr>
          <p:nvPr/>
        </p:nvSpPr>
        <p:spPr bwMode="auto">
          <a:xfrm>
            <a:off x="7234289" y="1759676"/>
            <a:ext cx="89734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DAB8E836-A0E1-486A-BFC4-17243BFDB334}"/>
              </a:ext>
            </a:extLst>
          </p:cNvPr>
          <p:cNvSpPr txBox="1">
            <a:spLocks noChangeArrowheads="1"/>
          </p:cNvSpPr>
          <p:nvPr/>
        </p:nvSpPr>
        <p:spPr bwMode="auto">
          <a:xfrm>
            <a:off x="6372737" y="1717797"/>
            <a:ext cx="89734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6968636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par>
                                <p:cTn id="27" presetID="42" presetClass="path" presetSubtype="0" accel="50000" decel="50000" fill="hold" grpId="1" nodeType="withEffect">
                                  <p:stCondLst>
                                    <p:cond delay="0"/>
                                  </p:stCondLst>
                                  <p:childTnLst>
                                    <p:animMotion origin="layout" path="M -4.16667E-6 -2.22222E-6 L -0.09409 -0.00625 " pathEditMode="relative" rAng="0" ptsTypes="AA">
                                      <p:cBhvr>
                                        <p:cTn id="28" dur="2000" fill="hold"/>
                                        <p:tgtEl>
                                          <p:spTgt spid="5"/>
                                        </p:tgtEl>
                                        <p:attrNameLst>
                                          <p:attrName>ppt_x</p:attrName>
                                          <p:attrName>ppt_y</p:attrName>
                                        </p:attrNameLst>
                                      </p:cBhvr>
                                      <p:rCtr x="-4705" y="-324"/>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childTnLst>
                                </p:cTn>
                              </p:par>
                              <p:par>
                                <p:cTn id="37" presetID="10" presetClass="exit" presetSubtype="0" fill="hold" grpId="2" nodeType="withEffect">
                                  <p:stCondLst>
                                    <p:cond delay="0"/>
                                  </p:stCondLst>
                                  <p:childTnLst>
                                    <p:animEffect transition="out" filter="fade">
                                      <p:cBhvr>
                                        <p:cTn id="38" dur="250"/>
                                        <p:tgtEl>
                                          <p:spTgt spid="4"/>
                                        </p:tgtEl>
                                      </p:cBhvr>
                                    </p:animEffect>
                                    <p:set>
                                      <p:cBhvr>
                                        <p:cTn id="39"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75C563-0477-4D5E-AA97-5CFF7410F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D9790B2-2DD6-4FD9-B80E-12E55A0A19ED}"/>
              </a:ext>
            </a:extLst>
          </p:cNvPr>
          <p:cNvSpPr txBox="1">
            <a:spLocks/>
          </p:cNvSpPr>
          <p:nvPr/>
        </p:nvSpPr>
        <p:spPr>
          <a:xfrm>
            <a:off x="6300439" y="1765784"/>
            <a:ext cx="1027255" cy="6654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a:t>
            </a:r>
          </a:p>
        </p:txBody>
      </p:sp>
      <p:sp>
        <p:nvSpPr>
          <p:cNvPr id="5" name="Title 1">
            <a:extLst>
              <a:ext uri="{FF2B5EF4-FFF2-40B4-BE49-F238E27FC236}">
                <a16:creationId xmlns:a16="http://schemas.microsoft.com/office/drawing/2014/main" id="{ED109989-3409-49B0-8D82-29C3CDCF9E98}"/>
              </a:ext>
            </a:extLst>
          </p:cNvPr>
          <p:cNvSpPr txBox="1">
            <a:spLocks/>
          </p:cNvSpPr>
          <p:nvPr/>
        </p:nvSpPr>
        <p:spPr>
          <a:xfrm>
            <a:off x="1832052" y="3105556"/>
            <a:ext cx="2510368" cy="6654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right</a:t>
            </a:r>
          </a:p>
        </p:txBody>
      </p:sp>
      <p:sp>
        <p:nvSpPr>
          <p:cNvPr id="6" name="Title 1">
            <a:extLst>
              <a:ext uri="{FF2B5EF4-FFF2-40B4-BE49-F238E27FC236}">
                <a16:creationId xmlns:a16="http://schemas.microsoft.com/office/drawing/2014/main" id="{D603680B-A668-4567-A167-4221E0B72553}"/>
              </a:ext>
            </a:extLst>
          </p:cNvPr>
          <p:cNvSpPr txBox="1">
            <a:spLocks/>
          </p:cNvSpPr>
          <p:nvPr/>
        </p:nvSpPr>
        <p:spPr>
          <a:xfrm>
            <a:off x="1569941" y="3788162"/>
            <a:ext cx="2755694" cy="6431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may enter</a:t>
            </a:r>
          </a:p>
        </p:txBody>
      </p:sp>
      <p:sp>
        <p:nvSpPr>
          <p:cNvPr id="3074" name="Rectangle 2"/>
          <p:cNvSpPr>
            <a:spLocks noGrp="1" noChangeArrowheads="1"/>
          </p:cNvSpPr>
          <p:nvPr>
            <p:ph type="title"/>
          </p:nvPr>
        </p:nvSpPr>
        <p:spPr>
          <a:xfrm>
            <a:off x="457200" y="1689672"/>
            <a:ext cx="8229600" cy="347865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are those who do His commandments, that they may have the right to the tree of life, and may enter through the gates into the city.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22:14 </a:t>
            </a:r>
          </a:p>
        </p:txBody>
      </p:sp>
      <p:sp>
        <p:nvSpPr>
          <p:cNvPr id="7" name="Rectangle 2">
            <a:extLst>
              <a:ext uri="{FF2B5EF4-FFF2-40B4-BE49-F238E27FC236}">
                <a16:creationId xmlns:a16="http://schemas.microsoft.com/office/drawing/2014/main" id="{BB1EC7DC-4B39-4F9C-A8B2-62F711CB1F9A}"/>
              </a:ext>
            </a:extLst>
          </p:cNvPr>
          <p:cNvSpPr txBox="1">
            <a:spLocks noChangeArrowheads="1"/>
          </p:cNvSpPr>
          <p:nvPr/>
        </p:nvSpPr>
        <p:spPr bwMode="auto">
          <a:xfrm>
            <a:off x="6372737" y="1717797"/>
            <a:ext cx="89734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grpSp>
        <p:nvGrpSpPr>
          <p:cNvPr id="2" name="Group 1">
            <a:extLst>
              <a:ext uri="{FF2B5EF4-FFF2-40B4-BE49-F238E27FC236}">
                <a16:creationId xmlns:a16="http://schemas.microsoft.com/office/drawing/2014/main" id="{E185ADED-E1A5-4C64-939B-561A1EDFDE2F}"/>
              </a:ext>
            </a:extLst>
          </p:cNvPr>
          <p:cNvGrpSpPr/>
          <p:nvPr/>
        </p:nvGrpSpPr>
        <p:grpSpPr>
          <a:xfrm>
            <a:off x="3115160" y="506974"/>
            <a:ext cx="3115159" cy="5651900"/>
            <a:chOff x="3115160" y="506974"/>
            <a:chExt cx="3115159" cy="5651900"/>
          </a:xfrm>
        </p:grpSpPr>
        <p:sp>
          <p:nvSpPr>
            <p:cNvPr id="9" name="Rectangle 2">
              <a:extLst>
                <a:ext uri="{FF2B5EF4-FFF2-40B4-BE49-F238E27FC236}">
                  <a16:creationId xmlns:a16="http://schemas.microsoft.com/office/drawing/2014/main" id="{615A6A37-8C4F-4F18-8F61-D91C3C770F8E}"/>
                </a:ext>
              </a:extLst>
            </p:cNvPr>
            <p:cNvSpPr txBox="1">
              <a:spLocks noChangeArrowheads="1"/>
            </p:cNvSpPr>
            <p:nvPr/>
          </p:nvSpPr>
          <p:spPr bwMode="auto">
            <a:xfrm rot="16200000">
              <a:off x="1689315" y="2968544"/>
              <a:ext cx="565190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do His commandments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C6516FD-C0D4-4412-85A9-C05AE0C9AA1A}"/>
                </a:ext>
              </a:extLst>
            </p:cNvPr>
            <p:cNvSpPr txBox="1">
              <a:spLocks noChangeArrowheads="1"/>
            </p:cNvSpPr>
            <p:nvPr/>
          </p:nvSpPr>
          <p:spPr bwMode="auto">
            <a:xfrm>
              <a:off x="3115160" y="2364110"/>
              <a:ext cx="3115159"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tree of life</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grpSp>
      <p:sp>
        <p:nvSpPr>
          <p:cNvPr id="12" name="Rectangle 2">
            <a:extLst>
              <a:ext uri="{FF2B5EF4-FFF2-40B4-BE49-F238E27FC236}">
                <a16:creationId xmlns:a16="http://schemas.microsoft.com/office/drawing/2014/main" id="{B836374F-E9F7-4EF1-A81F-2F02FDBF8B77}"/>
              </a:ext>
            </a:extLst>
          </p:cNvPr>
          <p:cNvSpPr txBox="1">
            <a:spLocks noChangeArrowheads="1"/>
          </p:cNvSpPr>
          <p:nvPr/>
        </p:nvSpPr>
        <p:spPr bwMode="auto">
          <a:xfrm>
            <a:off x="6348169" y="1721483"/>
            <a:ext cx="1784888"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do His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B7EE4FDF-D86A-40C3-B876-2E854164373C}"/>
              </a:ext>
            </a:extLst>
          </p:cNvPr>
          <p:cNvSpPr txBox="1">
            <a:spLocks noChangeArrowheads="1"/>
          </p:cNvSpPr>
          <p:nvPr/>
        </p:nvSpPr>
        <p:spPr bwMode="auto">
          <a:xfrm>
            <a:off x="793805" y="2390291"/>
            <a:ext cx="403214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commandments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ED3C5BFA-C8A5-47EF-BF64-DD060EFBF672}"/>
              </a:ext>
            </a:extLst>
          </p:cNvPr>
          <p:cNvSpPr txBox="1">
            <a:spLocks noChangeArrowheads="1"/>
          </p:cNvSpPr>
          <p:nvPr/>
        </p:nvSpPr>
        <p:spPr bwMode="auto">
          <a:xfrm>
            <a:off x="5388445" y="3061332"/>
            <a:ext cx="3115159"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tree of life</a:t>
            </a:r>
            <a:endParaRPr lang="en-US" altLang="en-US"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16" name="16-Point Star 3">
            <a:extLst>
              <a:ext uri="{FF2B5EF4-FFF2-40B4-BE49-F238E27FC236}">
                <a16:creationId xmlns:a16="http://schemas.microsoft.com/office/drawing/2014/main" id="{4BB6F091-CB62-4B8A-A499-313FB5B01025}"/>
              </a:ext>
            </a:extLst>
          </p:cNvPr>
          <p:cNvSpPr/>
          <p:nvPr/>
        </p:nvSpPr>
        <p:spPr>
          <a:xfrm>
            <a:off x="2767751" y="2401483"/>
            <a:ext cx="3626284" cy="320301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4-Point Star 4">
            <a:extLst>
              <a:ext uri="{FF2B5EF4-FFF2-40B4-BE49-F238E27FC236}">
                <a16:creationId xmlns:a16="http://schemas.microsoft.com/office/drawing/2014/main" id="{1B92B309-DCB0-4696-B956-0601A6A82E36}"/>
              </a:ext>
            </a:extLst>
          </p:cNvPr>
          <p:cNvSpPr/>
          <p:nvPr/>
        </p:nvSpPr>
        <p:spPr>
          <a:xfrm>
            <a:off x="2787042" y="2307920"/>
            <a:ext cx="3626284" cy="3391423"/>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0159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7"/>
                                        </p:tgtEl>
                                      </p:cBhvr>
                                    </p:animEffect>
                                    <p:set>
                                      <p:cBhvr>
                                        <p:cTn id="12" dur="1" fill="hold">
                                          <p:stCondLst>
                                            <p:cond delay="2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0"/>
                                  </p:stCondLst>
                                  <p:childTnLst>
                                    <p:set>
                                      <p:cBhvr override="childStyle">
                                        <p:cTn id="26" dur="500" fill="hold"/>
                                        <p:tgtEl>
                                          <p:spTgt spid="5"/>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0"/>
                                  </p:stCondLst>
                                  <p:childTnLst>
                                    <p:set>
                                      <p:cBhvr override="childStyle">
                                        <p:cTn id="33" dur="500" fill="hold"/>
                                        <p:tgtEl>
                                          <p:spTgt spid="6"/>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8" presetClass="emph" presetSubtype="0" fill="hold" grpId="2" nodeType="withEffect">
                                  <p:stCondLst>
                                    <p:cond delay="0"/>
                                  </p:stCondLst>
                                  <p:childTnLst>
                                    <p:animRot by="-5400000">
                                      <p:cBhvr>
                                        <p:cTn id="46" dur="2000" fill="hold"/>
                                        <p:tgtEl>
                                          <p:spTgt spid="12"/>
                                        </p:tgtEl>
                                        <p:attrNameLst>
                                          <p:attrName>r</p:attrName>
                                        </p:attrNameLst>
                                      </p:cBhvr>
                                    </p:animRot>
                                  </p:childTnLst>
                                </p:cTn>
                              </p:par>
                              <p:par>
                                <p:cTn id="47" presetID="8" presetClass="emph" presetSubtype="0" fill="hold" grpId="2" nodeType="withEffect">
                                  <p:stCondLst>
                                    <p:cond delay="0"/>
                                  </p:stCondLst>
                                  <p:childTnLst>
                                    <p:animRot by="-5400000">
                                      <p:cBhvr>
                                        <p:cTn id="48" dur="2000" fill="hold"/>
                                        <p:tgtEl>
                                          <p:spTgt spid="14"/>
                                        </p:tgtEl>
                                        <p:attrNameLst>
                                          <p:attrName>r</p:attrName>
                                        </p:attrNameLst>
                                      </p:cBhvr>
                                    </p:animRot>
                                  </p:childTnLst>
                                </p:cTn>
                              </p:par>
                              <p:par>
                                <p:cTn id="49" presetID="42" presetClass="path" presetSubtype="0" accel="50000" decel="50000" fill="hold" grpId="1" nodeType="withEffect">
                                  <p:stCondLst>
                                    <p:cond delay="0"/>
                                  </p:stCondLst>
                                  <p:childTnLst>
                                    <p:animMotion origin="layout" path="M -2.77778E-7 4.81481E-6 L -0.29792 0.4662 " pathEditMode="relative" rAng="0" ptsTypes="AA">
                                      <p:cBhvr>
                                        <p:cTn id="50" dur="2000" fill="hold"/>
                                        <p:tgtEl>
                                          <p:spTgt spid="12"/>
                                        </p:tgtEl>
                                        <p:attrNameLst>
                                          <p:attrName>ppt_x</p:attrName>
                                          <p:attrName>ppt_y</p:attrName>
                                        </p:attrNameLst>
                                      </p:cBhvr>
                                      <p:rCtr x="-14896" y="23310"/>
                                    </p:animMotion>
                                  </p:childTnLst>
                                </p:cTn>
                              </p:par>
                              <p:par>
                                <p:cTn id="51" presetID="42" presetClass="path" presetSubtype="0" accel="50000" decel="50000" fill="hold" grpId="1" nodeType="withEffect">
                                  <p:stCondLst>
                                    <p:cond delay="0"/>
                                  </p:stCondLst>
                                  <p:childTnLst>
                                    <p:animMotion origin="layout" path="M 1.38889E-6 4.44444E-6 L -0.24809 -0.10139 " pathEditMode="relative" rAng="0" ptsTypes="AA">
                                      <p:cBhvr>
                                        <p:cTn id="52" dur="2000" fill="hold"/>
                                        <p:tgtEl>
                                          <p:spTgt spid="13"/>
                                        </p:tgtEl>
                                        <p:attrNameLst>
                                          <p:attrName>ppt_x</p:attrName>
                                          <p:attrName>ppt_y</p:attrName>
                                        </p:attrNameLst>
                                      </p:cBhvr>
                                      <p:rCtr x="-12413" y="-5069"/>
                                    </p:animMotion>
                                  </p:childTnLst>
                                </p:cTn>
                              </p:par>
                              <p:par>
                                <p:cTn id="53" presetID="42" presetClass="path" presetSubtype="0" accel="50000" decel="50000" fill="hold" grpId="1" nodeType="withEffect">
                                  <p:stCondLst>
                                    <p:cond delay="0"/>
                                  </p:stCondLst>
                                  <p:childTnLst>
                                    <p:animMotion origin="layout" path="M -1.66667E-6 -3.7037E-7 L 0.18646 -0.03148 " pathEditMode="relative" rAng="0" ptsTypes="AA">
                                      <p:cBhvr>
                                        <p:cTn id="54" dur="2000" fill="hold"/>
                                        <p:tgtEl>
                                          <p:spTgt spid="14"/>
                                        </p:tgtEl>
                                        <p:attrNameLst>
                                          <p:attrName>ppt_x</p:attrName>
                                          <p:attrName>ppt_y</p:attrName>
                                        </p:attrNameLst>
                                      </p:cBhvr>
                                      <p:rCtr x="9323" y="-1574"/>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250"/>
                                        <p:tgtEl>
                                          <p:spTgt spid="4"/>
                                        </p:tgtEl>
                                      </p:cBhvr>
                                    </p:animEffect>
                                    <p:set>
                                      <p:cBhvr>
                                        <p:cTn id="60" dur="1" fill="hold">
                                          <p:stCondLst>
                                            <p:cond delay="249"/>
                                          </p:stCondLst>
                                        </p:cTn>
                                        <p:tgtEl>
                                          <p:spTgt spid="4"/>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250"/>
                                        <p:tgtEl>
                                          <p:spTgt spid="5"/>
                                        </p:tgtEl>
                                      </p:cBhvr>
                                    </p:animEffect>
                                    <p:set>
                                      <p:cBhvr>
                                        <p:cTn id="63" dur="1" fill="hold">
                                          <p:stCondLst>
                                            <p:cond delay="249"/>
                                          </p:stCondLst>
                                        </p:cTn>
                                        <p:tgtEl>
                                          <p:spTgt spid="5"/>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250"/>
                                        <p:tgtEl>
                                          <p:spTgt spid="6"/>
                                        </p:tgtEl>
                                      </p:cBhvr>
                                    </p:animEffect>
                                    <p:set>
                                      <p:cBhvr>
                                        <p:cTn id="66" dur="1" fill="hold">
                                          <p:stCondLst>
                                            <p:cond delay="249"/>
                                          </p:stCondLst>
                                        </p:cTn>
                                        <p:tgtEl>
                                          <p:spTgt spid="6"/>
                                        </p:tgtEl>
                                        <p:attrNameLst>
                                          <p:attrName>style.visibility</p:attrName>
                                        </p:attrNameLst>
                                      </p:cBhvr>
                                      <p:to>
                                        <p:strVal val="hidden"/>
                                      </p:to>
                                    </p:set>
                                  </p:childTnLst>
                                </p:cTn>
                              </p:par>
                              <p:par>
                                <p:cTn id="67" presetID="10" presetClass="entr" presetSubtype="0" fill="hold" nodeType="withEffect">
                                  <p:stCondLst>
                                    <p:cond delay="190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250"/>
                                        <p:tgtEl>
                                          <p:spTgt spid="2"/>
                                        </p:tgtEl>
                                      </p:cBhvr>
                                    </p:animEffect>
                                  </p:childTnLst>
                                </p:cTn>
                              </p:par>
                              <p:par>
                                <p:cTn id="70" presetID="10" presetClass="exit" presetSubtype="0" fill="hold" grpId="3" nodeType="withEffect">
                                  <p:stCondLst>
                                    <p:cond delay="200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grpId="2" nodeType="withEffect">
                                  <p:stCondLst>
                                    <p:cond delay="200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3" nodeType="withEffect">
                                  <p:stCondLst>
                                    <p:cond delay="200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3" presetClass="exit" presetSubtype="32" fill="hold" nodeType="clickEffect">
                                  <p:stCondLst>
                                    <p:cond delay="0"/>
                                  </p:stCondLst>
                                  <p:childTnLst>
                                    <p:anim calcmode="lin" valueType="num">
                                      <p:cBhvr>
                                        <p:cTn id="82" dur="750"/>
                                        <p:tgtEl>
                                          <p:spTgt spid="2"/>
                                        </p:tgtEl>
                                        <p:attrNameLst>
                                          <p:attrName>ppt_w</p:attrName>
                                        </p:attrNameLst>
                                      </p:cBhvr>
                                      <p:tavLst>
                                        <p:tav tm="0">
                                          <p:val>
                                            <p:strVal val="ppt_w"/>
                                          </p:val>
                                        </p:tav>
                                        <p:tav tm="100000">
                                          <p:val>
                                            <p:fltVal val="0"/>
                                          </p:val>
                                        </p:tav>
                                      </p:tavLst>
                                    </p:anim>
                                    <p:anim calcmode="lin" valueType="num">
                                      <p:cBhvr>
                                        <p:cTn id="83" dur="750"/>
                                        <p:tgtEl>
                                          <p:spTgt spid="2"/>
                                        </p:tgtEl>
                                        <p:attrNameLst>
                                          <p:attrName>ppt_h</p:attrName>
                                        </p:attrNameLst>
                                      </p:cBhvr>
                                      <p:tavLst>
                                        <p:tav tm="0">
                                          <p:val>
                                            <p:strVal val="ppt_h"/>
                                          </p:val>
                                        </p:tav>
                                        <p:tav tm="100000">
                                          <p:val>
                                            <p:fltVal val="0"/>
                                          </p:val>
                                        </p:tav>
                                      </p:tavLst>
                                    </p:anim>
                                    <p:set>
                                      <p:cBhvr>
                                        <p:cTn id="84" dur="1" fill="hold">
                                          <p:stCondLst>
                                            <p:cond delay="749"/>
                                          </p:stCondLst>
                                        </p:cTn>
                                        <p:tgtEl>
                                          <p:spTgt spid="2"/>
                                        </p:tgtEl>
                                        <p:attrNameLst>
                                          <p:attrName>style.visibility</p:attrName>
                                        </p:attrNameLst>
                                      </p:cBhvr>
                                      <p:to>
                                        <p:strVal val="hidden"/>
                                      </p:to>
                                    </p:set>
                                  </p:childTnLst>
                                </p:cTn>
                              </p:par>
                              <p:par>
                                <p:cTn id="85" presetID="42" presetClass="path" presetSubtype="0" accel="50000" decel="50000" fill="hold" nodeType="withEffect">
                                  <p:stCondLst>
                                    <p:cond delay="0"/>
                                  </p:stCondLst>
                                  <p:childTnLst>
                                    <p:animMotion origin="layout" path="M 2.5E-6 3.7037E-7 L -0.00781 0.10324 " pathEditMode="relative" rAng="0" ptsTypes="AA">
                                      <p:cBhvr>
                                        <p:cTn id="86" dur="750" fill="hold"/>
                                        <p:tgtEl>
                                          <p:spTgt spid="2"/>
                                        </p:tgtEl>
                                        <p:attrNameLst>
                                          <p:attrName>ppt_x</p:attrName>
                                          <p:attrName>ppt_y</p:attrName>
                                        </p:attrNameLst>
                                      </p:cBhvr>
                                      <p:rCtr x="-399" y="5162"/>
                                    </p:animMotion>
                                  </p:childTnLst>
                                </p:cTn>
                              </p:par>
                              <p:par>
                                <p:cTn id="87" presetID="23" presetClass="entr" presetSubtype="16" fill="hold" grpId="1" nodeType="with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p:cTn id="89" dur="1000" fill="hold"/>
                                        <p:tgtEl>
                                          <p:spTgt spid="16"/>
                                        </p:tgtEl>
                                        <p:attrNameLst>
                                          <p:attrName>ppt_w</p:attrName>
                                        </p:attrNameLst>
                                      </p:cBhvr>
                                      <p:tavLst>
                                        <p:tav tm="0">
                                          <p:val>
                                            <p:fltVal val="0"/>
                                          </p:val>
                                        </p:tav>
                                        <p:tav tm="100000">
                                          <p:val>
                                            <p:strVal val="#ppt_w"/>
                                          </p:val>
                                        </p:tav>
                                      </p:tavLst>
                                    </p:anim>
                                    <p:anim calcmode="lin" valueType="num">
                                      <p:cBhvr>
                                        <p:cTn id="90" dur="1000" fill="hold"/>
                                        <p:tgtEl>
                                          <p:spTgt spid="16"/>
                                        </p:tgtEl>
                                        <p:attrNameLst>
                                          <p:attrName>ppt_h</p:attrName>
                                        </p:attrNameLst>
                                      </p:cBhvr>
                                      <p:tavLst>
                                        <p:tav tm="0">
                                          <p:val>
                                            <p:fltVal val="0"/>
                                          </p:val>
                                        </p:tav>
                                        <p:tav tm="100000">
                                          <p:val>
                                            <p:strVal val="#ppt_h"/>
                                          </p:val>
                                        </p:tav>
                                      </p:tavLst>
                                    </p:anim>
                                  </p:childTnLst>
                                </p:cTn>
                              </p:par>
                              <p:par>
                                <p:cTn id="91" presetID="23" presetClass="entr" presetSubtype="16" fill="hold" grpId="1" nodeType="withEffect">
                                  <p:stCondLst>
                                    <p:cond delay="0"/>
                                  </p:stCondLst>
                                  <p:childTnLst>
                                    <p:set>
                                      <p:cBhvr>
                                        <p:cTn id="92" dur="1" fill="hold">
                                          <p:stCondLst>
                                            <p:cond delay="0"/>
                                          </p:stCondLst>
                                        </p:cTn>
                                        <p:tgtEl>
                                          <p:spTgt spid="17"/>
                                        </p:tgtEl>
                                        <p:attrNameLst>
                                          <p:attrName>style.visibility</p:attrName>
                                        </p:attrNameLst>
                                      </p:cBhvr>
                                      <p:to>
                                        <p:strVal val="visible"/>
                                      </p:to>
                                    </p:set>
                                    <p:anim calcmode="lin" valueType="num">
                                      <p:cBhvr>
                                        <p:cTn id="93" dur="1000" fill="hold"/>
                                        <p:tgtEl>
                                          <p:spTgt spid="17"/>
                                        </p:tgtEl>
                                        <p:attrNameLst>
                                          <p:attrName>ppt_w</p:attrName>
                                        </p:attrNameLst>
                                      </p:cBhvr>
                                      <p:tavLst>
                                        <p:tav tm="0">
                                          <p:val>
                                            <p:fltVal val="0"/>
                                          </p:val>
                                        </p:tav>
                                        <p:tav tm="100000">
                                          <p:val>
                                            <p:strVal val="#ppt_w"/>
                                          </p:val>
                                        </p:tav>
                                      </p:tavLst>
                                    </p:anim>
                                    <p:anim calcmode="lin" valueType="num">
                                      <p:cBhvr>
                                        <p:cTn id="94" dur="1000" fill="hold"/>
                                        <p:tgtEl>
                                          <p:spTgt spid="17"/>
                                        </p:tgtEl>
                                        <p:attrNameLst>
                                          <p:attrName>ppt_h</p:attrName>
                                        </p:attrNameLst>
                                      </p:cBhvr>
                                      <p:tavLst>
                                        <p:tav tm="0">
                                          <p:val>
                                            <p:fltVal val="0"/>
                                          </p:val>
                                        </p:tav>
                                        <p:tav tm="100000">
                                          <p:val>
                                            <p:strVal val="#ppt_h"/>
                                          </p:val>
                                        </p:tav>
                                      </p:tavLst>
                                    </p:anim>
                                  </p:childTnLst>
                                </p:cTn>
                              </p:par>
                              <p:par>
                                <p:cTn id="95" presetID="8" presetClass="emph" presetSubtype="0" repeatCount="indefinite" fill="hold" grpId="0" nodeType="withEffect">
                                  <p:stCondLst>
                                    <p:cond delay="0"/>
                                  </p:stCondLst>
                                  <p:childTnLst>
                                    <p:animRot by="-21600000">
                                      <p:cBhvr>
                                        <p:cTn id="96" dur="1000" fill="hold"/>
                                        <p:tgtEl>
                                          <p:spTgt spid="16"/>
                                        </p:tgtEl>
                                        <p:attrNameLst>
                                          <p:attrName>r</p:attrName>
                                        </p:attrNameLst>
                                      </p:cBhvr>
                                    </p:animRot>
                                  </p:childTnLst>
                                </p:cTn>
                              </p:par>
                              <p:par>
                                <p:cTn id="97" presetID="8" presetClass="emph" presetSubtype="0" repeatCount="indefinite" fill="hold" grpId="0" nodeType="withEffect">
                                  <p:stCondLst>
                                    <p:cond delay="0"/>
                                  </p:stCondLst>
                                  <p:childTnLst>
                                    <p:animRot by="21600000">
                                      <p:cBhvr>
                                        <p:cTn id="98" dur="5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074" grpId="1"/>
      <p:bldP spid="7" grpId="0"/>
      <p:bldP spid="12" grpId="0"/>
      <p:bldP spid="12" grpId="1"/>
      <p:bldP spid="12" grpId="2"/>
      <p:bldP spid="12" grpId="3"/>
      <p:bldP spid="14" grpId="0"/>
      <p:bldP spid="14" grpId="1"/>
      <p:bldP spid="14" grpId="2"/>
      <p:bldP spid="14" grpId="3"/>
      <p:bldP spid="13" grpId="0"/>
      <p:bldP spid="13" grpId="1"/>
      <p:bldP spid="13" grpId="2"/>
      <p:bldP spid="16" grpId="0" animBg="1"/>
      <p:bldP spid="16" grpId="1" animBg="1"/>
      <p:bldP spid="17" grpId="0" animBg="1"/>
      <p:bldP spid="1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77E401-47B3-461C-85A9-0BD6D6069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Obeying God takes priority over man’s lawlessness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Faith is obeying what can not be proved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Serving God obediently delivers tranquility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obedience reveals walks to become righteous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Refined through suffering deepens dedication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gospel establishes obedience to the faith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Obedience renders a righteous heart; sinners die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Self-control exalting God’s knowledge is deliverance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Loyalty to God first delivers immeasurable rewards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are called to be respectful of authority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Charlatans deceive away from the truth of Jesus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Obey the truth with a sincere pure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Obedience leads to salvation in heaven above</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564745">
            <a:off x="504550" y="1671553"/>
            <a:ext cx="8370702" cy="351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600" b="1" spc="50" dirty="0">
                <a:ln w="11430">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mj-lt"/>
              </a:rPr>
              <a:t>Obedience leads to an eternal reward otherwise missed</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5.55556E-7 3.7037E-6 L 0.17865 0.05694 " pathEditMode="relative" rAng="0" ptsTypes="AA">
                                      <p:cBhvr>
                                        <p:cTn id="189" dur="1750" fill="hold"/>
                                        <p:tgtEl>
                                          <p:spTgt spid="4">
                                            <p:txEl>
                                              <p:pRg st="0" end="0"/>
                                            </p:txEl>
                                          </p:spTgt>
                                        </p:tgtEl>
                                        <p:attrNameLst>
                                          <p:attrName>ppt_x</p:attrName>
                                          <p:attrName>ppt_y</p:attrName>
                                        </p:attrNameLst>
                                      </p:cBhvr>
                                      <p:rCtr x="8924" y="2847"/>
                                    </p:animMotion>
                                  </p:childTnLst>
                                </p:cTn>
                              </p:par>
                              <p:par>
                                <p:cTn id="190" presetID="0" presetClass="path" presetSubtype="0" accel="50000" decel="50000" fill="hold" nodeType="withEffect">
                                  <p:stCondLst>
                                    <p:cond delay="0"/>
                                  </p:stCondLst>
                                  <p:childTnLst>
                                    <p:animMotion origin="layout" path="M -4.72222E-6 -2.96296E-6 L 0.26754 -0.00648 " pathEditMode="relative" rAng="0" ptsTypes="AA">
                                      <p:cBhvr>
                                        <p:cTn id="191" dur="1750" fill="hold"/>
                                        <p:tgtEl>
                                          <p:spTgt spid="4">
                                            <p:txEl>
                                              <p:pRg st="1" end="1"/>
                                            </p:txEl>
                                          </p:spTgt>
                                        </p:tgtEl>
                                        <p:attrNameLst>
                                          <p:attrName>ppt_x</p:attrName>
                                          <p:attrName>ppt_y</p:attrName>
                                        </p:attrNameLst>
                                      </p:cBhvr>
                                      <p:rCtr x="13368" y="-324"/>
                                    </p:animMotion>
                                  </p:childTnLst>
                                </p:cTn>
                              </p:par>
                              <p:par>
                                <p:cTn id="192" presetID="0" presetClass="path" presetSubtype="0" accel="50000" decel="50000" fill="hold" nodeType="withEffect">
                                  <p:stCondLst>
                                    <p:cond delay="0"/>
                                  </p:stCondLst>
                                  <p:childTnLst>
                                    <p:animMotion origin="layout" path="M -3.05556E-6 0.00023 L 0.23854 -0.07523 " pathEditMode="relative" rAng="0" ptsTypes="AA">
                                      <p:cBhvr>
                                        <p:cTn id="193" dur="1750" fill="hold"/>
                                        <p:tgtEl>
                                          <p:spTgt spid="4">
                                            <p:txEl>
                                              <p:pRg st="2" end="2"/>
                                            </p:txEl>
                                          </p:spTgt>
                                        </p:tgtEl>
                                        <p:attrNameLst>
                                          <p:attrName>ppt_x</p:attrName>
                                          <p:attrName>ppt_y</p:attrName>
                                        </p:attrNameLst>
                                      </p:cBhvr>
                                      <p:rCtr x="11927" y="-3773"/>
                                    </p:animMotion>
                                  </p:childTnLst>
                                </p:cTn>
                              </p:par>
                              <p:par>
                                <p:cTn id="194" presetID="0" presetClass="path" presetSubtype="0" accel="50000" decel="50000" fill="hold" nodeType="withEffect">
                                  <p:stCondLst>
                                    <p:cond delay="0"/>
                                  </p:stCondLst>
                                  <p:childTnLst>
                                    <p:animMotion origin="layout" path="M -2.77778E-7 0.00024 L 0.16615 -0.15648 " pathEditMode="relative" rAng="0" ptsTypes="AA">
                                      <p:cBhvr>
                                        <p:cTn id="195" dur="1750" fill="hold"/>
                                        <p:tgtEl>
                                          <p:spTgt spid="4">
                                            <p:txEl>
                                              <p:pRg st="3" end="3"/>
                                            </p:txEl>
                                          </p:spTgt>
                                        </p:tgtEl>
                                        <p:attrNameLst>
                                          <p:attrName>ppt_x</p:attrName>
                                          <p:attrName>ppt_y</p:attrName>
                                        </p:attrNameLst>
                                      </p:cBhvr>
                                      <p:rCtr x="8299" y="-7847"/>
                                    </p:animMotion>
                                  </p:childTnLst>
                                </p:cTn>
                              </p:par>
                              <p:par>
                                <p:cTn id="196" presetID="0" presetClass="path" presetSubtype="0" accel="50000" decel="50000" fill="hold" nodeType="withEffect">
                                  <p:stCondLst>
                                    <p:cond delay="0"/>
                                  </p:stCondLst>
                                  <p:childTnLst>
                                    <p:animMotion origin="layout" path="M 2.77778E-6 0.00069 L 0.21718 -0.22963 " pathEditMode="relative" rAng="0" ptsTypes="AA">
                                      <p:cBhvr>
                                        <p:cTn id="197" dur="1750" fill="hold"/>
                                        <p:tgtEl>
                                          <p:spTgt spid="4">
                                            <p:txEl>
                                              <p:pRg st="4" end="4"/>
                                            </p:txEl>
                                          </p:spTgt>
                                        </p:tgtEl>
                                        <p:attrNameLst>
                                          <p:attrName>ppt_x</p:attrName>
                                          <p:attrName>ppt_y</p:attrName>
                                        </p:attrNameLst>
                                      </p:cBhvr>
                                      <p:rCtr x="10851" y="-11528"/>
                                    </p:animMotion>
                                  </p:childTnLst>
                                </p:cTn>
                              </p:par>
                              <p:par>
                                <p:cTn id="198" presetID="0" presetClass="path" presetSubtype="0" accel="50000" decel="50000" fill="hold" nodeType="withEffect">
                                  <p:stCondLst>
                                    <p:cond delay="0"/>
                                  </p:stCondLst>
                                  <p:childTnLst>
                                    <p:animMotion origin="layout" path="M -3.61111E-6 0.00047 L 0.22483 -0.30139 " pathEditMode="relative" rAng="0" ptsTypes="AA">
                                      <p:cBhvr>
                                        <p:cTn id="199" dur="1750" fill="hold"/>
                                        <p:tgtEl>
                                          <p:spTgt spid="4">
                                            <p:txEl>
                                              <p:pRg st="5" end="5"/>
                                            </p:txEl>
                                          </p:spTgt>
                                        </p:tgtEl>
                                        <p:attrNameLst>
                                          <p:attrName>ppt_x</p:attrName>
                                          <p:attrName>ppt_y</p:attrName>
                                        </p:attrNameLst>
                                      </p:cBhvr>
                                      <p:rCtr x="11233" y="-15093"/>
                                    </p:animMotion>
                                  </p:childTnLst>
                                </p:cTn>
                              </p:par>
                              <p:par>
                                <p:cTn id="200" presetID="0" presetClass="path" presetSubtype="0" accel="50000" decel="50000" fill="hold" nodeType="withEffect">
                                  <p:stCondLst>
                                    <p:cond delay="0"/>
                                  </p:stCondLst>
                                  <p:childTnLst>
                                    <p:animMotion origin="layout" path="M -2.77778E-6 0.00047 L 0.19532 -0.37801 " pathEditMode="relative" rAng="0" ptsTypes="AA">
                                      <p:cBhvr>
                                        <p:cTn id="201" dur="1750" fill="hold"/>
                                        <p:tgtEl>
                                          <p:spTgt spid="4">
                                            <p:txEl>
                                              <p:pRg st="6" end="6"/>
                                            </p:txEl>
                                          </p:spTgt>
                                        </p:tgtEl>
                                        <p:attrNameLst>
                                          <p:attrName>ppt_x</p:attrName>
                                          <p:attrName>ppt_y</p:attrName>
                                        </p:attrNameLst>
                                      </p:cBhvr>
                                      <p:rCtr x="9757" y="-18935"/>
                                    </p:animMotion>
                                  </p:childTnLst>
                                </p:cTn>
                              </p:par>
                              <p:par>
                                <p:cTn id="202" presetID="0" presetClass="path" presetSubtype="0" accel="50000" decel="50000" fill="hold" nodeType="withEffect">
                                  <p:stCondLst>
                                    <p:cond delay="0"/>
                                  </p:stCondLst>
                                  <p:childTnLst>
                                    <p:animMotion origin="layout" path="M -1.66667E-6 0.00023 L 0.16146 -0.44977 " pathEditMode="relative" rAng="0" ptsTypes="AA">
                                      <p:cBhvr>
                                        <p:cTn id="203" dur="1750" fill="hold"/>
                                        <p:tgtEl>
                                          <p:spTgt spid="4">
                                            <p:txEl>
                                              <p:pRg st="7" end="7"/>
                                            </p:txEl>
                                          </p:spTgt>
                                        </p:tgtEl>
                                        <p:attrNameLst>
                                          <p:attrName>ppt_x</p:attrName>
                                          <p:attrName>ppt_y</p:attrName>
                                        </p:attrNameLst>
                                      </p:cBhvr>
                                      <p:rCtr x="8073" y="-22500"/>
                                    </p:animMotion>
                                  </p:childTnLst>
                                </p:cTn>
                              </p:par>
                              <p:par>
                                <p:cTn id="204" presetID="0" presetClass="path" presetSubtype="0" accel="50000" decel="50000" fill="hold" nodeType="withEffect">
                                  <p:stCondLst>
                                    <p:cond delay="0"/>
                                  </p:stCondLst>
                                  <p:childTnLst>
                                    <p:animMotion origin="layout" path="M -3.88889E-6 0.0007 L 0.16806 -0.52153 " pathEditMode="relative" rAng="0" ptsTypes="AA">
                                      <p:cBhvr>
                                        <p:cTn id="205" dur="1750" fill="hold"/>
                                        <p:tgtEl>
                                          <p:spTgt spid="4">
                                            <p:txEl>
                                              <p:pRg st="8" end="8"/>
                                            </p:txEl>
                                          </p:spTgt>
                                        </p:tgtEl>
                                        <p:attrNameLst>
                                          <p:attrName>ppt_x</p:attrName>
                                          <p:attrName>ppt_y</p:attrName>
                                        </p:attrNameLst>
                                      </p:cBhvr>
                                      <p:rCtr x="8403" y="-26111"/>
                                    </p:animMotion>
                                  </p:childTnLst>
                                </p:cTn>
                              </p:par>
                              <p:par>
                                <p:cTn id="206" presetID="0" presetClass="path" presetSubtype="0" accel="50000" decel="50000" fill="hold" nodeType="withEffect">
                                  <p:stCondLst>
                                    <p:cond delay="0"/>
                                  </p:stCondLst>
                                  <p:childTnLst>
                                    <p:animMotion origin="layout" path="M -1.66667E-6 0.00023 L 0.24774 -0.58842 " pathEditMode="relative" rAng="0" ptsTypes="AA">
                                      <p:cBhvr>
                                        <p:cTn id="207" dur="1750" fill="hold"/>
                                        <p:tgtEl>
                                          <p:spTgt spid="4">
                                            <p:txEl>
                                              <p:pRg st="9" end="9"/>
                                            </p:txEl>
                                          </p:spTgt>
                                        </p:tgtEl>
                                        <p:attrNameLst>
                                          <p:attrName>ppt_x</p:attrName>
                                          <p:attrName>ppt_y</p:attrName>
                                        </p:attrNameLst>
                                      </p:cBhvr>
                                      <p:rCtr x="12378" y="-29444"/>
                                    </p:animMotion>
                                  </p:childTnLst>
                                </p:cTn>
                              </p:par>
                              <p:par>
                                <p:cTn id="208" presetID="0" presetClass="path" presetSubtype="0" accel="50000" decel="50000" fill="hold" nodeType="withEffect">
                                  <p:stCondLst>
                                    <p:cond delay="0"/>
                                  </p:stCondLst>
                                  <p:childTnLst>
                                    <p:animMotion origin="layout" path="M 0 0.00023 L 0.19878 -0.6713 " pathEditMode="relative" rAng="0" ptsTypes="AA">
                                      <p:cBhvr>
                                        <p:cTn id="209" dur="1750" fill="hold"/>
                                        <p:tgtEl>
                                          <p:spTgt spid="4">
                                            <p:txEl>
                                              <p:pRg st="10" end="10"/>
                                            </p:txEl>
                                          </p:spTgt>
                                        </p:tgtEl>
                                        <p:attrNameLst>
                                          <p:attrName>ppt_x</p:attrName>
                                          <p:attrName>ppt_y</p:attrName>
                                        </p:attrNameLst>
                                      </p:cBhvr>
                                      <p:rCtr x="9931" y="-33588"/>
                                    </p:animMotion>
                                  </p:childTnLst>
                                </p:cTn>
                              </p:par>
                              <p:par>
                                <p:cTn id="210" presetID="0" presetClass="path" presetSubtype="0" accel="50000" decel="50000" fill="hold" nodeType="withEffect">
                                  <p:stCondLst>
                                    <p:cond delay="0"/>
                                  </p:stCondLst>
                                  <p:childTnLst>
                                    <p:animMotion origin="layout" path="M 4.16667E-6 0.00069 L 0.26388 -0.75116 " pathEditMode="relative" rAng="0" ptsTypes="AA">
                                      <p:cBhvr>
                                        <p:cTn id="211" dur="1750" fill="hold"/>
                                        <p:tgtEl>
                                          <p:spTgt spid="4">
                                            <p:txEl>
                                              <p:pRg st="11" end="11"/>
                                            </p:txEl>
                                          </p:spTgt>
                                        </p:tgtEl>
                                        <p:attrNameLst>
                                          <p:attrName>ppt_x</p:attrName>
                                          <p:attrName>ppt_y</p:attrName>
                                        </p:attrNameLst>
                                      </p:cBhvr>
                                      <p:rCtr x="13194" y="-37593"/>
                                    </p:animMotion>
                                  </p:childTnLst>
                                </p:cTn>
                              </p:par>
                              <p:par>
                                <p:cTn id="212" presetID="0" presetClass="path" presetSubtype="0" accel="50000" decel="50000" fill="hold" nodeType="withEffect">
                                  <p:stCondLst>
                                    <p:cond delay="0"/>
                                  </p:stCondLst>
                                  <p:childTnLst>
                                    <p:animMotion origin="layout" path="M 3.61111E-6 0.00046 L 0.2177 -0.81482 " pathEditMode="relative" rAng="0" ptsTypes="AA">
                                      <p:cBhvr>
                                        <p:cTn id="213" dur="1750" fill="hold"/>
                                        <p:tgtEl>
                                          <p:spTgt spid="4">
                                            <p:txEl>
                                              <p:pRg st="12" end="12"/>
                                            </p:txEl>
                                          </p:spTgt>
                                        </p:tgtEl>
                                        <p:attrNameLst>
                                          <p:attrName>ppt_x</p:attrName>
                                          <p:attrName>ppt_y</p:attrName>
                                        </p:attrNameLst>
                                      </p:cBhvr>
                                      <p:rCtr x="10885" y="-4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D2E612-E95F-408B-9AE5-3502A63D8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A2C342D6-5F72-4F6C-8D2C-BCB8E654C97A}"/>
              </a:ext>
            </a:extLst>
          </p:cNvPr>
          <p:cNvSpPr txBox="1">
            <a:spLocks/>
          </p:cNvSpPr>
          <p:nvPr/>
        </p:nvSpPr>
        <p:spPr>
          <a:xfrm>
            <a:off x="4916244" y="363295"/>
            <a:ext cx="2503939" cy="6745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careful</a:t>
            </a:r>
          </a:p>
        </p:txBody>
      </p:sp>
      <p:sp>
        <p:nvSpPr>
          <p:cNvPr id="9" name="Title 1">
            <a:extLst>
              <a:ext uri="{FF2B5EF4-FFF2-40B4-BE49-F238E27FC236}">
                <a16:creationId xmlns:a16="http://schemas.microsoft.com/office/drawing/2014/main" id="{31AEFA64-D458-49B5-AA3F-7AA9595B4C1E}"/>
              </a:ext>
            </a:extLst>
          </p:cNvPr>
          <p:cNvSpPr txBox="1">
            <a:spLocks/>
          </p:cNvSpPr>
          <p:nvPr/>
        </p:nvSpPr>
        <p:spPr>
          <a:xfrm>
            <a:off x="7498080" y="2216075"/>
            <a:ext cx="1385144" cy="631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a:t>
            </a:r>
          </a:p>
        </p:txBody>
      </p:sp>
      <p:sp>
        <p:nvSpPr>
          <p:cNvPr id="12" name="Title 1">
            <a:extLst>
              <a:ext uri="{FF2B5EF4-FFF2-40B4-BE49-F238E27FC236}">
                <a16:creationId xmlns:a16="http://schemas.microsoft.com/office/drawing/2014/main" id="{98F1A9AE-C946-4AD8-9AB6-5006FC44CD0B}"/>
              </a:ext>
            </a:extLst>
          </p:cNvPr>
          <p:cNvSpPr txBox="1">
            <a:spLocks/>
          </p:cNvSpPr>
          <p:nvPr/>
        </p:nvSpPr>
        <p:spPr>
          <a:xfrm>
            <a:off x="7771016" y="247233"/>
            <a:ext cx="7930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66FF33"/>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do</a:t>
            </a:r>
          </a:p>
        </p:txBody>
      </p:sp>
      <p:sp>
        <p:nvSpPr>
          <p:cNvPr id="10" name="Title 1">
            <a:extLst>
              <a:ext uri="{FF2B5EF4-FFF2-40B4-BE49-F238E27FC236}">
                <a16:creationId xmlns:a16="http://schemas.microsoft.com/office/drawing/2014/main" id="{878F349D-BF06-4CA1-80D6-67A47ACB9540}"/>
              </a:ext>
            </a:extLst>
          </p:cNvPr>
          <p:cNvSpPr txBox="1">
            <a:spLocks/>
          </p:cNvSpPr>
          <p:nvPr/>
        </p:nvSpPr>
        <p:spPr>
          <a:xfrm>
            <a:off x="1690191" y="2843548"/>
            <a:ext cx="2317648" cy="5992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ways</a:t>
            </a:r>
          </a:p>
        </p:txBody>
      </p:sp>
      <p:sp>
        <p:nvSpPr>
          <p:cNvPr id="3074" name="Rectangle 2"/>
          <p:cNvSpPr>
            <a:spLocks noGrp="1" noChangeArrowheads="1"/>
          </p:cNvSpPr>
          <p:nvPr>
            <p:ph type="title"/>
          </p:nvPr>
        </p:nvSpPr>
        <p:spPr>
          <a:xfrm>
            <a:off x="356190" y="289719"/>
            <a:ext cx="8431619"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you shall be careful to do as the LORD your God has commanded you; you shall not turn aside to the right hand or to the left. You shall walk in all the ways which the LORD your God has commanded you, that you may live and that it may be well with you, and that you may prolong your days in the land which you shall possess."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5:32-33 </a:t>
            </a:r>
          </a:p>
        </p:txBody>
      </p:sp>
      <p:sp>
        <p:nvSpPr>
          <p:cNvPr id="4" name="Rectangle 2">
            <a:extLst>
              <a:ext uri="{FF2B5EF4-FFF2-40B4-BE49-F238E27FC236}">
                <a16:creationId xmlns:a16="http://schemas.microsoft.com/office/drawing/2014/main" id="{F6F3DBCB-D92A-4D3D-8449-671AA6D3D6B9}"/>
              </a:ext>
            </a:extLst>
          </p:cNvPr>
          <p:cNvSpPr txBox="1">
            <a:spLocks noChangeArrowheads="1"/>
          </p:cNvSpPr>
          <p:nvPr/>
        </p:nvSpPr>
        <p:spPr bwMode="auto">
          <a:xfrm>
            <a:off x="4228335" y="3979436"/>
            <a:ext cx="740347"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57D65614-77C1-47CB-BB7B-78AD3D997A70}"/>
              </a:ext>
            </a:extLst>
          </p:cNvPr>
          <p:cNvSpPr txBox="1">
            <a:spLocks noChangeArrowheads="1"/>
          </p:cNvSpPr>
          <p:nvPr/>
        </p:nvSpPr>
        <p:spPr bwMode="auto">
          <a:xfrm>
            <a:off x="5898493" y="929956"/>
            <a:ext cx="2390502"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command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35BE444-E0F7-4188-89FB-C459881AF9AF}"/>
              </a:ext>
            </a:extLst>
          </p:cNvPr>
          <p:cNvSpPr txBox="1">
            <a:spLocks noChangeArrowheads="1"/>
          </p:cNvSpPr>
          <p:nvPr/>
        </p:nvSpPr>
        <p:spPr bwMode="auto">
          <a:xfrm>
            <a:off x="2485480" y="3351280"/>
            <a:ext cx="2534194" cy="767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command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10">
            <a:extLst>
              <a:ext uri="{FF2B5EF4-FFF2-40B4-BE49-F238E27FC236}">
                <a16:creationId xmlns:a16="http://schemas.microsoft.com/office/drawing/2014/main" id="{A0882B6D-DA6C-46B1-AD7D-9F94258B05B7}"/>
              </a:ext>
            </a:extLst>
          </p:cNvPr>
          <p:cNvSpPr>
            <a:spLocks noChangeArrowheads="1"/>
          </p:cNvSpPr>
          <p:nvPr/>
        </p:nvSpPr>
        <p:spPr bwMode="auto">
          <a:xfrm>
            <a:off x="584859" y="264955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2" hidden="1">
            <a:extLst>
              <a:ext uri="{FF2B5EF4-FFF2-40B4-BE49-F238E27FC236}">
                <a16:creationId xmlns:a16="http://schemas.microsoft.com/office/drawing/2014/main" id="{E01ECBA6-D685-42C5-9326-AB9F19DD5242}"/>
              </a:ext>
            </a:extLst>
          </p:cNvPr>
          <p:cNvSpPr txBox="1">
            <a:spLocks noChangeArrowheads="1"/>
          </p:cNvSpPr>
          <p:nvPr/>
        </p:nvSpPr>
        <p:spPr bwMode="auto">
          <a:xfrm>
            <a:off x="3796458" y="1752916"/>
            <a:ext cx="2680338"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743344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8" presetClass="emph" presetSubtype="0" fill="hold" grpId="1" nodeType="withEffect">
                                  <p:stCondLst>
                                    <p:cond delay="0"/>
                                  </p:stCondLst>
                                  <p:childTnLst>
                                    <p:set>
                                      <p:cBhvr override="childStyle">
                                        <p:cTn id="21" dur="500" fill="hold"/>
                                        <p:tgtEl>
                                          <p:spTgt spid="8"/>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18" presetClass="emph" presetSubtype="0" fill="hold" grpId="1" nodeType="withEffect">
                                  <p:stCondLst>
                                    <p:cond delay="0"/>
                                  </p:stCondLst>
                                  <p:childTnLst>
                                    <p:set>
                                      <p:cBhvr override="childStyle">
                                        <p:cTn id="28" dur="500" fill="hold"/>
                                        <p:tgtEl>
                                          <p:spTgt spid="9"/>
                                        </p:tgtEl>
                                        <p:attrNameLst>
                                          <p:attrName>style.textDecorationUnderline</p:attrName>
                                        </p:attrNameLst>
                                      </p:cBhvr>
                                      <p:to>
                                        <p:strVal val="true"/>
                                      </p:to>
                                    </p:set>
                                  </p:childTnLst>
                                </p:cTn>
                              </p:par>
                            </p:childTnLst>
                          </p:cTn>
                        </p:par>
                        <p:par>
                          <p:cTn id="29" fill="hold">
                            <p:stCondLst>
                              <p:cond delay="500"/>
                            </p:stCondLst>
                            <p:childTnLst>
                              <p:par>
                                <p:cTn id="30" presetID="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stCondLst>
                                            <p:cond delay="0"/>
                                          </p:stCondLst>
                                        </p:cTn>
                                        <p:tgtEl>
                                          <p:spTgt spid="11"/>
                                        </p:tgtEl>
                                      </p:cBhvr>
                                    </p:animEffect>
                                    <p:anim to="" calcmode="lin" valueType="num">
                                      <p:cBhvr>
                                        <p:cTn id="3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35" presetID="22" presetClass="entr" presetSubtype="8" fill="hold" grpId="0" nodeType="withEffect">
                                  <p:stCondLst>
                                    <p:cond delay="40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18" presetClass="emph" presetSubtype="0" fill="hold" grpId="1" nodeType="withEffect">
                                  <p:stCondLst>
                                    <p:cond delay="400"/>
                                  </p:stCondLst>
                                  <p:childTnLst>
                                    <p:set>
                                      <p:cBhvr override="childStyle">
                                        <p:cTn id="39" dur="500" fill="hold"/>
                                        <p:tgtEl>
                                          <p:spTgt spid="10"/>
                                        </p:tgtEl>
                                        <p:attrNameLst>
                                          <p:attrName>style.textDecorationUnderline</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18" presetClass="emph" presetSubtype="0" fill="hold" grpId="1" nodeType="withEffect">
                                  <p:stCondLst>
                                    <p:cond delay="0"/>
                                  </p:stCondLst>
                                  <p:childTnLst>
                                    <p:set>
                                      <p:cBhvr override="childStyle">
                                        <p:cTn id="46" dur="500" fill="hold"/>
                                        <p:tgtEl>
                                          <p:spTgt spid="12"/>
                                        </p:tgtEl>
                                        <p:attrNameLst>
                                          <p:attrName>style.textDecorationUnderline</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250"/>
                                        <p:tgtEl>
                                          <p:spTgt spid="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250"/>
                                        <p:tgtEl>
                                          <p:spTgt spid="6"/>
                                        </p:tgtEl>
                                      </p:cBhvr>
                                    </p:animEffect>
                                  </p:childTnLst>
                                </p:cTn>
                              </p:par>
                              <p:par>
                                <p:cTn id="55" presetID="6" presetClass="emph" presetSubtype="0" fill="hold" grpId="3" nodeType="withEffect">
                                  <p:stCondLst>
                                    <p:cond delay="0"/>
                                  </p:stCondLst>
                                  <p:childTnLst>
                                    <p:animScale>
                                      <p:cBhvr>
                                        <p:cTn id="56" dur="2000" fill="hold"/>
                                        <p:tgtEl>
                                          <p:spTgt spid="5"/>
                                        </p:tgtEl>
                                      </p:cBhvr>
                                      <p:by x="110000" y="110000"/>
                                    </p:animScale>
                                  </p:childTnLst>
                                </p:cTn>
                              </p:par>
                              <p:par>
                                <p:cTn id="57" presetID="6" presetClass="emph" presetSubtype="0" fill="hold" grpId="3" nodeType="withEffect">
                                  <p:stCondLst>
                                    <p:cond delay="0"/>
                                  </p:stCondLst>
                                  <p:childTnLst>
                                    <p:animScale>
                                      <p:cBhvr>
                                        <p:cTn id="58" dur="2000" fill="hold"/>
                                        <p:tgtEl>
                                          <p:spTgt spid="6"/>
                                        </p:tgtEl>
                                      </p:cBhvr>
                                      <p:by x="110000" y="110000"/>
                                    </p:animScale>
                                  </p:childTnLst>
                                </p:cTn>
                              </p:par>
                              <p:par>
                                <p:cTn id="59" presetID="42" presetClass="path" presetSubtype="0" accel="50000" decel="50000" fill="hold" grpId="2" nodeType="withEffect">
                                  <p:stCondLst>
                                    <p:cond delay="0"/>
                                  </p:stCondLst>
                                  <p:childTnLst>
                                    <p:animMotion origin="layout" path="M -4.44444E-6 2.59259E-6 L -0.21475 0.1206 " pathEditMode="relative" rAng="0" ptsTypes="AA">
                                      <p:cBhvr>
                                        <p:cTn id="60" dur="2000" fill="hold"/>
                                        <p:tgtEl>
                                          <p:spTgt spid="5"/>
                                        </p:tgtEl>
                                        <p:attrNameLst>
                                          <p:attrName>ppt_x</p:attrName>
                                          <p:attrName>ppt_y</p:attrName>
                                        </p:attrNameLst>
                                      </p:cBhvr>
                                      <p:rCtr x="-10747" y="6019"/>
                                    </p:animMotion>
                                  </p:childTnLst>
                                </p:cTn>
                              </p:par>
                              <p:par>
                                <p:cTn id="61" presetID="42" presetClass="path" presetSubtype="0" accel="50000" decel="50000" fill="hold" grpId="2" nodeType="withEffect">
                                  <p:stCondLst>
                                    <p:cond delay="0"/>
                                  </p:stCondLst>
                                  <p:childTnLst>
                                    <p:animMotion origin="layout" path="M 3.33333E-6 -4.44444E-6 L 0.15052 -0.23518 " pathEditMode="relative" rAng="0" ptsTypes="AA">
                                      <p:cBhvr>
                                        <p:cTn id="62" dur="2000" fill="hold"/>
                                        <p:tgtEl>
                                          <p:spTgt spid="6"/>
                                        </p:tgtEl>
                                        <p:attrNameLst>
                                          <p:attrName>ppt_x</p:attrName>
                                          <p:attrName>ppt_y</p:attrName>
                                        </p:attrNameLst>
                                      </p:cBhvr>
                                      <p:rCtr x="7517" y="-11759"/>
                                    </p:animMotion>
                                  </p:childTnLst>
                                </p:cTn>
                              </p:par>
                              <p:par>
                                <p:cTn id="63" presetID="10" presetClass="exit" presetSubtype="0" fill="hold" grpId="1" nodeType="with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50"/>
                                        <p:tgtEl>
                                          <p:spTgt spid="11"/>
                                        </p:tgtEl>
                                      </p:cBhvr>
                                    </p:animEffect>
                                    <p:set>
                                      <p:cBhvr>
                                        <p:cTn id="77" dur="1" fill="hold">
                                          <p:stCondLst>
                                            <p:cond delay="249"/>
                                          </p:stCondLst>
                                        </p:cTn>
                                        <p:tgtEl>
                                          <p:spTgt spid="11"/>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250"/>
                                        <p:tgtEl>
                                          <p:spTgt spid="12"/>
                                        </p:tgtEl>
                                      </p:cBhvr>
                                    </p:animEffect>
                                    <p:set>
                                      <p:cBhvr>
                                        <p:cTn id="80" dur="1" fill="hold">
                                          <p:stCondLst>
                                            <p:cond delay="249"/>
                                          </p:stCondLst>
                                        </p:cTn>
                                        <p:tgtEl>
                                          <p:spTgt spid="12"/>
                                        </p:tgtEl>
                                        <p:attrNameLst>
                                          <p:attrName>style.visibility</p:attrName>
                                        </p:attrNameLst>
                                      </p:cBhvr>
                                      <p:to>
                                        <p:strVal val="hidden"/>
                                      </p:to>
                                    </p:set>
                                  </p:childTnLst>
                                </p:cTn>
                              </p:par>
                            </p:childTnLst>
                          </p:cTn>
                        </p:par>
                        <p:par>
                          <p:cTn id="81" fill="hold">
                            <p:stCondLst>
                              <p:cond delay="2000"/>
                            </p:stCondLst>
                            <p:childTnLst>
                              <p:par>
                                <p:cTn id="82" presetID="10" presetClass="exit" presetSubtype="0" fill="hold" grpId="1" nodeType="afterEffect">
                                  <p:stCondLst>
                                    <p:cond delay="0"/>
                                  </p:stCondLst>
                                  <p:childTnLst>
                                    <p:animEffect transition="out" filter="fade">
                                      <p:cBhvr>
                                        <p:cTn id="83" dur="250"/>
                                        <p:tgtEl>
                                          <p:spTgt spid="5"/>
                                        </p:tgtEl>
                                      </p:cBhvr>
                                    </p:animEffect>
                                    <p:set>
                                      <p:cBhvr>
                                        <p:cTn id="84"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2" grpId="0"/>
      <p:bldP spid="12" grpId="1"/>
      <p:bldP spid="12" grpId="2"/>
      <p:bldP spid="10" grpId="0"/>
      <p:bldP spid="10" grpId="1"/>
      <p:bldP spid="10" grpId="2"/>
      <p:bldP spid="3074" grpId="0"/>
      <p:bldP spid="3074" grpId="1"/>
      <p:bldP spid="4" grpId="1"/>
      <p:bldP spid="5" grpId="0"/>
      <p:bldP spid="5" grpId="1"/>
      <p:bldP spid="5" grpId="2"/>
      <p:bldP spid="5" grpId="3"/>
      <p:bldP spid="6" grpId="0"/>
      <p:bldP spid="6" grpId="2"/>
      <p:bldP spid="6" grpId="3"/>
      <p:bldP spid="11" grpId="0"/>
      <p:bldP spid="1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0741E2-3C10-44A6-956B-E09C968BD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72EEA87D-7E83-4427-816B-946C75651110}"/>
              </a:ext>
            </a:extLst>
          </p:cNvPr>
          <p:cNvSpPr txBox="1">
            <a:spLocks/>
          </p:cNvSpPr>
          <p:nvPr/>
        </p:nvSpPr>
        <p:spPr>
          <a:xfrm>
            <a:off x="1730736" y="3693244"/>
            <a:ext cx="7930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66FF33"/>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do</a:t>
            </a:r>
          </a:p>
        </p:txBody>
      </p:sp>
      <p:sp>
        <p:nvSpPr>
          <p:cNvPr id="3074" name="Rectangle 2"/>
          <p:cNvSpPr>
            <a:spLocks noGrp="1" noChangeArrowheads="1"/>
          </p:cNvSpPr>
          <p:nvPr>
            <p:ph type="title"/>
          </p:nvPr>
        </p:nvSpPr>
        <p:spPr>
          <a:xfrm>
            <a:off x="457200" y="1062351"/>
            <a:ext cx="8229600" cy="473329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"Observe and obey all these words which I command you, that it may go well with you and your children after you forever, when you do what is good and right in the sight of the LORD your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12:28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88D534C-B107-4D91-9C68-D06D98B18B9C}"/>
              </a:ext>
            </a:extLst>
          </p:cNvPr>
          <p:cNvSpPr txBox="1">
            <a:spLocks noChangeArrowheads="1"/>
          </p:cNvSpPr>
          <p:nvPr/>
        </p:nvSpPr>
        <p:spPr bwMode="auto">
          <a:xfrm>
            <a:off x="3796458" y="1752916"/>
            <a:ext cx="2680338"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command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F50D9BC-610B-4FDC-BED0-EBD2A3C1D611}"/>
              </a:ext>
            </a:extLst>
          </p:cNvPr>
          <p:cNvSpPr txBox="1">
            <a:spLocks noChangeArrowheads="1"/>
          </p:cNvSpPr>
          <p:nvPr/>
        </p:nvSpPr>
        <p:spPr bwMode="auto">
          <a:xfrm>
            <a:off x="457200" y="1062351"/>
            <a:ext cx="8229600" cy="473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"Observe and obey all these words which I command you, that it may go well with you and your children after you forever, when you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 what is good and right in the sight of the LORD your God</a:t>
            </a:r>
            <a:r>
              <a:rPr lang="en-US" altLang="en-US"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Deuteronomy 12:28 </a:t>
            </a:r>
            <a:r>
              <a:rPr lang="en-US" altLang="en-US" sz="40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6">
            <a:extLst>
              <a:ext uri="{FF2B5EF4-FFF2-40B4-BE49-F238E27FC236}">
                <a16:creationId xmlns:a16="http://schemas.microsoft.com/office/drawing/2014/main" id="{371EAC24-7B78-48A6-9BD7-AF4D1A797FE4}"/>
              </a:ext>
            </a:extLst>
          </p:cNvPr>
          <p:cNvSpPr>
            <a:spLocks noChangeArrowheads="1"/>
          </p:cNvSpPr>
          <p:nvPr/>
        </p:nvSpPr>
        <p:spPr bwMode="auto">
          <a:xfrm>
            <a:off x="7692889" y="365153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2" hidden="1">
            <a:extLst>
              <a:ext uri="{FF2B5EF4-FFF2-40B4-BE49-F238E27FC236}">
                <a16:creationId xmlns:a16="http://schemas.microsoft.com/office/drawing/2014/main" id="{09CAF910-C194-4ADA-8072-C18D493D7B31}"/>
              </a:ext>
            </a:extLst>
          </p:cNvPr>
          <p:cNvSpPr txBox="1">
            <a:spLocks noChangeArrowheads="1"/>
          </p:cNvSpPr>
          <p:nvPr/>
        </p:nvSpPr>
        <p:spPr bwMode="auto">
          <a:xfrm>
            <a:off x="1753719" y="1404755"/>
            <a:ext cx="223605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5266191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4"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500"/>
                            </p:stCondLst>
                            <p:childTnLst>
                              <p:par>
                                <p:cTn id="20" presetID="0" presetClass="entr" presetSubtype="0" fill="hold" grpId="0" nodeType="after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stCondLst>
                                            <p:cond delay="0"/>
                                          </p:stCondLst>
                                        </p:cTn>
                                        <p:tgtEl>
                                          <p:spTgt spid="7"/>
                                        </p:tgtEl>
                                      </p:cBhvr>
                                    </p:animEffect>
                                    <p:anim to="" calcmode="lin" valueType="num">
                                      <p:cBhvr>
                                        <p:cTn id="2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18" presetClass="emph" presetSubtype="0" fill="hold" grpId="1" nodeType="withEffect">
                                  <p:stCondLst>
                                    <p:cond delay="0"/>
                                  </p:stCondLst>
                                  <p:childTnLst>
                                    <p:set>
                                      <p:cBhvr override="childStyle">
                                        <p:cTn id="31" dur="500" fill="hold"/>
                                        <p:tgtEl>
                                          <p:spTgt spid="8"/>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par>
                                <p:cTn id="37" presetID="6" presetClass="emph" presetSubtype="0" fill="hold" grpId="3" nodeType="withEffect">
                                  <p:stCondLst>
                                    <p:cond delay="500"/>
                                  </p:stCondLst>
                                  <p:childTnLst>
                                    <p:animScale>
                                      <p:cBhvr>
                                        <p:cTn id="38" dur="2000" fill="hold"/>
                                        <p:tgtEl>
                                          <p:spTgt spid="4"/>
                                        </p:tgtEl>
                                      </p:cBhvr>
                                      <p:by x="82000" y="82000"/>
                                    </p:animScale>
                                  </p:childTnLst>
                                </p:cTn>
                              </p:par>
                              <p:par>
                                <p:cTn id="39" presetID="42" presetClass="path" presetSubtype="0" accel="50000" decel="50000" fill="hold" grpId="2" nodeType="withEffect">
                                  <p:stCondLst>
                                    <p:cond delay="500"/>
                                  </p:stCondLst>
                                  <p:childTnLst>
                                    <p:animMotion origin="layout" path="M -1.94444E-6 -4.81481E-6 L -0.24809 -0.05231 " pathEditMode="relative" rAng="0" ptsTypes="AA">
                                      <p:cBhvr>
                                        <p:cTn id="40" dur="2000" fill="hold"/>
                                        <p:tgtEl>
                                          <p:spTgt spid="4"/>
                                        </p:tgtEl>
                                        <p:attrNameLst>
                                          <p:attrName>ppt_x</p:attrName>
                                          <p:attrName>ppt_y</p:attrName>
                                        </p:attrNameLst>
                                      </p:cBhvr>
                                      <p:rCtr x="-12413" y="-2616"/>
                                    </p:animMotion>
                                  </p:childTnLst>
                                </p:cTn>
                              </p:par>
                              <p:par>
                                <p:cTn id="41" presetID="10" presetClass="exit" presetSubtype="0" fill="hold" grpId="1" nodeType="withEffect">
                                  <p:stCondLst>
                                    <p:cond delay="50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750"/>
                                        <p:tgtEl>
                                          <p:spTgt spid="6"/>
                                        </p:tgtEl>
                                      </p:cBhvr>
                                    </p:animEffect>
                                    <p:set>
                                      <p:cBhvr>
                                        <p:cTn id="46" dur="1" fill="hold">
                                          <p:stCondLst>
                                            <p:cond delay="749"/>
                                          </p:stCondLst>
                                        </p:cTn>
                                        <p:tgtEl>
                                          <p:spTgt spid="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4" grpId="0"/>
      <p:bldP spid="4" grpId="2"/>
      <p:bldP spid="4" grpId="3"/>
      <p:bldP spid="4" grpId="4"/>
      <p:bldP spid="6" grpId="0"/>
      <p:bldP spid="6" grpId="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332FB0-3A64-4B2D-9C57-A7E06CD91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805C9CC4-CC52-423B-9B45-89A515ED0ACA}"/>
              </a:ext>
            </a:extLst>
          </p:cNvPr>
          <p:cNvSpPr txBox="1">
            <a:spLocks/>
          </p:cNvSpPr>
          <p:nvPr/>
        </p:nvSpPr>
        <p:spPr>
          <a:xfrm>
            <a:off x="2520257" y="2011110"/>
            <a:ext cx="4658748" cy="6431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they were not mindful</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they and our fathers acted proudly, Hardened their necks, And did not heed Your commandments. They refused to obey, And they were not mindful of Your wonders That You did among them. But they hardened their necks, And in their rebellion They appointed a leader To return to their bondage. But You are God, Ready to pardon, Gracious and merciful, Slow to anger, Abundant in kindness, And did not forsake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Nehemiah 9:16-17 </a:t>
            </a:r>
          </a:p>
        </p:txBody>
      </p:sp>
      <p:sp>
        <p:nvSpPr>
          <p:cNvPr id="4" name="Rectangle 2">
            <a:extLst>
              <a:ext uri="{FF2B5EF4-FFF2-40B4-BE49-F238E27FC236}">
                <a16:creationId xmlns:a16="http://schemas.microsoft.com/office/drawing/2014/main" id="{D941ACD8-39B7-43A1-9B6F-2F19809710FC}"/>
              </a:ext>
            </a:extLst>
          </p:cNvPr>
          <p:cNvSpPr txBox="1">
            <a:spLocks noChangeArrowheads="1"/>
          </p:cNvSpPr>
          <p:nvPr/>
        </p:nvSpPr>
        <p:spPr bwMode="auto">
          <a:xfrm>
            <a:off x="1753719" y="1404755"/>
            <a:ext cx="2236053"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command</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B421CB8-AB8F-43F9-BD43-7349F3B24694}"/>
              </a:ext>
            </a:extLst>
          </p:cNvPr>
          <p:cNvSpPr txBox="1">
            <a:spLocks noChangeArrowheads="1"/>
          </p:cNvSpPr>
          <p:nvPr/>
        </p:nvSpPr>
        <p:spPr bwMode="auto">
          <a:xfrm>
            <a:off x="5772776" y="854311"/>
            <a:ext cx="1699761"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did not</a:t>
            </a:r>
            <a:endParaRPr lang="en-US" altLang="en-US" sz="36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D03A6520-5911-4E57-888B-FB595C45677C}"/>
              </a:ext>
            </a:extLst>
          </p:cNvPr>
          <p:cNvSpPr txBox="1">
            <a:spLocks noChangeArrowheads="1"/>
          </p:cNvSpPr>
          <p:nvPr/>
        </p:nvSpPr>
        <p:spPr bwMode="auto">
          <a:xfrm>
            <a:off x="3974982" y="319744"/>
            <a:ext cx="315060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33575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childTnLst>
                          </p:cTn>
                        </p:par>
                        <p:par>
                          <p:cTn id="8" fill="hold">
                            <p:stCondLst>
                              <p:cond delay="1000"/>
                            </p:stCondLst>
                            <p:childTnLst>
                              <p:par>
                                <p:cTn id="9" presetID="10" presetClass="exit" presetSubtype="0" fill="hold" grpId="4"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6" presetClass="emph" presetSubtype="0" fill="hold" grpId="3" nodeType="withEffect">
                                  <p:stCondLst>
                                    <p:cond delay="0"/>
                                  </p:stCondLst>
                                  <p:childTnLst>
                                    <p:animScale>
                                      <p:cBhvr>
                                        <p:cTn id="28" dur="2000" fill="hold"/>
                                        <p:tgtEl>
                                          <p:spTgt spid="4"/>
                                        </p:tgtEl>
                                      </p:cBhvr>
                                      <p:by x="111000" y="111000"/>
                                    </p:animScale>
                                  </p:childTnLst>
                                </p:cTn>
                              </p:par>
                              <p:par>
                                <p:cTn id="29" presetID="42" presetClass="path" presetSubtype="0" accel="50000" decel="50000" fill="hold" grpId="2" nodeType="withEffect">
                                  <p:stCondLst>
                                    <p:cond delay="0"/>
                                  </p:stCondLst>
                                  <p:childTnLst>
                                    <p:animMotion origin="layout" path="M -2.5E-6 -3.7037E-7 L 0.29271 -0.15787 " pathEditMode="relative" rAng="0" ptsTypes="AA">
                                      <p:cBhvr>
                                        <p:cTn id="30" dur="2000" fill="hold"/>
                                        <p:tgtEl>
                                          <p:spTgt spid="4"/>
                                        </p:tgtEl>
                                        <p:attrNameLst>
                                          <p:attrName>ppt_x</p:attrName>
                                          <p:attrName>ppt_y</p:attrName>
                                        </p:attrNameLst>
                                      </p:cBhvr>
                                      <p:rCtr x="14635" y="-7894"/>
                                    </p:animMotion>
                                  </p:childTnLst>
                                </p:cTn>
                              </p:par>
                              <p:par>
                                <p:cTn id="31" presetID="0" presetClass="path" presetSubtype="0" accel="50000" decel="50000" fill="hold" grpId="0" nodeType="withEffect">
                                  <p:stCondLst>
                                    <p:cond delay="0"/>
                                  </p:stCondLst>
                                  <p:childTnLst>
                                    <p:animMotion origin="layout" path="M -0.00017 3.7037E-6 C 0.00573 0.04166 0.00191 0.09421 -0.00903 0.14074 C -0.01996 0.18703 -0.03958 0.24467 -0.0658 0.27801 C -0.09184 0.31111 -0.13246 0.32777 -0.1658 0.34027 C -0.19896 0.35231 -0.23524 0.35416 -0.27135 0.35625 " pathEditMode="relative" rAng="0" ptsTypes="AAAAA">
                                      <p:cBhvr>
                                        <p:cTn id="32" dur="2000" fill="hold"/>
                                        <p:tgtEl>
                                          <p:spTgt spid="7"/>
                                        </p:tgtEl>
                                        <p:attrNameLst>
                                          <p:attrName>ppt_x</p:attrName>
                                          <p:attrName>ppt_y</p:attrName>
                                        </p:attrNameLst>
                                      </p:cBhvr>
                                      <p:rCtr x="-13420" y="17801"/>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250"/>
                                        <p:tgtEl>
                                          <p:spTgt spid="6"/>
                                        </p:tgtEl>
                                      </p:cBhvr>
                                    </p:animEffect>
                                    <p:set>
                                      <p:cBhvr>
                                        <p:cTn id="38" dur="1" fill="hold">
                                          <p:stCondLst>
                                            <p:cond delay="249"/>
                                          </p:stCondLst>
                                        </p:cTn>
                                        <p:tgtEl>
                                          <p:spTgt spid="6"/>
                                        </p:tgtEl>
                                        <p:attrNameLst>
                                          <p:attrName>style.visibility</p:attrName>
                                        </p:attrNameLst>
                                      </p:cBhvr>
                                      <p:to>
                                        <p:strVal val="hidden"/>
                                      </p:to>
                                    </p:set>
                                  </p:childTnLst>
                                </p:cTn>
                              </p:par>
                            </p:childTnLst>
                          </p:cTn>
                        </p:par>
                        <p:par>
                          <p:cTn id="39" fill="hold">
                            <p:stCondLst>
                              <p:cond delay="2000"/>
                            </p:stCondLst>
                            <p:childTnLst>
                              <p:par>
                                <p:cTn id="40" presetID="23" presetClass="exit" presetSubtype="32" fill="hold" grpId="2" nodeType="afterEffect">
                                  <p:stCondLst>
                                    <p:cond delay="0"/>
                                  </p:stCondLst>
                                  <p:childTnLst>
                                    <p:anim calcmode="lin" valueType="num">
                                      <p:cBhvr>
                                        <p:cTn id="41" dur="500"/>
                                        <p:tgtEl>
                                          <p:spTgt spid="7"/>
                                        </p:tgtEl>
                                        <p:attrNameLst>
                                          <p:attrName>ppt_w</p:attrName>
                                        </p:attrNameLst>
                                      </p:cBhvr>
                                      <p:tavLst>
                                        <p:tav tm="0">
                                          <p:val>
                                            <p:strVal val="ppt_w"/>
                                          </p:val>
                                        </p:tav>
                                        <p:tav tm="100000">
                                          <p:val>
                                            <p:fltVal val="0"/>
                                          </p:val>
                                        </p:tav>
                                      </p:tavLst>
                                    </p:anim>
                                    <p:anim calcmode="lin" valueType="num">
                                      <p:cBhvr>
                                        <p:cTn id="42" dur="500"/>
                                        <p:tgtEl>
                                          <p:spTgt spid="7"/>
                                        </p:tgtEl>
                                        <p:attrNameLst>
                                          <p:attrName>ppt_h</p:attrName>
                                        </p:attrNameLst>
                                      </p:cBhvr>
                                      <p:tavLst>
                                        <p:tav tm="0">
                                          <p:val>
                                            <p:strVal val="ppt_h"/>
                                          </p:val>
                                        </p:tav>
                                        <p:tav tm="100000">
                                          <p:val>
                                            <p:fltVal val="0"/>
                                          </p:val>
                                        </p:tav>
                                      </p:tavLst>
                                    </p:anim>
                                    <p:set>
                                      <p:cBhvr>
                                        <p:cTn id="4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2"/>
      <p:bldP spid="4" grpId="3"/>
      <p:bldP spid="4" grpId="4"/>
      <p:bldP spid="7" grpId="0"/>
      <p:bldP spid="7" grpId="1"/>
      <p:bldP spid="7" grpId="2"/>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E3968-7C30-4C02-96FA-9DFE9CFBA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258" y="0"/>
            <a:ext cx="3665483" cy="6858000"/>
          </a:xfrm>
          <a:prstGeom prst="rect">
            <a:avLst/>
          </a:prstGeom>
        </p:spPr>
      </p:pic>
      <p:sp>
        <p:nvSpPr>
          <p:cNvPr id="7" name="Title 1">
            <a:extLst>
              <a:ext uri="{FF2B5EF4-FFF2-40B4-BE49-F238E27FC236}">
                <a16:creationId xmlns:a16="http://schemas.microsoft.com/office/drawing/2014/main" id="{67305CF9-2485-4EE5-8C12-9A4FE4C52490}"/>
              </a:ext>
            </a:extLst>
          </p:cNvPr>
          <p:cNvSpPr txBox="1">
            <a:spLocks/>
          </p:cNvSpPr>
          <p:nvPr/>
        </p:nvSpPr>
        <p:spPr>
          <a:xfrm>
            <a:off x="2401094" y="911225"/>
            <a:ext cx="3886199" cy="7911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Obey My voice</a:t>
            </a:r>
          </a:p>
        </p:txBody>
      </p:sp>
      <p:sp>
        <p:nvSpPr>
          <p:cNvPr id="8" name="Title 1">
            <a:extLst>
              <a:ext uri="{FF2B5EF4-FFF2-40B4-BE49-F238E27FC236}">
                <a16:creationId xmlns:a16="http://schemas.microsoft.com/office/drawing/2014/main" id="{B06489EC-1B60-4962-9E6F-35B764CE7918}"/>
              </a:ext>
            </a:extLst>
          </p:cNvPr>
          <p:cNvSpPr txBox="1">
            <a:spLocks/>
          </p:cNvSpPr>
          <p:nvPr/>
        </p:nvSpPr>
        <p:spPr>
          <a:xfrm>
            <a:off x="5665824" y="3959439"/>
            <a:ext cx="3100592" cy="7911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but followed</a:t>
            </a:r>
          </a:p>
        </p:txBody>
      </p:sp>
      <p:sp>
        <p:nvSpPr>
          <p:cNvPr id="9" name="Title 1">
            <a:extLst>
              <a:ext uri="{FF2B5EF4-FFF2-40B4-BE49-F238E27FC236}">
                <a16:creationId xmlns:a16="http://schemas.microsoft.com/office/drawing/2014/main" id="{EFDF7EEC-D391-4D02-99FF-FE784AC41FB2}"/>
              </a:ext>
            </a:extLst>
          </p:cNvPr>
          <p:cNvSpPr txBox="1">
            <a:spLocks/>
          </p:cNvSpPr>
          <p:nvPr/>
        </p:nvSpPr>
        <p:spPr>
          <a:xfrm>
            <a:off x="547661" y="5228796"/>
            <a:ext cx="2710174" cy="6938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evil hearts</a:t>
            </a:r>
          </a:p>
        </p:txBody>
      </p:sp>
      <p:sp>
        <p:nvSpPr>
          <p:cNvPr id="10" name="Title 1">
            <a:extLst>
              <a:ext uri="{FF2B5EF4-FFF2-40B4-BE49-F238E27FC236}">
                <a16:creationId xmlns:a16="http://schemas.microsoft.com/office/drawing/2014/main" id="{45B963A9-AD28-4D48-AEA2-892B37F3A9BD}"/>
              </a:ext>
            </a:extLst>
          </p:cNvPr>
          <p:cNvSpPr txBox="1">
            <a:spLocks/>
          </p:cNvSpPr>
          <p:nvPr/>
        </p:nvSpPr>
        <p:spPr>
          <a:xfrm>
            <a:off x="6392227" y="3289746"/>
            <a:ext cx="209063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66FF33"/>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did not</a:t>
            </a:r>
          </a:p>
        </p:txBody>
      </p:sp>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this is what I commanded them, saying, 'Obey My voice, and I will      be your God, and you shall be My people. And walk in all the ways that I have commanded you, that it may be well with you.' Yet they did not obey or incline their ear, but followed the counsels and the dictates of their evil hearts, and went backward and not forward."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7:23-24 </a:t>
            </a:r>
          </a:p>
        </p:txBody>
      </p:sp>
      <p:sp>
        <p:nvSpPr>
          <p:cNvPr id="4" name="Rectangle 2">
            <a:extLst>
              <a:ext uri="{FF2B5EF4-FFF2-40B4-BE49-F238E27FC236}">
                <a16:creationId xmlns:a16="http://schemas.microsoft.com/office/drawing/2014/main" id="{73EFE792-F218-44DF-88C2-B038ED6B947A}"/>
              </a:ext>
            </a:extLst>
          </p:cNvPr>
          <p:cNvSpPr txBox="1">
            <a:spLocks noChangeArrowheads="1"/>
          </p:cNvSpPr>
          <p:nvPr/>
        </p:nvSpPr>
        <p:spPr bwMode="auto">
          <a:xfrm>
            <a:off x="3974982" y="319744"/>
            <a:ext cx="3150600"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command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AAF90FE2-7C5A-4B2C-9878-EBD817B77FE3}"/>
              </a:ext>
            </a:extLst>
          </p:cNvPr>
          <p:cNvSpPr txBox="1">
            <a:spLocks noChangeArrowheads="1"/>
          </p:cNvSpPr>
          <p:nvPr/>
        </p:nvSpPr>
        <p:spPr bwMode="auto">
          <a:xfrm>
            <a:off x="273161" y="3981902"/>
            <a:ext cx="1648372"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obey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90434DE3-A865-45CA-9C79-AC8BE421DA47}"/>
              </a:ext>
            </a:extLst>
          </p:cNvPr>
          <p:cNvSpPr txBox="1">
            <a:spLocks noChangeArrowheads="1"/>
          </p:cNvSpPr>
          <p:nvPr/>
        </p:nvSpPr>
        <p:spPr bwMode="auto">
          <a:xfrm>
            <a:off x="3510107" y="4103132"/>
            <a:ext cx="1543869"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obey</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67616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6*min(max(#ppt_w*#ppt_h,.3),1)-7.4)/-.7*#ppt_w"/>
                                          </p:val>
                                        </p:tav>
                                        <p:tav tm="100000">
                                          <p:val>
                                            <p:strVal val="#ppt_w"/>
                                          </p:val>
                                        </p:tav>
                                      </p:tavLst>
                                    </p:anim>
                                    <p:anim calcmode="lin" valueType="num">
                                      <p:cBhvr>
                                        <p:cTn id="8" dur="500" fill="hold"/>
                                        <p:tgtEl>
                                          <p:spTgt spid="3074"/>
                                        </p:tgtEl>
                                        <p:attrNameLst>
                                          <p:attrName>ppt_h</p:attrName>
                                        </p:attrNameLst>
                                      </p:cBhvr>
                                      <p:tavLst>
                                        <p:tav tm="0">
                                          <p:val>
                                            <p:strVal val="(6*min(max(#ppt_w*#ppt_h,.3),1)-7.4)/-.7*#ppt_h"/>
                                          </p:val>
                                        </p:tav>
                                        <p:tav tm="100000">
                                          <p:val>
                                            <p:strVal val="#ppt_h"/>
                                          </p:val>
                                        </p:tav>
                                      </p:tavLst>
                                    </p:anim>
                                    <p:anim calcmode="lin" valueType="num">
                                      <p:cBhvr>
                                        <p:cTn id="9" dur="500" fill="hold"/>
                                        <p:tgtEl>
                                          <p:spTgt spid="3074"/>
                                        </p:tgtEl>
                                        <p:attrNameLst>
                                          <p:attrName>ppt_x</p:attrName>
                                        </p:attrNameLst>
                                      </p:cBhvr>
                                      <p:tavLst>
                                        <p:tav tm="0">
                                          <p:val>
                                            <p:fltVal val="0.5"/>
                                          </p:val>
                                        </p:tav>
                                        <p:tav tm="100000">
                                          <p:val>
                                            <p:strVal val="#ppt_x"/>
                                          </p:val>
                                        </p:tav>
                                      </p:tavLst>
                                    </p:anim>
                                    <p:anim calcmode="lin" valueType="num">
                                      <p:cBhvr>
                                        <p:cTn id="10" dur="500" fill="hold"/>
                                        <p:tgtEl>
                                          <p:spTgt spid="3074"/>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40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400"/>
                                  </p:stCondLst>
                                  <p:childTnLst>
                                    <p:set>
                                      <p:cBhvr override="childStyle">
                                        <p:cTn id="28" dur="500" fill="hold"/>
                                        <p:tgtEl>
                                          <p:spTgt spid="8"/>
                                        </p:tgtEl>
                                        <p:attrNameLst>
                                          <p:attrName>style.textDecorationUnderline</p:attrName>
                                        </p:attrNameLst>
                                      </p:cBhvr>
                                      <p:to>
                                        <p:strVal val="true"/>
                                      </p:to>
                                    </p:set>
                                  </p:childTnLst>
                                </p:cTn>
                              </p:par>
                              <p:par>
                                <p:cTn id="29" presetID="22" presetClass="exit" presetSubtype="8" fill="hold" grpId="2" nodeType="withEffect">
                                  <p:stCondLst>
                                    <p:cond delay="0"/>
                                  </p:stCondLst>
                                  <p:childTnLst>
                                    <p:animEffect transition="out" filter="wipe(left)">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22" presetClass="entr" presetSubtype="8" fill="hold" grpId="0" nodeType="withEffect">
                                  <p:stCondLst>
                                    <p:cond delay="80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18" presetClass="emph" presetSubtype="0" fill="hold" grpId="1" nodeType="withEffect">
                                  <p:stCondLst>
                                    <p:cond delay="800"/>
                                  </p:stCondLst>
                                  <p:childTnLst>
                                    <p:set>
                                      <p:cBhvr override="childStyle">
                                        <p:cTn id="36" dur="500" fill="hold"/>
                                        <p:tgtEl>
                                          <p:spTgt spid="9"/>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18" presetClass="emph" presetSubtype="0" fill="hold" grpId="1" nodeType="withEffect">
                                  <p:stCondLst>
                                    <p:cond delay="0"/>
                                  </p:stCondLst>
                                  <p:childTnLst>
                                    <p:set>
                                      <p:cBhvr override="childStyle">
                                        <p:cTn id="43" dur="500" fill="hold"/>
                                        <p:tgtEl>
                                          <p:spTgt spid="10"/>
                                        </p:tgtEl>
                                        <p:attrNameLst>
                                          <p:attrName>style.textDecorationUnderline</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50"/>
                                        <p:tgtEl>
                                          <p:spTgt spid="5"/>
                                        </p:tgtEl>
                                      </p:cBhvr>
                                    </p:animEffect>
                                  </p:childTnLst>
                                </p:cTn>
                              </p:par>
                              <p:par>
                                <p:cTn id="49" presetID="6" presetClass="emph" presetSubtype="0" fill="hold" grpId="3" nodeType="withEffect">
                                  <p:stCondLst>
                                    <p:cond delay="0"/>
                                  </p:stCondLst>
                                  <p:childTnLst>
                                    <p:animScale>
                                      <p:cBhvr>
                                        <p:cTn id="50" dur="2000" fill="hold"/>
                                        <p:tgtEl>
                                          <p:spTgt spid="5"/>
                                        </p:tgtEl>
                                      </p:cBhvr>
                                      <p:by x="109000" y="109000"/>
                                    </p:animScale>
                                  </p:childTnLst>
                                </p:cTn>
                              </p:par>
                              <p:par>
                                <p:cTn id="51" presetID="42" presetClass="path" presetSubtype="0" accel="50000" decel="50000" fill="hold" grpId="2" nodeType="withEffect">
                                  <p:stCondLst>
                                    <p:cond delay="0"/>
                                  </p:stCondLst>
                                  <p:childTnLst>
                                    <p:animMotion origin="layout" path="M 4.72222E-6 -4.81481E-6 L 0.34791 0.01852 " pathEditMode="relative" rAng="0" ptsTypes="AA">
                                      <p:cBhvr>
                                        <p:cTn id="52" dur="2000" fill="hold"/>
                                        <p:tgtEl>
                                          <p:spTgt spid="5"/>
                                        </p:tgtEl>
                                        <p:attrNameLst>
                                          <p:attrName>ppt_x</p:attrName>
                                          <p:attrName>ppt_y</p:attrName>
                                        </p:attrNameLst>
                                      </p:cBhvr>
                                      <p:rCtr x="17396" y="926"/>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9" grpId="0"/>
      <p:bldP spid="9" grpId="1"/>
      <p:bldP spid="9" grpId="2"/>
      <p:bldP spid="10" grpId="0"/>
      <p:bldP spid="10" grpId="1"/>
      <p:bldP spid="10" grpId="2"/>
      <p:bldP spid="3074" grpId="0"/>
      <p:bldP spid="3074" grpId="1"/>
      <p:bldP spid="4" grpId="0"/>
      <p:bldP spid="5" grpId="0"/>
      <p:bldP spid="5" grpId="2"/>
      <p:bldP spid="5" grpId="3"/>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232B4-4EC9-444E-9947-4EEDC19AD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60"/>
            <a:ext cx="9144000" cy="6943060"/>
          </a:xfrm>
          <a:prstGeom prst="rect">
            <a:avLst/>
          </a:prstGeom>
        </p:spPr>
      </p:pic>
      <p:sp>
        <p:nvSpPr>
          <p:cNvPr id="5" name="Title 1">
            <a:extLst>
              <a:ext uri="{FF2B5EF4-FFF2-40B4-BE49-F238E27FC236}">
                <a16:creationId xmlns:a16="http://schemas.microsoft.com/office/drawing/2014/main" id="{62C54344-B062-436F-A957-C9AEAC5BA7FE}"/>
              </a:ext>
            </a:extLst>
          </p:cNvPr>
          <p:cNvSpPr txBox="1">
            <a:spLocks/>
          </p:cNvSpPr>
          <p:nvPr/>
        </p:nvSpPr>
        <p:spPr>
          <a:xfrm>
            <a:off x="5796915" y="3410109"/>
            <a:ext cx="1258093" cy="7911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fear</a:t>
            </a:r>
          </a:p>
        </p:txBody>
      </p:sp>
      <p:sp>
        <p:nvSpPr>
          <p:cNvPr id="4" name="Rectangle 2">
            <a:extLst>
              <a:ext uri="{FF2B5EF4-FFF2-40B4-BE49-F238E27FC236}">
                <a16:creationId xmlns:a16="http://schemas.microsoft.com/office/drawing/2014/main" id="{3D86CA09-476D-49BF-A19D-27F3CF66585C}"/>
              </a:ext>
            </a:extLst>
          </p:cNvPr>
          <p:cNvSpPr txBox="1">
            <a:spLocks noChangeArrowheads="1"/>
          </p:cNvSpPr>
          <p:nvPr/>
        </p:nvSpPr>
        <p:spPr bwMode="auto">
          <a:xfrm>
            <a:off x="3510107" y="4103132"/>
            <a:ext cx="1543869" cy="72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obey</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349430"/>
            <a:ext cx="8229600" cy="415913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Saul said to Samuel, "I have sinned, for I have transgressed the commandment of the LORD and your words, because I feared the people and obeyed their voice.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Samuel 15:24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12">
            <a:extLst>
              <a:ext uri="{FF2B5EF4-FFF2-40B4-BE49-F238E27FC236}">
                <a16:creationId xmlns:a16="http://schemas.microsoft.com/office/drawing/2014/main" id="{90DA042A-8A9C-40FE-8EBB-83EAE51FE369}"/>
              </a:ext>
            </a:extLst>
          </p:cNvPr>
          <p:cNvSpPr>
            <a:spLocks noChangeArrowheads="1"/>
          </p:cNvSpPr>
          <p:nvPr/>
        </p:nvSpPr>
        <p:spPr bwMode="auto">
          <a:xfrm>
            <a:off x="800100" y="4408170"/>
            <a:ext cx="189738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TRUST</a:t>
            </a:r>
            <a:endParaRPr lang="en-US" altLang="en-US" sz="44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7324989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307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234E9-B924-4AF5-AE57-C247DDBAC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6FE8C497-F830-4E04-81AF-976722BE2384}"/>
              </a:ext>
            </a:extLst>
          </p:cNvPr>
          <p:cNvSpPr txBox="1">
            <a:spLocks/>
          </p:cNvSpPr>
          <p:nvPr/>
        </p:nvSpPr>
        <p:spPr>
          <a:xfrm>
            <a:off x="3688489" y="1698240"/>
            <a:ext cx="158800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serve</a:t>
            </a:r>
          </a:p>
        </p:txBody>
      </p:sp>
      <p:sp>
        <p:nvSpPr>
          <p:cNvPr id="5" name="Title 1">
            <a:extLst>
              <a:ext uri="{FF2B5EF4-FFF2-40B4-BE49-F238E27FC236}">
                <a16:creationId xmlns:a16="http://schemas.microsoft.com/office/drawing/2014/main" id="{CD005A64-E949-480F-B8F1-28EBDA6EFB4D}"/>
              </a:ext>
            </a:extLst>
          </p:cNvPr>
          <p:cNvSpPr txBox="1">
            <a:spLocks/>
          </p:cNvSpPr>
          <p:nvPr/>
        </p:nvSpPr>
        <p:spPr>
          <a:xfrm>
            <a:off x="4815839" y="4378847"/>
            <a:ext cx="281286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serve God</a:t>
            </a:r>
          </a:p>
        </p:txBody>
      </p:sp>
      <p:sp>
        <p:nvSpPr>
          <p:cNvPr id="3074" name="Rectangle 2"/>
          <p:cNvSpPr>
            <a:spLocks noGrp="1" noChangeArrowheads="1"/>
          </p:cNvSpPr>
          <p:nvPr>
            <p:ph type="title"/>
          </p:nvPr>
        </p:nvSpPr>
        <p:spPr>
          <a:xfrm>
            <a:off x="457200" y="1764100"/>
            <a:ext cx="8229600" cy="411660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one can serve two masters; for either he will hate the one and love the other, or else he will be loyal to the one and despise the other. You cannot serve God and mammon."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6:24 </a:t>
            </a:r>
          </a:p>
        </p:txBody>
      </p:sp>
    </p:spTree>
    <p:extLst>
      <p:ext uri="{BB962C8B-B14F-4D97-AF65-F5344CB8AC3E}">
        <p14:creationId xmlns:p14="http://schemas.microsoft.com/office/powerpoint/2010/main" val="1689650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4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400"/>
                                  </p:stCondLst>
                                  <p:childTnLst>
                                    <p:set>
                                      <p:cBhvr override="childStyle">
                                        <p:cTn id="23" dur="500" fill="hold"/>
                                        <p:tgtEl>
                                          <p:spTgt spid="5"/>
                                        </p:tgtEl>
                                        <p:attrNameLst>
                                          <p:attrName>style.textDecorationUnderline</p:attrName>
                                        </p:attrNameLst>
                                      </p:cBhvr>
                                      <p:to>
                                        <p:strVal val="true"/>
                                      </p:to>
                                    </p:set>
                                  </p:childTnLst>
                                </p:cTn>
                              </p:par>
                              <p:par>
                                <p:cTn id="24" presetID="22" presetClass="exit" presetSubtype="8" fill="hold" grpId="2" nodeType="withEffect">
                                  <p:stCondLst>
                                    <p:cond delay="0"/>
                                  </p:stCondLst>
                                  <p:childTnLst>
                                    <p:animEffect transition="out" filter="wipe(left)">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307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4360</TotalTime>
  <Words>4097</Words>
  <Application>Microsoft Office PowerPoint</Application>
  <PresentationFormat>On-screen Show (4:3)</PresentationFormat>
  <Paragraphs>385</Paragraphs>
  <Slides>40</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Stencil</vt:lpstr>
      <vt:lpstr>Default Design</vt:lpstr>
      <vt:lpstr>PowerPoint Presentation</vt:lpstr>
      <vt:lpstr>PowerPoint Presentation</vt:lpstr>
      <vt:lpstr>… and said: "By Myself I have sworn, says the LORD, because you have done this thing, and have not withheld your son, your only son -  blessing I will bless you, and multiplying I will multiply your descendants as the stars of the heaven and as the sand which is on the seashore; and your descendants shall possess the gate of their enemies. In your seed all the nations of the earth shall be blessed, because you have obeyed My voice." — Genesis 22:16-18 </vt:lpstr>
      <vt:lpstr>"Therefore you shall be careful to do as the LORD your God has commanded you; you shall not turn aside to the right hand or to the left. You shall walk in all the ways which the LORD your God has commanded you, that you may live and that it may be well with you, and that you may prolong your days in the land which you shall possess." — Deuteronomy 5:32-33 </vt:lpstr>
      <vt:lpstr>"Observe and obey all these words which I command you, that it may go well with you and your children after you forever, when you do what is good and right in the sight of the LORD your God." — Deuteronomy 12:28  </vt:lpstr>
      <vt:lpstr>"But they and our fathers acted proudly, Hardened their necks, And did not heed Your commandments. They refused to obey, And they were not mindful of Your wonders That You did among them. But they hardened their necks, And in their rebellion They appointed a leader To return to their bondage. But You are God, Ready to pardon, Gracious and merciful, Slow to anger, Abundant in kindness, And did not forsake them. — Nehemiah 9:16-17 </vt:lpstr>
      <vt:lpstr>"But this is what I commanded them, saying, 'Obey My voice, and I will      be your God, and you shall be My people. And walk in all the ways that I have commanded you, that it may be well with you.' Yet they did not obey or incline their ear, but followed the counsels and the dictates of their evil hearts, and went backward and not forward." — Jeremiah 7:23-24 </vt:lpstr>
      <vt:lpstr>Then Saul said to Samuel, "I have sinned, for I have transgressed the commandment of the LORD and your words, because I feared the people and obeyed their voice.     — 1st Samuel 15:24  </vt:lpstr>
      <vt:lpstr>"No one can serve two masters; for either he will hate the one and love the other, or else he will be loyal to the one and despise the other. You cannot serve God and mammon." — Matthew 6:24 </vt:lpstr>
      <vt:lpstr>"If you love Me, keep My commandments." — John 14:15 </vt:lpstr>
      <vt:lpstr>Jesus answered and said to him,   "If anyone loves Me, he will keep My word; and My Father will love him, and We will come to him and make Our home with him. He who does not love Me does not keep  My words; and the word which you hear is not Mine but the Father's who sent Me." — John 14:23-24 </vt:lpstr>
      <vt:lpstr>But he who looks into the perfect law of liberty and continues in it, and is not a forgetful hearer but   a doer of the work, this one will be blessed in what he does.                  — James 1:25  </vt:lpstr>
      <vt:lpstr>Therefore gird up the loins of your mind, be sober, and rest your hope fully upon the grace that is to be brought to you at the revelation of Jesus Christ;    as obedient children, not conforming yourselves to the former lusts, as in your ignorance; but as He who called you is holy, you also be holy in all your conduct, because it is written, "Be holy, for I am holy." — 1st Peter 1:13-16 </vt:lpstr>
      <vt:lpstr>For the time has come for judgment to begin at the house of God; and if it begins with us first, what will be the end of those who do not obey the gospel of God? Now "If the righteous one is scarcely saved, Where will the ungodly and the sinner appear?" Therefore let those who suffer according to the will of God commit their souls to Him in doing good, as to a  faithful Creator. — 1st Peter 4:17-19 </vt:lpstr>
      <vt:lpstr>… in flaming fire taking vengeance on those who do not know God, and on those who do not obey the gospel of our Lord Jesus Christ. These shall be punished with everlasting destruction from the presence of the Lord and from   the glory of His power, …                          — 2nd Thessalonians 1:8-9  </vt:lpstr>
      <vt:lpstr>But as for you, brethren, do not grow weary in doing good. And if anyone does not obey our word in this epistle, note that person and do not keep company with him, that he may be ashamed. Yet do not count him as an enemy, but admonish him as a brother.           — 2nd Thessalonians 3:13-15  </vt:lpstr>
      <vt:lpstr>Here is the patience of the saints; here are those who keep the commandments of God and the faith of Jesus. — Revelation 14:12 </vt:lpstr>
      <vt:lpstr>"If you know these things, blessed are you if you do them." — John 13:17 </vt:lpstr>
      <vt:lpstr>PowerPoint Presentation</vt:lpstr>
      <vt:lpstr>PowerPoint Presentation</vt:lpstr>
      <vt:lpstr>PowerPoint Presentation</vt:lpstr>
      <vt:lpstr>But Peter and the other apostles answered and said: "We ought       to obey God rather than men.                 — Acts 5:29  </vt:lpstr>
      <vt:lpstr>By faith Abraham obeyed when he was called to go out to the place which he would receive as an inheritance. And he went out,   not knowing where he was going.        — Hebrews 11:8 </vt:lpstr>
      <vt:lpstr>He also opens their ear to instruction, And commands that they turn from iniquity. If they obey and serve Him, They shall spend their days in prosperity, And their years in pleasures. But if they do not obey, They shall perish by the sword, And they shall die without knowledge. — Job 36:10-12 </vt:lpstr>
      <vt:lpstr>Therefore, as through one man's offense judgment came to all men, resulting in condemnation, even so through one Man's righteous act the free gift came to all men, resulting in justification of life. For as by one man's disobedience many were made sinners, so also by one Man's obedience many will be made righteous. — Romans 5:18-19</vt:lpstr>
      <vt:lpstr>… who, in the days of His flesh,               when He had offered up prayers and supplications, with vehement cries and tears to Him who was able to save Him from death, and was heard because of His godly fear, though He was a Son, yet He learned obedience by the things which He suffered. And having been perfected, He became the author of eternal salvation to all who obey Him, … — Hebrews 5:7-9  </vt:lpstr>
      <vt:lpstr>Now who is able to establish you according to my gospel and the preaching of Jesus Christ, according to the revelation of the mystery kept secret since the world began but now has been made manifest, and by the prophetic Scriptures has been made known to all nations, according to the commandment of the everlasting God, for obedience to the faith -- to God, alone wise, be glory through Jesus Christ forever. Amen. — Romans 16:25-27 </vt:lpstr>
      <vt:lpstr>Do you not know to Him that to whom you present yourselves slaves to obey, you are that one's slaves whom you obey, whether of sin leading to death, or of obedience leading to righteousness?      But God be thanked that though you  were slaves of sin, yet you obeyed from the heart that form of doctrine to which you were delivered. And having been set free from sin, you became slaves of righteousness. — Romans 6:16-18 </vt:lpstr>
      <vt:lpstr>For though we walk in the flesh, we do not war according to the flesh. For the weapons of our warfare are not carnal but mighty in God for pulling down strongholds, casting down arguments and every high thing that exalts itself against the knowledge of God, bringing every thought into captivity to the obedience of Christ, and being ready to punish all disobedience when your obedience is fulfilled. — 2nd Corinthians 10:3-6 </vt:lpstr>
      <vt:lpstr>Bondservants, obey in all things     your masters according to the flesh, not with eyeservice, as men-pleasers, but in sincerity of heart, fearing God. And whatever you do, do it heartily, as to the Lord and not to men, knowing that from the Lord you will receive   the reward of the inheritance; for you serve the Lord Christ. — Colossians 3:22-24</vt:lpstr>
      <vt:lpstr>Remind them to be subject to rulers and authorities, to obey,   to be ready for every good work, to speak evil of no one, to be peaceable, gentle, showing all humility to all men. — Titus 3:1-2 </vt:lpstr>
      <vt:lpstr>Children, obey your parents in all things, for this is well pleasing to the Lord. — Colossians 3:20 </vt:lpstr>
      <vt:lpstr>O foolish Galatians! Who has bewitched you that you should not obey the truth, before whose eyes Jesus Christ was clearly portrayed among you as crucified? — Galatians 3:1  </vt:lpstr>
      <vt:lpstr>Therefore, my beloved, as you have always obeyed, not as in my presence only, but now much more in my absence, work out your own salvation with fear and trembling; — Philippians 2:12</vt:lpstr>
      <vt:lpstr>Since you have purified your      souls in obeying the truth through the Spirit in sincere love of the brethren, love one another fervently with a pure heart, having been born again, not of corruptible seed but incorruptible, through the word of God which lives and abides forever, … — 1st Peter 1:22-23 </vt:lpstr>
      <vt:lpstr>"You are My friends if you do whatever I command you."  — John 15:14  </vt:lpstr>
      <vt:lpstr>Blessed are those who do His commandments, that they may have the right to the tree of life, and may enter through the gates into the city. — Revelation 22:14 </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387</cp:revision>
  <dcterms:created xsi:type="dcterms:W3CDTF">2014-04-12T23:55:49Z</dcterms:created>
  <dcterms:modified xsi:type="dcterms:W3CDTF">2019-09-25T16:34:56Z</dcterms:modified>
</cp:coreProperties>
</file>