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346" r:id="rId3"/>
    <p:sldId id="639" r:id="rId4"/>
    <p:sldId id="640" r:id="rId5"/>
    <p:sldId id="641" r:id="rId6"/>
    <p:sldId id="642" r:id="rId7"/>
    <p:sldId id="643" r:id="rId8"/>
    <p:sldId id="644" r:id="rId9"/>
    <p:sldId id="645" r:id="rId10"/>
    <p:sldId id="646" r:id="rId11"/>
    <p:sldId id="660" r:id="rId12"/>
    <p:sldId id="647" r:id="rId13"/>
    <p:sldId id="661" r:id="rId14"/>
    <p:sldId id="648" r:id="rId15"/>
    <p:sldId id="662" r:id="rId16"/>
    <p:sldId id="649" r:id="rId17"/>
    <p:sldId id="650" r:id="rId18"/>
    <p:sldId id="651" r:id="rId19"/>
    <p:sldId id="663" r:id="rId20"/>
    <p:sldId id="652" r:id="rId21"/>
    <p:sldId id="653" r:id="rId22"/>
    <p:sldId id="654" r:id="rId23"/>
    <p:sldId id="655" r:id="rId24"/>
    <p:sldId id="656" r:id="rId25"/>
    <p:sldId id="659" r:id="rId26"/>
    <p:sldId id="658" r:id="rId27"/>
    <p:sldId id="350" r:id="rId28"/>
    <p:sldId id="283" r:id="rId29"/>
    <p:sldId id="382"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95847D"/>
    <a:srgbClr val="C9DFEA"/>
    <a:srgbClr val="FAFCCD"/>
    <a:srgbClr val="FDF1E3"/>
    <a:srgbClr val="FEFCD5"/>
    <a:srgbClr val="284459"/>
    <a:srgbClr val="3C1213"/>
    <a:srgbClr val="CC99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83" autoAdjust="0"/>
    <p:restoredTop sz="91877" autoAdjust="0"/>
  </p:normalViewPr>
  <p:slideViewPr>
    <p:cSldViewPr snapToGrid="0">
      <p:cViewPr varScale="1">
        <p:scale>
          <a:sx n="88" d="100"/>
          <a:sy n="88" d="100"/>
        </p:scale>
        <p:origin x="136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1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11/13/2021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cannot see self if busy blaming others for situations dealt.</a:t>
            </a:r>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51182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take notice of the self, and mistakes of love and hate, in pursuit of truth, reveals the sigh of a mature soul.</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541377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74699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to yourself is that epiphany moment where God is God, and we are all but mere men. Arrogance has always dug holes where emptiness fills what is left over.</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2392317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3317423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to the word of God comes with blessings untold where truth unlocks a heart.</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529057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Marvelous is His truth where souls become the song of life rising from the dust.</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3616196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Undeniable is the peace love holds in an unbroken heart believing in the promise of His stars ascending.</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1879283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62637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 is something seen ahead where the past has been left behind. True value is found in what one does today for tomorrow.</a:t>
            </a:r>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1102087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bottom of a heart divulges the deepest of desires.</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1243633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 has no expression to paint the love waiting for those faithful hearts hoping in His spoken truths.</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166703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must see His truth as a special revelation calling a soul to action in the presence of God Himself.</a:t>
            </a:r>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16398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Freedom is a gift of God to be recreated in His image.</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1639980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Heavenly truths do just that, transform us into creatures of God thankful for His offering of eternal life.</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2096890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be a child of God has no greater value.</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4149569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815289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Deep self reflection brings a heart back to God.</a:t>
            </a:r>
          </a:p>
        </p:txBody>
      </p:sp>
      <p:sp>
        <p:nvSpPr>
          <p:cNvPr id="4" name="Slide Number Placeholder 3"/>
          <p:cNvSpPr>
            <a:spLocks noGrp="1"/>
          </p:cNvSpPr>
          <p:nvPr>
            <p:ph type="sldNum" sz="quarter" idx="10"/>
          </p:nvPr>
        </p:nvSpPr>
        <p:spPr/>
        <p:txBody>
          <a:bodyPr/>
          <a:lstStyle/>
          <a:p>
            <a:fld id="{934C9568-E3D6-45BA-A626-EF0F78B9350D}" type="slidenum">
              <a:rPr lang="en-US" smtClean="0"/>
              <a:t>27</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23953475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29</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have been touched with life’s presence. Without knowledge of God, social wisdom evaporates, and the chaos of disharmony curses all. God has given us the light to see and it is an individual choice to follow Him or the whims of man.</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3830340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could have a broken faith by not adhering to the principles which have been delivered by God. Rather people use humanistic unholy reasoning, excusing actions in self denial.  We all have been afflicted and done wrong, however, this does change the order He calls out for under His creation. Concentration is often found difficult when purging the lower impulses of desire where lust has destroyed so many relationships of spirit. Trust is to lust as vinegar is to water. Spirit holds a depth unequaled.</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3688552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Baptism unites us in His sacrifice of life, to shield us from the wrath that is to come upon all sin. Knowledge of His forgiveness lifts a spirit closer to knowing God and His desire for us to walk in the goodness of life.</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644285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Endurance is a matter of living, and though all carry the weights of breathing, in the flesh, if one surrenders willingly to wickedness, the spiritual shield one needs for God’s salvation plan is dropped, and one will bear alone what is unbearable; eternal death.</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3024372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realize the shame of sin frees a soul from the guilty verdict, to a stance of regret, where repentance turns a contrite heart back to God, and the true purpose of living flourishes.</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098850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 is a shadow land event. Truth shines in the light, so often covered by the darkness, where soul’s choose to scheme upon each other. It is a </a:t>
            </a:r>
            <a:r>
              <a:rPr lang="en-US" dirty="0" err="1"/>
              <a:t>devourous</a:t>
            </a:r>
            <a:r>
              <a:rPr lang="en-US" dirty="0"/>
              <a:t> world where evil has nothing tender, and greed’s lust tramples the innocence of our child's heart.</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3890293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is naked before God, and if we neglect to keep this knowledge Holy, the avalanche of evil comes upon a people, resulting with the tragic despair of hopelessness.  What we ask for either defiles us or cleanses us. True purpose can not be achieved without free dreams in God’s own light.</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1903568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hyperlink" Target="http://www.deepseanews.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hyperlink" Target="https://pixnio.com/es/texturas/piel-humana" TargetMode="Externa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pexels.com/photo/busy-night-sorry-83533/"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g"/><Relationship Id="rId18" Type="http://schemas.openxmlformats.org/officeDocument/2006/relationships/image" Target="../media/image27.jpg"/><Relationship Id="rId3" Type="http://schemas.openxmlformats.org/officeDocument/2006/relationships/image" Target="../media/image1.jpg"/><Relationship Id="rId21" Type="http://schemas.openxmlformats.org/officeDocument/2006/relationships/image" Target="../media/image31.jpg"/><Relationship Id="rId7" Type="http://schemas.openxmlformats.org/officeDocument/2006/relationships/image" Target="../media/image10.png"/><Relationship Id="rId12" Type="http://schemas.openxmlformats.org/officeDocument/2006/relationships/image" Target="../media/image15.jpg"/><Relationship Id="rId17" Type="http://schemas.openxmlformats.org/officeDocument/2006/relationships/image" Target="../media/image24.jpg"/><Relationship Id="rId2" Type="http://schemas.openxmlformats.org/officeDocument/2006/relationships/notesSlide" Target="../notesSlides/notesSlide24.xml"/><Relationship Id="rId16" Type="http://schemas.openxmlformats.org/officeDocument/2006/relationships/image" Target="../media/image23.jpg"/><Relationship Id="rId20"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4.jpg"/><Relationship Id="rId5" Type="http://schemas.openxmlformats.org/officeDocument/2006/relationships/image" Target="../media/image5.jpg"/><Relationship Id="rId15" Type="http://schemas.openxmlformats.org/officeDocument/2006/relationships/image" Target="../media/image20.jpg"/><Relationship Id="rId23" Type="http://schemas.openxmlformats.org/officeDocument/2006/relationships/image" Target="../media/image33.jpg"/><Relationship Id="rId10" Type="http://schemas.openxmlformats.org/officeDocument/2006/relationships/image" Target="../media/image13.jpg"/><Relationship Id="rId19" Type="http://schemas.openxmlformats.org/officeDocument/2006/relationships/image" Target="../media/image29.jpg"/><Relationship Id="rId4" Type="http://schemas.openxmlformats.org/officeDocument/2006/relationships/image" Target="../media/image3.jpg"/><Relationship Id="rId9" Type="http://schemas.openxmlformats.org/officeDocument/2006/relationships/image" Target="../media/image12.jpg"/><Relationship Id="rId14" Type="http://schemas.openxmlformats.org/officeDocument/2006/relationships/image" Target="../media/image17.jpg"/><Relationship Id="rId22" Type="http://schemas.openxmlformats.org/officeDocument/2006/relationships/image" Target="../media/image32.jpg"/></Relationships>
</file>

<file path=ppt/slides/_rels/slide26.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42.jpeg"/><Relationship Id="rId18" Type="http://schemas.openxmlformats.org/officeDocument/2006/relationships/image" Target="../media/image27.jpg"/><Relationship Id="rId3" Type="http://schemas.openxmlformats.org/officeDocument/2006/relationships/image" Target="../media/image34.jpeg"/><Relationship Id="rId21" Type="http://schemas.openxmlformats.org/officeDocument/2006/relationships/image" Target="../media/image44.jpeg"/><Relationship Id="rId7" Type="http://schemas.openxmlformats.org/officeDocument/2006/relationships/image" Target="../media/image10.png"/><Relationship Id="rId12" Type="http://schemas.openxmlformats.org/officeDocument/2006/relationships/image" Target="../media/image41.jpeg"/><Relationship Id="rId17" Type="http://schemas.openxmlformats.org/officeDocument/2006/relationships/image" Target="../media/image24.jpg"/><Relationship Id="rId2" Type="http://schemas.openxmlformats.org/officeDocument/2006/relationships/notesSlide" Target="../notesSlides/notesSlide25.xml"/><Relationship Id="rId16" Type="http://schemas.openxmlformats.org/officeDocument/2006/relationships/image" Target="../media/image23.jpg"/><Relationship Id="rId20"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0.jpeg"/><Relationship Id="rId5" Type="http://schemas.openxmlformats.org/officeDocument/2006/relationships/image" Target="../media/image36.jpeg"/><Relationship Id="rId15" Type="http://schemas.openxmlformats.org/officeDocument/2006/relationships/image" Target="../media/image43.jpeg"/><Relationship Id="rId23" Type="http://schemas.openxmlformats.org/officeDocument/2006/relationships/image" Target="../media/image45.jpeg"/><Relationship Id="rId10" Type="http://schemas.openxmlformats.org/officeDocument/2006/relationships/image" Target="../media/image39.jpeg"/><Relationship Id="rId19" Type="http://schemas.openxmlformats.org/officeDocument/2006/relationships/image" Target="../media/image29.jpg"/><Relationship Id="rId4" Type="http://schemas.openxmlformats.org/officeDocument/2006/relationships/image" Target="../media/image35.jpeg"/><Relationship Id="rId9" Type="http://schemas.openxmlformats.org/officeDocument/2006/relationships/image" Target="../media/image38.jpeg"/><Relationship Id="rId14" Type="http://schemas.openxmlformats.org/officeDocument/2006/relationships/image" Target="../media/image17.jpg"/><Relationship Id="rId22"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www.publicdomainfiles.com/show_file.php?id=14002608614218" TargetMode="External"/><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D16C97-C3F0-4C3F-86A1-1BAEA0896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8068" cy="6858000"/>
          </a:xfrm>
          <a:prstGeom prst="rect">
            <a:avLst/>
          </a:prstGeom>
        </p:spPr>
      </p:pic>
      <p:sp>
        <p:nvSpPr>
          <p:cNvPr id="16" name="Title 1">
            <a:extLst>
              <a:ext uri="{FF2B5EF4-FFF2-40B4-BE49-F238E27FC236}">
                <a16:creationId xmlns:a16="http://schemas.microsoft.com/office/drawing/2014/main" id="{83953ED3-4B3A-4607-9EB9-0B7AFB138504}"/>
              </a:ext>
            </a:extLst>
          </p:cNvPr>
          <p:cNvSpPr txBox="1">
            <a:spLocks/>
          </p:cNvSpPr>
          <p:nvPr/>
        </p:nvSpPr>
        <p:spPr>
          <a:xfrm>
            <a:off x="579864" y="2444167"/>
            <a:ext cx="18288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heart</a:t>
            </a:r>
          </a:p>
        </p:txBody>
      </p:sp>
      <p:sp>
        <p:nvSpPr>
          <p:cNvPr id="14" name="Title 1">
            <a:extLst>
              <a:ext uri="{FF2B5EF4-FFF2-40B4-BE49-F238E27FC236}">
                <a16:creationId xmlns:a16="http://schemas.microsoft.com/office/drawing/2014/main" id="{AAA5A26F-77E3-46E0-9E76-D5F06885C3AD}"/>
              </a:ext>
            </a:extLst>
          </p:cNvPr>
          <p:cNvSpPr txBox="1">
            <a:spLocks/>
          </p:cNvSpPr>
          <p:nvPr/>
        </p:nvSpPr>
        <p:spPr>
          <a:xfrm>
            <a:off x="3772832" y="1774562"/>
            <a:ext cx="327845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6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1632744"/>
            <a:ext cx="8229600" cy="359251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They do not consider in their hearts That I remember all their wickedness; Now their own deeds have surrounded them; They are before My face.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Hosea 7:2 </a:t>
            </a:r>
          </a:p>
        </p:txBody>
      </p:sp>
      <p:sp>
        <p:nvSpPr>
          <p:cNvPr id="7" name="!!They">
            <a:extLst>
              <a:ext uri="{FF2B5EF4-FFF2-40B4-BE49-F238E27FC236}">
                <a16:creationId xmlns:a16="http://schemas.microsoft.com/office/drawing/2014/main" id="{E14C3C0B-8E67-446C-8194-1BD4EC2D8A10}"/>
              </a:ext>
            </a:extLst>
          </p:cNvPr>
          <p:cNvSpPr txBox="1">
            <a:spLocks noChangeArrowheads="1"/>
          </p:cNvSpPr>
          <p:nvPr/>
        </p:nvSpPr>
        <p:spPr bwMode="auto">
          <a:xfrm>
            <a:off x="6180334" y="3780128"/>
            <a:ext cx="2367538"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They are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Before">
            <a:extLst>
              <a:ext uri="{FF2B5EF4-FFF2-40B4-BE49-F238E27FC236}">
                <a16:creationId xmlns:a16="http://schemas.microsoft.com/office/drawing/2014/main" id="{5C18B1A3-BAA2-4C70-8E83-1E934356E9D6}"/>
              </a:ext>
            </a:extLst>
          </p:cNvPr>
          <p:cNvSpPr txBox="1">
            <a:spLocks noChangeArrowheads="1"/>
          </p:cNvSpPr>
          <p:nvPr/>
        </p:nvSpPr>
        <p:spPr bwMode="auto">
          <a:xfrm>
            <a:off x="1472943" y="4448646"/>
            <a:ext cx="380445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before My face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member">
            <a:extLst>
              <a:ext uri="{FF2B5EF4-FFF2-40B4-BE49-F238E27FC236}">
                <a16:creationId xmlns:a16="http://schemas.microsoft.com/office/drawing/2014/main" id="{A722A789-0802-45D6-A473-627FE6A00492}"/>
              </a:ext>
            </a:extLst>
          </p:cNvPr>
          <p:cNvSpPr txBox="1">
            <a:spLocks noChangeArrowheads="1"/>
          </p:cNvSpPr>
          <p:nvPr/>
        </p:nvSpPr>
        <p:spPr bwMode="auto">
          <a:xfrm>
            <a:off x="3238808" y="2435679"/>
            <a:ext cx="4196338"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 remember all </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Their">
            <a:extLst>
              <a:ext uri="{FF2B5EF4-FFF2-40B4-BE49-F238E27FC236}">
                <a16:creationId xmlns:a16="http://schemas.microsoft.com/office/drawing/2014/main" id="{EBE53597-1637-49FB-80DF-1FB76943CD7A}"/>
              </a:ext>
            </a:extLst>
          </p:cNvPr>
          <p:cNvSpPr txBox="1">
            <a:spLocks noChangeArrowheads="1"/>
          </p:cNvSpPr>
          <p:nvPr/>
        </p:nvSpPr>
        <p:spPr bwMode="auto">
          <a:xfrm>
            <a:off x="6893960" y="2434654"/>
            <a:ext cx="1662144"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their</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Wickedness">
            <a:extLst>
              <a:ext uri="{FF2B5EF4-FFF2-40B4-BE49-F238E27FC236}">
                <a16:creationId xmlns:a16="http://schemas.microsoft.com/office/drawing/2014/main" id="{BB16DC67-F103-4C12-AF92-362A8FC1E746}"/>
              </a:ext>
            </a:extLst>
          </p:cNvPr>
          <p:cNvSpPr txBox="1">
            <a:spLocks noChangeArrowheads="1"/>
          </p:cNvSpPr>
          <p:nvPr/>
        </p:nvSpPr>
        <p:spPr bwMode="auto">
          <a:xfrm>
            <a:off x="413693" y="3106779"/>
            <a:ext cx="3061855"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wickedness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Surrounded">
            <a:extLst>
              <a:ext uri="{FF2B5EF4-FFF2-40B4-BE49-F238E27FC236}">
                <a16:creationId xmlns:a16="http://schemas.microsoft.com/office/drawing/2014/main" id="{148DC886-8233-4726-9AFE-D82B7F1EDEE1}"/>
              </a:ext>
            </a:extLst>
          </p:cNvPr>
          <p:cNvSpPr txBox="1">
            <a:spLocks noChangeArrowheads="1"/>
          </p:cNvSpPr>
          <p:nvPr/>
        </p:nvSpPr>
        <p:spPr bwMode="auto">
          <a:xfrm>
            <a:off x="1918747" y="3688117"/>
            <a:ext cx="2920978" cy="830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surrounded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816C0C1A-4C2A-4B70-9182-993497C12D84}"/>
              </a:ext>
            </a:extLst>
          </p:cNvPr>
          <p:cNvSpPr txBox="1">
            <a:spLocks noChangeArrowheads="1"/>
          </p:cNvSpPr>
          <p:nvPr/>
        </p:nvSpPr>
        <p:spPr bwMode="auto">
          <a:xfrm>
            <a:off x="3861101" y="1720650"/>
            <a:ext cx="3086387" cy="732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consider 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E33A7D9A-5DC5-4BA7-9B0D-2F8348BDCC8C}"/>
              </a:ext>
            </a:extLst>
          </p:cNvPr>
          <p:cNvSpPr txBox="1">
            <a:spLocks noChangeArrowheads="1"/>
          </p:cNvSpPr>
          <p:nvPr/>
        </p:nvSpPr>
        <p:spPr bwMode="auto">
          <a:xfrm>
            <a:off x="613218" y="2365189"/>
            <a:ext cx="1760598" cy="77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6">
            <a:extLst>
              <a:ext uri="{FF2B5EF4-FFF2-40B4-BE49-F238E27FC236}">
                <a16:creationId xmlns:a16="http://schemas.microsoft.com/office/drawing/2014/main" id="{4D4F970F-A8B8-4463-9B48-93C1F8BEB617}"/>
              </a:ext>
            </a:extLst>
          </p:cNvPr>
          <p:cNvSpPr>
            <a:spLocks noChangeArrowheads="1"/>
          </p:cNvSpPr>
          <p:nvPr/>
        </p:nvSpPr>
        <p:spPr bwMode="auto">
          <a:xfrm>
            <a:off x="6054858" y="1722012"/>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4" name="Rectangle 2" hidden="1">
            <a:extLst>
              <a:ext uri="{FF2B5EF4-FFF2-40B4-BE49-F238E27FC236}">
                <a16:creationId xmlns:a16="http://schemas.microsoft.com/office/drawing/2014/main" id="{245BF872-828E-45B9-B886-3E04D6045F85}"/>
              </a:ext>
            </a:extLst>
          </p:cNvPr>
          <p:cNvSpPr txBox="1">
            <a:spLocks noChangeArrowheads="1"/>
          </p:cNvSpPr>
          <p:nvPr/>
        </p:nvSpPr>
        <p:spPr bwMode="auto">
          <a:xfrm>
            <a:off x="1632858" y="851667"/>
            <a:ext cx="6244045"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Calibri" panose="020F0502020204030204" pitchFamily="34" charset="0"/>
              </a:rPr>
              <a:t>They are before My face</a:t>
            </a:r>
            <a:endParaRPr lang="en-US" altLang="en-US" sz="4000" b="1" i="1" kern="0" dirty="0">
              <a:ln w="17780"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EC8C44D4-11B0-4A0E-9A7F-CA1EDC97040E}"/>
              </a:ext>
            </a:extLst>
          </p:cNvPr>
          <p:cNvSpPr txBox="1">
            <a:spLocks noChangeArrowheads="1"/>
          </p:cNvSpPr>
          <p:nvPr/>
        </p:nvSpPr>
        <p:spPr bwMode="auto">
          <a:xfrm>
            <a:off x="1750423" y="4506686"/>
            <a:ext cx="4898572" cy="1557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Calibri" panose="020F0502020204030204" pitchFamily="34" charset="0"/>
              </a:rPr>
              <a:t>I remember all</a:t>
            </a:r>
          </a:p>
          <a:p>
            <a:pPr eaLnBrk="1" hangingPunct="1"/>
            <a:r>
              <a:rPr lang="en-US" altLang="en-US" b="1" kern="0" dirty="0">
                <a:ln w="17780"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Calibri" panose="020F0502020204030204" pitchFamily="34" charset="0"/>
              </a:rPr>
              <a:t>their wickedness</a:t>
            </a:r>
            <a:endParaRPr lang="en-US" altLang="en-US" sz="4000" b="1" i="1" kern="0" dirty="0">
              <a:ln w="17780"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79986673"/>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0125 -0.12037 " pathEditMode="relative" rAng="0" ptsTypes="AA">
                                      <p:cBhvr>
                                        <p:cTn id="10" dur="1000" spd="-100000" fill="hold"/>
                                        <p:tgtEl>
                                          <p:spTgt spid="3074"/>
                                        </p:tgtEl>
                                        <p:attrNameLst>
                                          <p:attrName>ppt_x</p:attrName>
                                          <p:attrName>ppt_y</p:attrName>
                                        </p:attrNameLst>
                                      </p:cBhvr>
                                      <p:rCtr x="625" y="-6019"/>
                                    </p:animMotion>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5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5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5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5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par>
                                <p:cTn id="38" presetID="18" presetClass="emph" presetSubtype="0" fill="hold" grpId="1" nodeType="withEffect">
                                  <p:stCondLst>
                                    <p:cond delay="0"/>
                                  </p:stCondLst>
                                  <p:childTnLst>
                                    <p:set>
                                      <p:cBhvr override="childStyle">
                                        <p:cTn id="39" dur="500" fill="hold"/>
                                        <p:tgtEl>
                                          <p:spTgt spid="14"/>
                                        </p:tgtEl>
                                        <p:attrNameLst>
                                          <p:attrName>style.textDecorationUnderline</p:attrName>
                                        </p:attrNameLst>
                                      </p:cBhvr>
                                      <p:to>
                                        <p:strVal val="true"/>
                                      </p:to>
                                    </p:set>
                                  </p:childTnLst>
                                </p:cTn>
                              </p:par>
                              <p:par>
                                <p:cTn id="40" presetID="22" presetClass="entr" presetSubtype="8" fill="hold" grpId="0" nodeType="withEffect">
                                  <p:stCondLst>
                                    <p:cond delay="40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par>
                                <p:cTn id="43" presetID="22" presetClass="entr" presetSubtype="8" fill="hold" grpId="0" nodeType="withEffect">
                                  <p:stCondLst>
                                    <p:cond delay="40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18" presetClass="emph" presetSubtype="0" fill="hold" grpId="1" nodeType="withEffect">
                                  <p:stCondLst>
                                    <p:cond delay="400"/>
                                  </p:stCondLst>
                                  <p:childTnLst>
                                    <p:set>
                                      <p:cBhvr override="childStyle">
                                        <p:cTn id="47" dur="500" fill="hold"/>
                                        <p:tgtEl>
                                          <p:spTgt spid="16"/>
                                        </p:tgtEl>
                                        <p:attrNameLst>
                                          <p:attrName>style.textDecorationUnderline</p:attrName>
                                        </p:attrNameLst>
                                      </p:cBhvr>
                                      <p:to>
                                        <p:strVal val="true"/>
                                      </p:to>
                                    </p:set>
                                  </p:childTnLst>
                                </p:cTn>
                              </p:par>
                            </p:childTnLst>
                          </p:cTn>
                        </p:par>
                        <p:par>
                          <p:cTn id="48" fill="hold">
                            <p:stCondLst>
                              <p:cond delay="900"/>
                            </p:stCondLst>
                            <p:childTnLst>
                              <p:par>
                                <p:cTn id="49" presetID="0"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dissolve">
                                      <p:cBhvr>
                                        <p:cTn id="51" dur="500">
                                          <p:stCondLst>
                                            <p:cond delay="0"/>
                                          </p:stCondLst>
                                        </p:cTn>
                                        <p:tgtEl>
                                          <p:spTgt spid="13"/>
                                        </p:tgtEl>
                                      </p:cBhvr>
                                    </p:animEffect>
                                    <p:anim to="" calcmode="lin" valueType="num">
                                      <p:cBhvr>
                                        <p:cTn id="52"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4" grpId="0"/>
      <p:bldP spid="14" grpId="1"/>
      <p:bldP spid="3074" grpId="0"/>
      <p:bldP spid="3074" grpId="2"/>
      <p:bldP spid="7" grpId="0"/>
      <p:bldP spid="8" grpId="0"/>
      <p:bldP spid="9" grpId="0"/>
      <p:bldP spid="10" grpId="0"/>
      <p:bldP spid="11" grpId="0"/>
      <p:bldP spid="12" grpId="0"/>
      <p:bldP spid="15" grpId="0"/>
      <p:bldP spid="17"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D16C97-C3F0-4C3F-86A1-1BAEA0896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8068" cy="6858000"/>
          </a:xfrm>
          <a:prstGeom prst="rect">
            <a:avLst/>
          </a:prstGeom>
        </p:spPr>
      </p:pic>
      <p:sp>
        <p:nvSpPr>
          <p:cNvPr id="6" name="Rectangle 2">
            <a:extLst>
              <a:ext uri="{FF2B5EF4-FFF2-40B4-BE49-F238E27FC236}">
                <a16:creationId xmlns:a16="http://schemas.microsoft.com/office/drawing/2014/main" id="{D7969B5F-B6D8-4AA0-80FE-5FB71C472336}"/>
              </a:ext>
            </a:extLst>
          </p:cNvPr>
          <p:cNvSpPr txBox="1">
            <a:spLocks noChangeArrowheads="1"/>
          </p:cNvSpPr>
          <p:nvPr/>
        </p:nvSpPr>
        <p:spPr bwMode="auto">
          <a:xfrm>
            <a:off x="4124703" y="2327769"/>
            <a:ext cx="1270258"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FCCFF"/>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10" b="1" dirty="0">
                <a:solidFill>
                  <a:srgbClr val="CC9900"/>
                </a:solidFill>
                <a:effectLst>
                  <a:glow rad="76200">
                    <a:schemeClr val="tx1"/>
                  </a:glow>
                </a:effectLst>
                <a:latin typeface="Calibri" panose="020F0502020204030204" pitchFamily="34" charset="0"/>
                <a:ea typeface="+mn-ea"/>
                <a:cs typeface="Calibri" panose="020F0502020204030204" pitchFamily="34" charset="0"/>
              </a:rPr>
              <a:t>God</a:t>
            </a:r>
          </a:p>
        </p:txBody>
      </p:sp>
      <p:sp>
        <p:nvSpPr>
          <p:cNvPr id="7" name="!!They">
            <a:extLst>
              <a:ext uri="{FF2B5EF4-FFF2-40B4-BE49-F238E27FC236}">
                <a16:creationId xmlns:a16="http://schemas.microsoft.com/office/drawing/2014/main" id="{E14C3C0B-8E67-446C-8194-1BD4EC2D8A10}"/>
              </a:ext>
            </a:extLst>
          </p:cNvPr>
          <p:cNvSpPr txBox="1">
            <a:spLocks noChangeArrowheads="1"/>
          </p:cNvSpPr>
          <p:nvPr/>
        </p:nvSpPr>
        <p:spPr bwMode="auto">
          <a:xfrm>
            <a:off x="1719846" y="847357"/>
            <a:ext cx="2367538"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They are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Before">
            <a:extLst>
              <a:ext uri="{FF2B5EF4-FFF2-40B4-BE49-F238E27FC236}">
                <a16:creationId xmlns:a16="http://schemas.microsoft.com/office/drawing/2014/main" id="{5C18B1A3-BAA2-4C70-8E83-1E934356E9D6}"/>
              </a:ext>
            </a:extLst>
          </p:cNvPr>
          <p:cNvSpPr txBox="1">
            <a:spLocks noChangeArrowheads="1"/>
          </p:cNvSpPr>
          <p:nvPr/>
        </p:nvSpPr>
        <p:spPr bwMode="auto">
          <a:xfrm>
            <a:off x="3915060" y="869105"/>
            <a:ext cx="380445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before My face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member">
            <a:extLst>
              <a:ext uri="{FF2B5EF4-FFF2-40B4-BE49-F238E27FC236}">
                <a16:creationId xmlns:a16="http://schemas.microsoft.com/office/drawing/2014/main" id="{A722A789-0802-45D6-A473-627FE6A00492}"/>
              </a:ext>
            </a:extLst>
          </p:cNvPr>
          <p:cNvSpPr txBox="1">
            <a:spLocks noChangeArrowheads="1"/>
          </p:cNvSpPr>
          <p:nvPr/>
        </p:nvSpPr>
        <p:spPr bwMode="auto">
          <a:xfrm>
            <a:off x="1566126" y="4855493"/>
            <a:ext cx="4196338"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I remember all </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Their">
            <a:extLst>
              <a:ext uri="{FF2B5EF4-FFF2-40B4-BE49-F238E27FC236}">
                <a16:creationId xmlns:a16="http://schemas.microsoft.com/office/drawing/2014/main" id="{EBE53597-1637-49FB-80DF-1FB76943CD7A}"/>
              </a:ext>
            </a:extLst>
          </p:cNvPr>
          <p:cNvSpPr txBox="1">
            <a:spLocks noChangeArrowheads="1"/>
          </p:cNvSpPr>
          <p:nvPr/>
        </p:nvSpPr>
        <p:spPr bwMode="auto">
          <a:xfrm>
            <a:off x="1530223" y="5512390"/>
            <a:ext cx="1662144"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their</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Wickedness">
            <a:extLst>
              <a:ext uri="{FF2B5EF4-FFF2-40B4-BE49-F238E27FC236}">
                <a16:creationId xmlns:a16="http://schemas.microsoft.com/office/drawing/2014/main" id="{BB16DC67-F103-4C12-AF92-362A8FC1E746}"/>
              </a:ext>
            </a:extLst>
          </p:cNvPr>
          <p:cNvSpPr txBox="1">
            <a:spLocks noChangeArrowheads="1"/>
          </p:cNvSpPr>
          <p:nvPr/>
        </p:nvSpPr>
        <p:spPr bwMode="auto">
          <a:xfrm>
            <a:off x="2833508" y="5515442"/>
            <a:ext cx="3061855"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wickedness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hidden="1">
            <a:extLst>
              <a:ext uri="{FF2B5EF4-FFF2-40B4-BE49-F238E27FC236}">
                <a16:creationId xmlns:a16="http://schemas.microsoft.com/office/drawing/2014/main" id="{245BF872-828E-45B9-B886-3E04D6045F85}"/>
              </a:ext>
            </a:extLst>
          </p:cNvPr>
          <p:cNvSpPr txBox="1">
            <a:spLocks noChangeArrowheads="1"/>
          </p:cNvSpPr>
          <p:nvPr/>
        </p:nvSpPr>
        <p:spPr bwMode="auto">
          <a:xfrm>
            <a:off x="1632858" y="851667"/>
            <a:ext cx="6244045"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0000"/>
                </a:solidFill>
                <a:effectLst>
                  <a:glow rad="76200">
                    <a:srgbClr val="000000"/>
                  </a:glow>
                  <a:outerShdw blurRad="50800" algn="tl" rotWithShape="0">
                    <a:srgbClr val="000000"/>
                  </a:outerShdw>
                </a:effectLst>
                <a:uLnTx/>
                <a:uFillTx/>
                <a:latin typeface="Calibri" panose="020F0502020204030204" pitchFamily="34" charset="0"/>
                <a:ea typeface="+mj-ea"/>
                <a:cs typeface="+mj-cs"/>
              </a:rPr>
              <a:t>They are before My face</a:t>
            </a:r>
            <a:endParaRPr kumimoji="0" lang="en-US" altLang="en-US" sz="4000" b="1" i="1" u="none" strike="noStrike" kern="0" cap="none" spc="0" normalizeH="0" baseline="0" noProof="0" dirty="0">
              <a:ln w="17780" cmpd="sng">
                <a:solidFill>
                  <a:srgbClr val="FFFFFF"/>
                </a:solidFill>
                <a:prstDash val="solid"/>
                <a:miter lim="800000"/>
              </a:ln>
              <a:solidFill>
                <a:srgbClr val="FF0000"/>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EC8C44D4-11B0-4A0E-9A7F-CA1EDC97040E}"/>
              </a:ext>
            </a:extLst>
          </p:cNvPr>
          <p:cNvSpPr txBox="1">
            <a:spLocks noChangeArrowheads="1"/>
          </p:cNvSpPr>
          <p:nvPr/>
        </p:nvSpPr>
        <p:spPr bwMode="auto">
          <a:xfrm>
            <a:off x="1750423" y="4506686"/>
            <a:ext cx="4898572" cy="1557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0000"/>
                </a:solidFill>
                <a:effectLst>
                  <a:glow rad="76200">
                    <a:srgbClr val="000000"/>
                  </a:glow>
                  <a:outerShdw blurRad="50800" algn="tl" rotWithShape="0">
                    <a:srgbClr val="000000"/>
                  </a:outerShdw>
                </a:effectLst>
                <a:uLnTx/>
                <a:uFillTx/>
                <a:latin typeface="Calibri" panose="020F0502020204030204" pitchFamily="34" charset="0"/>
                <a:ea typeface="+mj-ea"/>
                <a:cs typeface="+mj-cs"/>
              </a:rPr>
              <a:t>I remember 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0000"/>
                </a:solidFill>
                <a:effectLst>
                  <a:glow rad="76200">
                    <a:srgbClr val="000000"/>
                  </a:glow>
                  <a:outerShdw blurRad="50800" algn="tl" rotWithShape="0">
                    <a:srgbClr val="000000"/>
                  </a:outerShdw>
                </a:effectLst>
                <a:uLnTx/>
                <a:uFillTx/>
                <a:latin typeface="Calibri" panose="020F0502020204030204" pitchFamily="34" charset="0"/>
                <a:ea typeface="+mj-ea"/>
                <a:cs typeface="+mj-cs"/>
              </a:rPr>
              <a:t> their wickedness</a:t>
            </a:r>
            <a:endParaRPr kumimoji="0" lang="en-US" altLang="en-US" sz="4000" b="1" i="1" u="none" strike="noStrike" kern="0" cap="none" spc="0" normalizeH="0" baseline="0" noProof="0" dirty="0">
              <a:ln w="17780" cmpd="sng">
                <a:solidFill>
                  <a:srgbClr val="FFFFFF"/>
                </a:solidFill>
                <a:prstDash val="solid"/>
                <a:miter lim="800000"/>
              </a:ln>
              <a:solidFill>
                <a:srgbClr val="FF0000"/>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Surrounded">
            <a:extLst>
              <a:ext uri="{FF2B5EF4-FFF2-40B4-BE49-F238E27FC236}">
                <a16:creationId xmlns:a16="http://schemas.microsoft.com/office/drawing/2014/main" id="{148DC886-8233-4726-9AFE-D82B7F1EDEE1}"/>
              </a:ext>
            </a:extLst>
          </p:cNvPr>
          <p:cNvSpPr txBox="1">
            <a:spLocks noChangeArrowheads="1"/>
          </p:cNvSpPr>
          <p:nvPr/>
        </p:nvSpPr>
        <p:spPr bwMode="auto">
          <a:xfrm>
            <a:off x="3536093" y="3066757"/>
            <a:ext cx="2920978" cy="1547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ArchDownPour">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surrounded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Heart 10">
            <a:extLst>
              <a:ext uri="{FF2B5EF4-FFF2-40B4-BE49-F238E27FC236}">
                <a16:creationId xmlns:a16="http://schemas.microsoft.com/office/drawing/2014/main" id="{4B4A50E2-A552-4525-A240-8F0FE3C3761B}"/>
              </a:ext>
            </a:extLst>
          </p:cNvPr>
          <p:cNvSpPr/>
          <p:nvPr/>
        </p:nvSpPr>
        <p:spPr bwMode="auto">
          <a:xfrm>
            <a:off x="4852817" y="3782897"/>
            <a:ext cx="249695" cy="234948"/>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118333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13"/>
                                        </p:tgtEl>
                                      </p:cBhvr>
                                    </p:animEffect>
                                    <p:animScale>
                                      <p:cBhvr>
                                        <p:cTn id="18"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43196-D695-4D40-B87B-C31CEA399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Title 1">
            <a:extLst>
              <a:ext uri="{FF2B5EF4-FFF2-40B4-BE49-F238E27FC236}">
                <a16:creationId xmlns:a16="http://schemas.microsoft.com/office/drawing/2014/main" id="{67AC7697-C4CD-4F0A-9242-F32B563F69D3}"/>
              </a:ext>
            </a:extLst>
          </p:cNvPr>
          <p:cNvSpPr txBox="1">
            <a:spLocks/>
          </p:cNvSpPr>
          <p:nvPr/>
        </p:nvSpPr>
        <p:spPr>
          <a:xfrm>
            <a:off x="1065927" y="1768515"/>
            <a:ext cx="4541366" cy="7294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5" name="Title 1">
            <a:extLst>
              <a:ext uri="{FF2B5EF4-FFF2-40B4-BE49-F238E27FC236}">
                <a16:creationId xmlns:a16="http://schemas.microsoft.com/office/drawing/2014/main" id="{B56E816E-099D-4C9B-A383-027DC5141DCC}"/>
              </a:ext>
            </a:extLst>
          </p:cNvPr>
          <p:cNvSpPr txBox="1">
            <a:spLocks/>
          </p:cNvSpPr>
          <p:nvPr/>
        </p:nvSpPr>
        <p:spPr>
          <a:xfrm>
            <a:off x="2866030" y="3694835"/>
            <a:ext cx="42581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348916" y="289719"/>
            <a:ext cx="8446168"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When I was a child, I spoke as                       a child, I understood as a child,              I thought as a child; but when I became a man, I put away childish things. For now we see in a mirror, dimly, but then face to face. Now I know in part, but then I shall know just as I also am known.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13:11-12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Rectangle 2">
            <a:extLst>
              <a:ext uri="{FF2B5EF4-FFF2-40B4-BE49-F238E27FC236}">
                <a16:creationId xmlns:a16="http://schemas.microsoft.com/office/drawing/2014/main" id="{CB0B31AD-2FB6-4F44-944E-B3B0F7453123}"/>
              </a:ext>
            </a:extLst>
          </p:cNvPr>
          <p:cNvSpPr txBox="1">
            <a:spLocks noChangeArrowheads="1"/>
          </p:cNvSpPr>
          <p:nvPr/>
        </p:nvSpPr>
        <p:spPr bwMode="auto">
          <a:xfrm>
            <a:off x="1017133" y="1737791"/>
            <a:ext cx="460465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thought as a child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3DC586DA-9CED-4675-B041-3A6B6DB5AE13}"/>
              </a:ext>
            </a:extLst>
          </p:cNvPr>
          <p:cNvSpPr txBox="1">
            <a:spLocks noChangeArrowheads="1"/>
          </p:cNvSpPr>
          <p:nvPr/>
        </p:nvSpPr>
        <p:spPr bwMode="auto">
          <a:xfrm>
            <a:off x="2847295" y="3750286"/>
            <a:ext cx="429985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then face to face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EC560D22-9FF6-4062-9202-CB5EFD5862B0}"/>
              </a:ext>
            </a:extLst>
          </p:cNvPr>
          <p:cNvSpPr txBox="1">
            <a:spLocks noChangeArrowheads="1"/>
          </p:cNvSpPr>
          <p:nvPr/>
        </p:nvSpPr>
        <p:spPr bwMode="auto">
          <a:xfrm>
            <a:off x="348916" y="289719"/>
            <a:ext cx="8446168"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When I was a child, I spoke as                       a child, I understood as a child,              I thought as a child; but when I became a man, I put away childish things. For now we see in a mirror, dimly, but then face to face. Now I know in part, but then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 shall know just as I also am known</a:t>
            </a:r>
            <a:r>
              <a:rPr lang="en-US" altLang="en-US" b="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kern="0" baseline="3000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Corinthians 13:11-12 </a:t>
            </a:r>
            <a:r>
              <a:rPr lang="en-US" altLang="en-US" sz="4000" b="1" i="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a:t>
            </a:r>
          </a:p>
        </p:txBody>
      </p:sp>
      <p:sp>
        <p:nvSpPr>
          <p:cNvPr id="7" name="!!Came">
            <a:extLst>
              <a:ext uri="{FF2B5EF4-FFF2-40B4-BE49-F238E27FC236}">
                <a16:creationId xmlns:a16="http://schemas.microsoft.com/office/drawing/2014/main" id="{87DDE9B7-E8BB-4E90-9913-489654DA17C5}"/>
              </a:ext>
            </a:extLst>
          </p:cNvPr>
          <p:cNvSpPr txBox="1">
            <a:spLocks noChangeArrowheads="1"/>
          </p:cNvSpPr>
          <p:nvPr/>
        </p:nvSpPr>
        <p:spPr bwMode="auto">
          <a:xfrm>
            <a:off x="1706121" y="4407304"/>
            <a:ext cx="7405123" cy="1463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I shall know just as I also am known</a:t>
            </a:r>
            <a:endParaRPr kumimoji="0" lang="en-US" altLang="en-US" sz="4000" b="1" i="1" u="none" strike="noStrike" kern="0" cap="none" spc="0" normalizeH="0" baseline="0" noProof="0" dirty="0">
              <a:ln w="17780" cmpd="sng">
                <a:solidFill>
                  <a:srgbClr val="FFFFFF">
                    <a:lumMod val="50000"/>
                  </a:srgbClr>
                </a:solidFill>
                <a:prstDash val="solid"/>
                <a:miter lim="800000"/>
              </a:ln>
              <a:solidFill>
                <a:sysClr val="windowText" lastClr="00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8889640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0"/>
                                  </p:stCondLst>
                                  <p:childTnLst>
                                    <p:set>
                                      <p:cBhvr override="childStyle">
                                        <p:cTn id="27" dur="500" fill="hold"/>
                                        <p:tgtEl>
                                          <p:spTgt spid="5"/>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6" presetClass="exit" presetSubtype="21" fill="hold" grpId="2" nodeType="withEffect">
                                  <p:stCondLst>
                                    <p:cond delay="0"/>
                                  </p:stCondLst>
                                  <p:childTnLst>
                                    <p:animEffect transition="out" filter="barn(inVertical)">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3074" grpId="0"/>
      <p:bldP spid="8" grpId="0"/>
      <p:bldP spid="9"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43196-D695-4D40-B87B-C31CEA399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9" name="!!Came">
            <a:extLst>
              <a:ext uri="{FF2B5EF4-FFF2-40B4-BE49-F238E27FC236}">
                <a16:creationId xmlns:a16="http://schemas.microsoft.com/office/drawing/2014/main" id="{83EFBDA9-18AD-4F99-8F08-B4710E8AC848}"/>
              </a:ext>
            </a:extLst>
          </p:cNvPr>
          <p:cNvSpPr txBox="1">
            <a:spLocks noChangeArrowheads="1"/>
          </p:cNvSpPr>
          <p:nvPr/>
        </p:nvSpPr>
        <p:spPr bwMode="auto">
          <a:xfrm>
            <a:off x="3867720" y="346898"/>
            <a:ext cx="364395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came to himself</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59142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48E81-AC72-41A0-9F9D-20852104BFE4}"/>
              </a:ext>
            </a:extLst>
          </p:cNvPr>
          <p:cNvPicPr>
            <a:picLocks noChangeAspect="1"/>
          </p:cNvPicPr>
          <p:nvPr/>
        </p:nvPicPr>
        <p:blipFill rotWithShape="1">
          <a:blip r:embed="rId3">
            <a:extLst>
              <a:ext uri="{28A0092B-C50C-407E-A947-70E740481C1C}">
                <a14:useLocalDpi xmlns:a14="http://schemas.microsoft.com/office/drawing/2010/main" val="0"/>
              </a:ext>
            </a:extLst>
          </a:blip>
          <a:srcRect b="13157"/>
          <a:stretch/>
        </p:blipFill>
        <p:spPr>
          <a:xfrm>
            <a:off x="0" y="-1"/>
            <a:ext cx="9144000" cy="6858001"/>
          </a:xfrm>
          <a:prstGeom prst="rect">
            <a:avLst/>
          </a:prstGeom>
        </p:spPr>
      </p:pic>
      <p:sp>
        <p:nvSpPr>
          <p:cNvPr id="6" name="Title 1">
            <a:extLst>
              <a:ext uri="{FF2B5EF4-FFF2-40B4-BE49-F238E27FC236}">
                <a16:creationId xmlns:a16="http://schemas.microsoft.com/office/drawing/2014/main" id="{4F68B2A7-6A51-41BD-9B02-1D098343ABE5}"/>
              </a:ext>
            </a:extLst>
          </p:cNvPr>
          <p:cNvSpPr txBox="1">
            <a:spLocks/>
          </p:cNvSpPr>
          <p:nvPr/>
        </p:nvSpPr>
        <p:spPr>
          <a:xfrm>
            <a:off x="3825998" y="3388151"/>
            <a:ext cx="3323665" cy="6908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0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when he came to himself, he said, 'How many of my father's hired servants have bread enough and to spare, and I perish with hunger! I will arise and go to my father, and will say to him, "Father, I have sinned against heaven and before you, and I am no longer worthy to be called your son. Make me like one of your hired servants."'"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15:17-19 </a:t>
            </a:r>
          </a:p>
        </p:txBody>
      </p:sp>
      <p:sp>
        <p:nvSpPr>
          <p:cNvPr id="4" name="!!Came">
            <a:extLst>
              <a:ext uri="{FF2B5EF4-FFF2-40B4-BE49-F238E27FC236}">
                <a16:creationId xmlns:a16="http://schemas.microsoft.com/office/drawing/2014/main" id="{9D01A83B-0748-4D4D-A5AA-2670896D97DE}"/>
              </a:ext>
            </a:extLst>
          </p:cNvPr>
          <p:cNvSpPr txBox="1">
            <a:spLocks noChangeArrowheads="1"/>
          </p:cNvSpPr>
          <p:nvPr/>
        </p:nvSpPr>
        <p:spPr bwMode="auto">
          <a:xfrm>
            <a:off x="3867720" y="346898"/>
            <a:ext cx="364395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came to himself</a:t>
            </a:r>
            <a:endParaRPr lang="en-US" altLang="en-US" sz="40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ECF0C4F-CD14-43DE-8D6C-AB2C22772B7F}"/>
              </a:ext>
            </a:extLst>
          </p:cNvPr>
          <p:cNvSpPr txBox="1">
            <a:spLocks noChangeArrowheads="1"/>
          </p:cNvSpPr>
          <p:nvPr/>
        </p:nvSpPr>
        <p:spPr bwMode="auto">
          <a:xfrm>
            <a:off x="3585824" y="3340372"/>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 have sinned</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New">
            <a:extLst>
              <a:ext uri="{FF2B5EF4-FFF2-40B4-BE49-F238E27FC236}">
                <a16:creationId xmlns:a16="http://schemas.microsoft.com/office/drawing/2014/main" id="{562BDFEA-0223-45E3-A1A3-117504316DCE}"/>
              </a:ext>
            </a:extLst>
          </p:cNvPr>
          <p:cNvSpPr txBox="1">
            <a:spLocks/>
          </p:cNvSpPr>
          <p:nvPr/>
        </p:nvSpPr>
        <p:spPr>
          <a:xfrm>
            <a:off x="4367596" y="3165295"/>
            <a:ext cx="2420662"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confess</a:t>
            </a:r>
          </a:p>
        </p:txBody>
      </p:sp>
    </p:spTree>
    <p:extLst>
      <p:ext uri="{BB962C8B-B14F-4D97-AF65-F5344CB8AC3E}">
        <p14:creationId xmlns:p14="http://schemas.microsoft.com/office/powerpoint/2010/main" val="2086279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1000" fill="hold"/>
                                        <p:tgtEl>
                                          <p:spTgt spid="4">
                                            <p:txEl>
                                              <p:pRg st="0" end="0"/>
                                            </p:txEl>
                                          </p:spTgt>
                                        </p:tgtEl>
                                        <p:attrNameLst>
                                          <p:attrName>style.color</p:attrName>
                                        </p:attrNameLst>
                                      </p:cBhvr>
                                      <p:to>
                                        <a:srgbClr val="0066FF"/>
                                      </p:to>
                                    </p:animClr>
                                  </p:childTnLst>
                                </p:cTn>
                              </p:par>
                              <p:par>
                                <p:cTn id="7" presetID="15" presetClass="entr" presetSubtype="0" fill="hold" grpId="0" nodeType="withEffect">
                                  <p:stCondLst>
                                    <p:cond delay="250"/>
                                  </p:stCondLst>
                                  <p:childTnLst>
                                    <p:set>
                                      <p:cBhvr>
                                        <p:cTn id="8" dur="1" fill="hold">
                                          <p:stCondLst>
                                            <p:cond delay="0"/>
                                          </p:stCondLst>
                                        </p:cTn>
                                        <p:tgtEl>
                                          <p:spTgt spid="3074"/>
                                        </p:tgtEl>
                                        <p:attrNameLst>
                                          <p:attrName>style.visibility</p:attrName>
                                        </p:attrNameLst>
                                      </p:cBhvr>
                                      <p:to>
                                        <p:strVal val="visible"/>
                                      </p:to>
                                    </p:set>
                                    <p:anim calcmode="lin" valueType="num">
                                      <p:cBhvr>
                                        <p:cTn id="9" dur="1250" fill="hold"/>
                                        <p:tgtEl>
                                          <p:spTgt spid="3074"/>
                                        </p:tgtEl>
                                        <p:attrNameLst>
                                          <p:attrName>ppt_w</p:attrName>
                                        </p:attrNameLst>
                                      </p:cBhvr>
                                      <p:tavLst>
                                        <p:tav tm="0">
                                          <p:val>
                                            <p:fltVal val="0"/>
                                          </p:val>
                                        </p:tav>
                                        <p:tav tm="100000">
                                          <p:val>
                                            <p:strVal val="#ppt_w"/>
                                          </p:val>
                                        </p:tav>
                                      </p:tavLst>
                                    </p:anim>
                                    <p:anim calcmode="lin" valueType="num">
                                      <p:cBhvr>
                                        <p:cTn id="10" dur="1250" fill="hold"/>
                                        <p:tgtEl>
                                          <p:spTgt spid="3074"/>
                                        </p:tgtEl>
                                        <p:attrNameLst>
                                          <p:attrName>ppt_h</p:attrName>
                                        </p:attrNameLst>
                                      </p:cBhvr>
                                      <p:tavLst>
                                        <p:tav tm="0">
                                          <p:val>
                                            <p:fltVal val="0"/>
                                          </p:val>
                                        </p:tav>
                                        <p:tav tm="100000">
                                          <p:val>
                                            <p:strVal val="#ppt_h"/>
                                          </p:val>
                                        </p:tav>
                                      </p:tavLst>
                                    </p:anim>
                                    <p:anim calcmode="lin" valueType="num">
                                      <p:cBhvr>
                                        <p:cTn id="11" dur="125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2" dur="125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3" fill="hold">
                            <p:stCondLst>
                              <p:cond delay="1500"/>
                            </p:stCondLst>
                            <p:childTnLst>
                              <p:par>
                                <p:cTn id="14" presetID="10" presetClass="exit" presetSubtype="0" fill="hold" grpId="0"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8" presetClass="emph" presetSubtype="0" fill="hold" grpId="1" nodeType="withEffect">
                                  <p:stCondLst>
                                    <p:cond delay="0"/>
                                  </p:stCondLst>
                                  <p:childTnLst>
                                    <p:set>
                                      <p:cBhvr override="childStyle">
                                        <p:cTn id="23" dur="500" fill="hold"/>
                                        <p:tgtEl>
                                          <p:spTgt spid="6"/>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stCondLst>
                                            <p:cond delay="0"/>
                                          </p:stCondLst>
                                        </p:cTn>
                                        <p:tgtEl>
                                          <p:spTgt spid="5"/>
                                        </p:tgtEl>
                                      </p:cBhvr>
                                    </p:animEffect>
                                    <p:anim to="" calcmode="lin" valueType="num">
                                      <p:cBhvr>
                                        <p:cTn id="32"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074" grpId="0"/>
      <p:bldP spid="4" grpId="0"/>
      <p:bldP spid="7"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48E81-AC72-41A0-9F9D-20852104BFE4}"/>
              </a:ext>
            </a:extLst>
          </p:cNvPr>
          <p:cNvPicPr>
            <a:picLocks noChangeAspect="1"/>
          </p:cNvPicPr>
          <p:nvPr/>
        </p:nvPicPr>
        <p:blipFill rotWithShape="1">
          <a:blip r:embed="rId3">
            <a:extLst>
              <a:ext uri="{28A0092B-C50C-407E-A947-70E740481C1C}">
                <a14:useLocalDpi xmlns:a14="http://schemas.microsoft.com/office/drawing/2010/main" val="0"/>
              </a:ext>
            </a:extLst>
          </a:blip>
          <a:srcRect b="13157"/>
          <a:stretch/>
        </p:blipFill>
        <p:spPr>
          <a:xfrm>
            <a:off x="0" y="-1"/>
            <a:ext cx="9144000" cy="6858001"/>
          </a:xfrm>
          <a:prstGeom prst="rect">
            <a:avLst/>
          </a:prstGeom>
        </p:spPr>
      </p:pic>
      <p:sp>
        <p:nvSpPr>
          <p:cNvPr id="7" name="!!New">
            <a:extLst>
              <a:ext uri="{FF2B5EF4-FFF2-40B4-BE49-F238E27FC236}">
                <a16:creationId xmlns:a16="http://schemas.microsoft.com/office/drawing/2014/main" id="{CEB14219-3638-4C9F-B7EC-75C9615CD3E7}"/>
              </a:ext>
            </a:extLst>
          </p:cNvPr>
          <p:cNvSpPr txBox="1">
            <a:spLocks noChangeArrowheads="1"/>
          </p:cNvSpPr>
          <p:nvPr/>
        </p:nvSpPr>
        <p:spPr bwMode="auto">
          <a:xfrm>
            <a:off x="1985906" y="4635028"/>
            <a:ext cx="2605269"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new man</a:t>
            </a:r>
          </a:p>
        </p:txBody>
      </p:sp>
    </p:spTree>
    <p:extLst>
      <p:ext uri="{BB962C8B-B14F-4D97-AF65-F5344CB8AC3E}">
        <p14:creationId xmlns:p14="http://schemas.microsoft.com/office/powerpoint/2010/main" val="1040989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1000" fill="hold"/>
                                        <p:tgtEl>
                                          <p:spTgt spid="7">
                                            <p:txEl>
                                              <p:pRg st="0" end="0"/>
                                            </p:txEl>
                                          </p:spTgt>
                                        </p:tgtEl>
                                        <p:attrNameLst>
                                          <p:attrName>style.color</p:attrName>
                                        </p:attrNameLst>
                                      </p:cBhvr>
                                      <p:to>
                                        <a:srgbClr val="0066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2373C5-E7B7-44FA-A3D9-5E6EB1848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7" name="Title 1">
            <a:extLst>
              <a:ext uri="{FF2B5EF4-FFF2-40B4-BE49-F238E27FC236}">
                <a16:creationId xmlns:a16="http://schemas.microsoft.com/office/drawing/2014/main" id="{7F967CAC-177C-4177-8A91-3783B706AA6E}"/>
              </a:ext>
            </a:extLst>
          </p:cNvPr>
          <p:cNvSpPr txBox="1">
            <a:spLocks/>
          </p:cNvSpPr>
          <p:nvPr/>
        </p:nvSpPr>
        <p:spPr>
          <a:xfrm>
            <a:off x="6528710" y="973279"/>
            <a:ext cx="2206682" cy="6877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truth</a:t>
            </a:r>
          </a:p>
        </p:txBody>
      </p:sp>
      <p:sp>
        <p:nvSpPr>
          <p:cNvPr id="38" name="Title 1">
            <a:extLst>
              <a:ext uri="{FF2B5EF4-FFF2-40B4-BE49-F238E27FC236}">
                <a16:creationId xmlns:a16="http://schemas.microsoft.com/office/drawing/2014/main" id="{B423EE0E-5038-448B-BA29-882DEF3907C8}"/>
              </a:ext>
            </a:extLst>
          </p:cNvPr>
          <p:cNvSpPr txBox="1">
            <a:spLocks/>
          </p:cNvSpPr>
          <p:nvPr/>
        </p:nvSpPr>
        <p:spPr>
          <a:xfrm>
            <a:off x="197097" y="1581401"/>
            <a:ext cx="2602467" cy="6877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is in Jesus</a:t>
            </a:r>
          </a:p>
        </p:txBody>
      </p:sp>
      <p:sp>
        <p:nvSpPr>
          <p:cNvPr id="3074" name="Rectangle 2"/>
          <p:cNvSpPr>
            <a:spLocks noGrp="1" noChangeArrowheads="1"/>
          </p:cNvSpPr>
          <p:nvPr>
            <p:ph type="title"/>
          </p:nvPr>
        </p:nvSpPr>
        <p:spPr>
          <a:xfrm>
            <a:off x="285750" y="289719"/>
            <a:ext cx="85725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if indeed you have heard Him and have been taught by Him, as the truth is in Jesus: that you put off, concerning your former conduct, the old man which grows corrupt according to the deceitful lusts, and be renewed in the spirit of your mind, and that you put  on the new man which was created according to God, in true righteousness and holiness.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4:21-24 </a:t>
            </a:r>
          </a:p>
        </p:txBody>
      </p:sp>
      <p:sp>
        <p:nvSpPr>
          <p:cNvPr id="4" name="!!New">
            <a:extLst>
              <a:ext uri="{FF2B5EF4-FFF2-40B4-BE49-F238E27FC236}">
                <a16:creationId xmlns:a16="http://schemas.microsoft.com/office/drawing/2014/main" id="{FFFC42EC-B22A-4566-A756-BCDDF412243A}"/>
              </a:ext>
            </a:extLst>
          </p:cNvPr>
          <p:cNvSpPr txBox="1">
            <a:spLocks noChangeArrowheads="1"/>
          </p:cNvSpPr>
          <p:nvPr/>
        </p:nvSpPr>
        <p:spPr bwMode="auto">
          <a:xfrm>
            <a:off x="1985906" y="4635028"/>
            <a:ext cx="2605269"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new man</a:t>
            </a:r>
          </a:p>
        </p:txBody>
      </p:sp>
      <p:sp>
        <p:nvSpPr>
          <p:cNvPr id="28" name="Title 1">
            <a:extLst>
              <a:ext uri="{FF2B5EF4-FFF2-40B4-BE49-F238E27FC236}">
                <a16:creationId xmlns:a16="http://schemas.microsoft.com/office/drawing/2014/main" id="{BABFF3A7-E2F8-4CEC-8214-0B4C41F87B4E}"/>
              </a:ext>
            </a:extLst>
          </p:cNvPr>
          <p:cNvSpPr txBox="1">
            <a:spLocks/>
          </p:cNvSpPr>
          <p:nvPr/>
        </p:nvSpPr>
        <p:spPr>
          <a:xfrm>
            <a:off x="2970312" y="3411402"/>
            <a:ext cx="5785021" cy="6877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the spirit of your mind</a:t>
            </a:r>
          </a:p>
        </p:txBody>
      </p:sp>
      <p:sp>
        <p:nvSpPr>
          <p:cNvPr id="5" name="Rectangle 2">
            <a:extLst>
              <a:ext uri="{FF2B5EF4-FFF2-40B4-BE49-F238E27FC236}">
                <a16:creationId xmlns:a16="http://schemas.microsoft.com/office/drawing/2014/main" id="{A832E46C-8B8A-4F18-901E-7AA2009F01ED}"/>
              </a:ext>
            </a:extLst>
          </p:cNvPr>
          <p:cNvSpPr txBox="1">
            <a:spLocks noChangeArrowheads="1"/>
          </p:cNvSpPr>
          <p:nvPr/>
        </p:nvSpPr>
        <p:spPr bwMode="auto">
          <a:xfrm>
            <a:off x="523874" y="323254"/>
            <a:ext cx="8096250" cy="621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if taught truth by Jesus:</a:t>
            </a:r>
          </a:p>
          <a:p>
            <a:pPr algn="l" eaLnBrk="1" hangingPunct="1"/>
            <a:r>
              <a:rPr lang="en-US" altLang="en-US" sz="4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put off your former conduct</a:t>
            </a:r>
          </a:p>
          <a:p>
            <a:pPr algn="l" eaLnBrk="1" hangingPunct="1"/>
            <a:r>
              <a:rPr lang="en-US" altLang="en-US" sz="4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sz="4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the old corrupt man </a:t>
            </a:r>
          </a:p>
          <a:p>
            <a:pPr algn="l" eaLnBrk="1" hangingPunct="1"/>
            <a:r>
              <a:rPr lang="en-US" altLang="en-US" sz="4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	↘</a:t>
            </a:r>
          </a:p>
          <a:p>
            <a:pPr algn="l" eaLnBrk="1" hangingPunct="1"/>
            <a:r>
              <a:rPr lang="en-US" altLang="en-US" sz="4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be renewed in the spirit of your mind</a:t>
            </a:r>
          </a:p>
          <a:p>
            <a:pPr algn="l" eaLnBrk="1" hangingPunct="1"/>
            <a:r>
              <a:rPr lang="en-US" altLang="en-US" sz="4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put on the new man </a:t>
            </a:r>
          </a:p>
          <a:p>
            <a:pPr algn="l" eaLnBrk="1" hangingPunct="1"/>
            <a:r>
              <a:rPr lang="en-US" altLang="en-US" sz="4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created according to God</a:t>
            </a:r>
          </a:p>
          <a:p>
            <a:pPr algn="l" eaLnBrk="1" hangingPunct="1"/>
            <a:r>
              <a:rPr lang="en-US" altLang="en-US" sz="4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in true righteousness</a:t>
            </a:r>
          </a:p>
          <a:p>
            <a:pPr algn="l" eaLnBrk="1" hangingPunct="1"/>
            <a:r>
              <a:rPr lang="en-US" altLang="en-US" sz="4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and holiness</a:t>
            </a:r>
            <a:endParaRPr lang="en-US" altLang="en-US" sz="32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6" name="Arrow: Bent-Up 9">
            <a:extLst>
              <a:ext uri="{FF2B5EF4-FFF2-40B4-BE49-F238E27FC236}">
                <a16:creationId xmlns:a16="http://schemas.microsoft.com/office/drawing/2014/main" id="{C3F56210-4CEF-4B03-A53E-073D6D3FB9C6}"/>
              </a:ext>
            </a:extLst>
          </p:cNvPr>
          <p:cNvSpPr/>
          <p:nvPr/>
        </p:nvSpPr>
        <p:spPr>
          <a:xfrm rot="5400000">
            <a:off x="991166" y="1104334"/>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Up 9">
            <a:extLst>
              <a:ext uri="{FF2B5EF4-FFF2-40B4-BE49-F238E27FC236}">
                <a16:creationId xmlns:a16="http://schemas.microsoft.com/office/drawing/2014/main" id="{516F2466-E06D-4F00-8E65-A74745911F96}"/>
              </a:ext>
            </a:extLst>
          </p:cNvPr>
          <p:cNvSpPr/>
          <p:nvPr/>
        </p:nvSpPr>
        <p:spPr>
          <a:xfrm rot="5400000">
            <a:off x="1037863" y="4175983"/>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Bent-Up 9">
            <a:extLst>
              <a:ext uri="{FF2B5EF4-FFF2-40B4-BE49-F238E27FC236}">
                <a16:creationId xmlns:a16="http://schemas.microsoft.com/office/drawing/2014/main" id="{DCD5FD2B-5DCA-4E0A-AA8B-92FE7AF77000}"/>
              </a:ext>
            </a:extLst>
          </p:cNvPr>
          <p:cNvSpPr/>
          <p:nvPr/>
        </p:nvSpPr>
        <p:spPr>
          <a:xfrm rot="5400000">
            <a:off x="2587263" y="4772883"/>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tar: 5 Points 1">
            <a:extLst>
              <a:ext uri="{FF2B5EF4-FFF2-40B4-BE49-F238E27FC236}">
                <a16:creationId xmlns:a16="http://schemas.microsoft.com/office/drawing/2014/main" id="{5B3EC589-8F6D-4158-A581-0547364BF22E}"/>
              </a:ext>
            </a:extLst>
          </p:cNvPr>
          <p:cNvSpPr/>
          <p:nvPr/>
        </p:nvSpPr>
        <p:spPr>
          <a:xfrm>
            <a:off x="3515518" y="5416549"/>
            <a:ext cx="342900" cy="319881"/>
          </a:xfrm>
          <a:prstGeom prst="star5">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75B0A88D-B826-4B5F-B3D3-1604AD0A71AE}"/>
              </a:ext>
            </a:extLst>
          </p:cNvPr>
          <p:cNvSpPr txBox="1">
            <a:spLocks noChangeArrowheads="1"/>
          </p:cNvSpPr>
          <p:nvPr/>
        </p:nvSpPr>
        <p:spPr bwMode="auto">
          <a:xfrm>
            <a:off x="1092369" y="331986"/>
            <a:ext cx="598712"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if</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6847FB4D-73C3-4C57-A3A9-492389D7D048}"/>
              </a:ext>
            </a:extLst>
          </p:cNvPr>
          <p:cNvSpPr txBox="1">
            <a:spLocks noChangeArrowheads="1"/>
          </p:cNvSpPr>
          <p:nvPr/>
        </p:nvSpPr>
        <p:spPr bwMode="auto">
          <a:xfrm>
            <a:off x="2632079" y="938171"/>
            <a:ext cx="1870240"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taught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61B1DF3D-CBB0-4A23-B3BD-E2BD89B48D9A}"/>
              </a:ext>
            </a:extLst>
          </p:cNvPr>
          <p:cNvSpPr txBox="1">
            <a:spLocks noChangeArrowheads="1"/>
          </p:cNvSpPr>
          <p:nvPr/>
        </p:nvSpPr>
        <p:spPr bwMode="auto">
          <a:xfrm>
            <a:off x="7300786" y="942808"/>
            <a:ext cx="1477018"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3BE5E382-259F-4126-8839-D2DD4E2EB09B}"/>
              </a:ext>
            </a:extLst>
          </p:cNvPr>
          <p:cNvSpPr txBox="1">
            <a:spLocks noChangeArrowheads="1"/>
          </p:cNvSpPr>
          <p:nvPr/>
        </p:nvSpPr>
        <p:spPr bwMode="auto">
          <a:xfrm>
            <a:off x="4268830" y="940553"/>
            <a:ext cx="731060"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by</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81B95740-F5B4-4FC0-9D04-11A86E67DBC1}"/>
              </a:ext>
            </a:extLst>
          </p:cNvPr>
          <p:cNvSpPr txBox="1">
            <a:spLocks noChangeArrowheads="1"/>
          </p:cNvSpPr>
          <p:nvPr/>
        </p:nvSpPr>
        <p:spPr bwMode="auto">
          <a:xfrm>
            <a:off x="1215064" y="1549526"/>
            <a:ext cx="1525144"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Jesus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26B66853-2AEB-41CA-9031-603142218BE7}"/>
              </a:ext>
            </a:extLst>
          </p:cNvPr>
          <p:cNvSpPr txBox="1">
            <a:spLocks noChangeArrowheads="1"/>
          </p:cNvSpPr>
          <p:nvPr/>
        </p:nvSpPr>
        <p:spPr bwMode="auto">
          <a:xfrm>
            <a:off x="4487779" y="1549401"/>
            <a:ext cx="1813902"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put off</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AF7563FB-2353-4197-8700-49DBB37D6104}"/>
              </a:ext>
            </a:extLst>
          </p:cNvPr>
          <p:cNvSpPr txBox="1">
            <a:spLocks noChangeArrowheads="1"/>
          </p:cNvSpPr>
          <p:nvPr/>
        </p:nvSpPr>
        <p:spPr bwMode="auto">
          <a:xfrm>
            <a:off x="676151" y="2160755"/>
            <a:ext cx="4993104"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your former conduct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559EC441-C5B3-496B-B278-58332FE0A1E0}"/>
              </a:ext>
            </a:extLst>
          </p:cNvPr>
          <p:cNvSpPr txBox="1">
            <a:spLocks noChangeArrowheads="1"/>
          </p:cNvSpPr>
          <p:nvPr/>
        </p:nvSpPr>
        <p:spPr bwMode="auto">
          <a:xfrm>
            <a:off x="5464717" y="2163011"/>
            <a:ext cx="1765776"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old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00264A52-739C-4CA2-B75D-37554B356A4C}"/>
              </a:ext>
            </a:extLst>
          </p:cNvPr>
          <p:cNvSpPr txBox="1">
            <a:spLocks noChangeArrowheads="1"/>
          </p:cNvSpPr>
          <p:nvPr/>
        </p:nvSpPr>
        <p:spPr bwMode="auto">
          <a:xfrm>
            <a:off x="3221499" y="2776496"/>
            <a:ext cx="1930398"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corrupt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796DFC16-50AD-4CE2-BB85-6BD34D44E14D}"/>
              </a:ext>
            </a:extLst>
          </p:cNvPr>
          <p:cNvSpPr txBox="1">
            <a:spLocks noChangeArrowheads="1"/>
          </p:cNvSpPr>
          <p:nvPr/>
        </p:nvSpPr>
        <p:spPr bwMode="auto">
          <a:xfrm>
            <a:off x="7057649" y="2163010"/>
            <a:ext cx="1236386"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man</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109135A6-8E25-491D-8835-2BA13C26AFE9}"/>
              </a:ext>
            </a:extLst>
          </p:cNvPr>
          <p:cNvSpPr txBox="1">
            <a:spLocks noChangeArrowheads="1"/>
          </p:cNvSpPr>
          <p:nvPr/>
        </p:nvSpPr>
        <p:spPr bwMode="auto">
          <a:xfrm>
            <a:off x="4509586" y="3383089"/>
            <a:ext cx="4232250"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 renewed in the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D0A6D248-463F-4538-9377-EE73DE7EACAD}"/>
              </a:ext>
            </a:extLst>
          </p:cNvPr>
          <p:cNvSpPr txBox="1">
            <a:spLocks noChangeArrowheads="1"/>
          </p:cNvSpPr>
          <p:nvPr/>
        </p:nvSpPr>
        <p:spPr bwMode="auto">
          <a:xfrm>
            <a:off x="577516" y="3996699"/>
            <a:ext cx="4211053"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spirit of your mind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B92C845B-89C5-4F36-8E4A-4FDCB6EA2755}"/>
              </a:ext>
            </a:extLst>
          </p:cNvPr>
          <p:cNvSpPr txBox="1">
            <a:spLocks noChangeArrowheads="1"/>
          </p:cNvSpPr>
          <p:nvPr/>
        </p:nvSpPr>
        <p:spPr bwMode="auto">
          <a:xfrm>
            <a:off x="7522118" y="3994191"/>
            <a:ext cx="1067944"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put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96BAA4F8-ECFB-45DB-BA93-FD9CF3067E01}"/>
              </a:ext>
            </a:extLst>
          </p:cNvPr>
          <p:cNvSpPr txBox="1">
            <a:spLocks noChangeArrowheads="1"/>
          </p:cNvSpPr>
          <p:nvPr/>
        </p:nvSpPr>
        <p:spPr bwMode="auto">
          <a:xfrm>
            <a:off x="661612" y="4605421"/>
            <a:ext cx="3775049"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on the new man</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0A7E1BCD-14B9-4A7C-B375-54BB7F7E9912}"/>
              </a:ext>
            </a:extLst>
          </p:cNvPr>
          <p:cNvSpPr txBox="1">
            <a:spLocks noChangeArrowheads="1"/>
          </p:cNvSpPr>
          <p:nvPr/>
        </p:nvSpPr>
        <p:spPr bwMode="auto">
          <a:xfrm>
            <a:off x="6535780" y="4598278"/>
            <a:ext cx="1946249"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created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2C880F91-1E89-4050-8088-2EA317519387}"/>
              </a:ext>
            </a:extLst>
          </p:cNvPr>
          <p:cNvSpPr txBox="1">
            <a:spLocks noChangeArrowheads="1"/>
          </p:cNvSpPr>
          <p:nvPr/>
        </p:nvSpPr>
        <p:spPr bwMode="auto">
          <a:xfrm>
            <a:off x="120318" y="5216650"/>
            <a:ext cx="4208186"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according to God</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D3872B10-AE01-4462-97C5-09B45E7CDD7B}"/>
              </a:ext>
            </a:extLst>
          </p:cNvPr>
          <p:cNvSpPr txBox="1">
            <a:spLocks noChangeArrowheads="1"/>
          </p:cNvSpPr>
          <p:nvPr/>
        </p:nvSpPr>
        <p:spPr bwMode="auto">
          <a:xfrm>
            <a:off x="3917409" y="5214270"/>
            <a:ext cx="5149514"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in true righteousness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C3131C72-1739-4639-A535-06AFF6CA0DF3}"/>
              </a:ext>
            </a:extLst>
          </p:cNvPr>
          <p:cNvSpPr txBox="1">
            <a:spLocks noChangeArrowheads="1"/>
          </p:cNvSpPr>
          <p:nvPr/>
        </p:nvSpPr>
        <p:spPr bwMode="auto">
          <a:xfrm>
            <a:off x="1149686" y="5825499"/>
            <a:ext cx="3094595"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and holiness</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3" name="Rectangle 2">
            <a:extLst>
              <a:ext uri="{FF2B5EF4-FFF2-40B4-BE49-F238E27FC236}">
                <a16:creationId xmlns:a16="http://schemas.microsoft.com/office/drawing/2014/main" id="{3FF7B522-88C8-463B-8BB5-5D84D9FAB80C}"/>
              </a:ext>
            </a:extLst>
          </p:cNvPr>
          <p:cNvSpPr txBox="1">
            <a:spLocks noChangeArrowheads="1"/>
          </p:cNvSpPr>
          <p:nvPr/>
        </p:nvSpPr>
        <p:spPr bwMode="auto">
          <a:xfrm>
            <a:off x="3017956" y="3354399"/>
            <a:ext cx="569777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 the spirit of your mind</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9" name="Rectangle 6">
            <a:extLst>
              <a:ext uri="{FF2B5EF4-FFF2-40B4-BE49-F238E27FC236}">
                <a16:creationId xmlns:a16="http://schemas.microsoft.com/office/drawing/2014/main" id="{1D55496F-3590-47B1-BD41-ECE571BB4C12}"/>
              </a:ext>
            </a:extLst>
          </p:cNvPr>
          <p:cNvSpPr>
            <a:spLocks noChangeArrowheads="1"/>
          </p:cNvSpPr>
          <p:nvPr/>
        </p:nvSpPr>
        <p:spPr bwMode="auto">
          <a:xfrm>
            <a:off x="3039928" y="326022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30" name="Rectangle 9">
            <a:extLst>
              <a:ext uri="{FF2B5EF4-FFF2-40B4-BE49-F238E27FC236}">
                <a16:creationId xmlns:a16="http://schemas.microsoft.com/office/drawing/2014/main" id="{C564E287-6020-4B4E-B908-3CBA40FA637E}"/>
              </a:ext>
            </a:extLst>
          </p:cNvPr>
          <p:cNvSpPr>
            <a:spLocks noChangeArrowheads="1"/>
          </p:cNvSpPr>
          <p:nvPr/>
        </p:nvSpPr>
        <p:spPr bwMode="auto">
          <a:xfrm>
            <a:off x="7419566" y="4597284"/>
            <a:ext cx="118129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10" b="1" dirty="0">
                <a:solidFill>
                  <a:srgbClr val="CC9900"/>
                </a:solidFill>
                <a:latin typeface="Calibri" panose="020F0502020204030204" pitchFamily="34" charset="0"/>
                <a:cs typeface="Calibri" panose="020F0502020204030204" pitchFamily="34" charset="0"/>
              </a:rPr>
              <a:t>God</a:t>
            </a:r>
            <a:endParaRPr lang="en-US" sz="4010" b="1" i="1" dirty="0">
              <a:solidFill>
                <a:srgbClr val="CC9900"/>
              </a:solidFill>
              <a:latin typeface="Calibri" panose="020F0502020204030204" pitchFamily="34" charset="0"/>
              <a:cs typeface="Calibri" panose="020F0502020204030204" pitchFamily="34" charset="0"/>
            </a:endParaRPr>
          </a:p>
        </p:txBody>
      </p:sp>
      <p:sp>
        <p:nvSpPr>
          <p:cNvPr id="31" name="Rectangle 6">
            <a:extLst>
              <a:ext uri="{FF2B5EF4-FFF2-40B4-BE49-F238E27FC236}">
                <a16:creationId xmlns:a16="http://schemas.microsoft.com/office/drawing/2014/main" id="{523D9FF2-FF77-4898-AFF5-59CB336F463D}"/>
              </a:ext>
            </a:extLst>
          </p:cNvPr>
          <p:cNvSpPr>
            <a:spLocks noChangeArrowheads="1"/>
          </p:cNvSpPr>
          <p:nvPr/>
        </p:nvSpPr>
        <p:spPr bwMode="auto">
          <a:xfrm>
            <a:off x="3845605" y="508640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pic>
        <p:nvPicPr>
          <p:cNvPr id="3072" name="Graphic 3071" descr="Angel face with no fill">
            <a:extLst>
              <a:ext uri="{FF2B5EF4-FFF2-40B4-BE49-F238E27FC236}">
                <a16:creationId xmlns:a16="http://schemas.microsoft.com/office/drawing/2014/main" id="{B78D9F7B-BB33-402A-BDDE-53CABDEAD4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5141" y="5889811"/>
            <a:ext cx="605118" cy="605118"/>
          </a:xfrm>
          <a:prstGeom prst="rect">
            <a:avLst/>
          </a:prstGeom>
          <a:effectLst/>
          <a:scene3d>
            <a:camera prst="orthographicFront"/>
            <a:lightRig rig="threePt" dir="t"/>
          </a:scene3d>
          <a:sp3d>
            <a:bevelT/>
          </a:sp3d>
        </p:spPr>
      </p:pic>
      <p:sp>
        <p:nvSpPr>
          <p:cNvPr id="34" name="Rectangle 2">
            <a:extLst>
              <a:ext uri="{FF2B5EF4-FFF2-40B4-BE49-F238E27FC236}">
                <a16:creationId xmlns:a16="http://schemas.microsoft.com/office/drawing/2014/main" id="{66DB34B2-22D0-4564-8E57-6E2C9B9764FD}"/>
              </a:ext>
            </a:extLst>
          </p:cNvPr>
          <p:cNvSpPr txBox="1">
            <a:spLocks noChangeArrowheads="1"/>
          </p:cNvSpPr>
          <p:nvPr/>
        </p:nvSpPr>
        <p:spPr bwMode="auto">
          <a:xfrm>
            <a:off x="6311900" y="916877"/>
            <a:ext cx="263666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truth</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35" name="Rectangle 2">
            <a:extLst>
              <a:ext uri="{FF2B5EF4-FFF2-40B4-BE49-F238E27FC236}">
                <a16:creationId xmlns:a16="http://schemas.microsoft.com/office/drawing/2014/main" id="{6E929159-CA28-4FC4-BB3C-B6893D29F8CF}"/>
              </a:ext>
            </a:extLst>
          </p:cNvPr>
          <p:cNvSpPr txBox="1">
            <a:spLocks noChangeArrowheads="1"/>
          </p:cNvSpPr>
          <p:nvPr/>
        </p:nvSpPr>
        <p:spPr bwMode="auto">
          <a:xfrm>
            <a:off x="233680" y="1511301"/>
            <a:ext cx="2529840" cy="78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is in Jesus</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36" name="Rectangle 6">
            <a:extLst>
              <a:ext uri="{FF2B5EF4-FFF2-40B4-BE49-F238E27FC236}">
                <a16:creationId xmlns:a16="http://schemas.microsoft.com/office/drawing/2014/main" id="{85ACD828-A780-4DC0-89F0-BE8A6971FC7F}"/>
              </a:ext>
            </a:extLst>
          </p:cNvPr>
          <p:cNvSpPr>
            <a:spLocks noChangeArrowheads="1"/>
          </p:cNvSpPr>
          <p:nvPr/>
        </p:nvSpPr>
        <p:spPr bwMode="auto">
          <a:xfrm>
            <a:off x="710559" y="1548537"/>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9" name="Oval 44">
            <a:extLst>
              <a:ext uri="{FF2B5EF4-FFF2-40B4-BE49-F238E27FC236}">
                <a16:creationId xmlns:a16="http://schemas.microsoft.com/office/drawing/2014/main" id="{4579385D-B809-4671-BD79-C7FA5A61A568}"/>
              </a:ext>
            </a:extLst>
          </p:cNvPr>
          <p:cNvSpPr/>
          <p:nvPr/>
        </p:nvSpPr>
        <p:spPr>
          <a:xfrm>
            <a:off x="314960" y="1597660"/>
            <a:ext cx="606530" cy="656130"/>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40" name="Rectangle 6">
            <a:extLst>
              <a:ext uri="{FF2B5EF4-FFF2-40B4-BE49-F238E27FC236}">
                <a16:creationId xmlns:a16="http://schemas.microsoft.com/office/drawing/2014/main" id="{A3E023B6-CCFC-415D-9218-922F281DF1FC}"/>
              </a:ext>
            </a:extLst>
          </p:cNvPr>
          <p:cNvSpPr>
            <a:spLocks noChangeArrowheads="1"/>
          </p:cNvSpPr>
          <p:nvPr/>
        </p:nvSpPr>
        <p:spPr bwMode="auto">
          <a:xfrm>
            <a:off x="207639" y="1515517"/>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w="11430"/>
                <a:solidFill>
                  <a:srgbClr val="FFC000"/>
                </a:solidFill>
                <a:effectLst>
                  <a:glow rad="1016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41" name="Heart 10">
            <a:extLst>
              <a:ext uri="{FF2B5EF4-FFF2-40B4-BE49-F238E27FC236}">
                <a16:creationId xmlns:a16="http://schemas.microsoft.com/office/drawing/2014/main" id="{DB566A47-A65D-4817-97CE-AD2F2EDFDD31}"/>
              </a:ext>
            </a:extLst>
          </p:cNvPr>
          <p:cNvSpPr/>
          <p:nvPr/>
        </p:nvSpPr>
        <p:spPr bwMode="auto">
          <a:xfrm>
            <a:off x="7544516" y="3436939"/>
            <a:ext cx="726539" cy="685800"/>
          </a:xfrm>
          <a:prstGeom prst="heart">
            <a:avLst/>
          </a:prstGeom>
          <a:solidFill>
            <a:srgbClr val="FF0000"/>
          </a:solidFill>
          <a:ln w="9525" cap="flat" cmpd="sng" algn="ctr">
            <a:solidFill>
              <a:schemeClr val="tx1"/>
            </a:solidFill>
            <a:prstDash val="solid"/>
            <a:round/>
            <a:headEnd type="none" w="med" len="med"/>
            <a:tailEnd type="none" w="med" len="med"/>
          </a:ln>
          <a:effectLst/>
          <a:scene3d>
            <a:camera prst="orthographicFront"/>
            <a:lightRig rig="threePt" dir="t"/>
          </a:scene3d>
          <a:sp3d extrusionH="107950">
            <a:bevelT w="120650" h="127000"/>
          </a:sp3d>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
        <p:nvSpPr>
          <p:cNvPr id="42" name="Multiply 42">
            <a:extLst>
              <a:ext uri="{FF2B5EF4-FFF2-40B4-BE49-F238E27FC236}">
                <a16:creationId xmlns:a16="http://schemas.microsoft.com/office/drawing/2014/main" id="{E434999A-75E0-4F7D-B82A-42A7F3E47786}"/>
              </a:ext>
            </a:extLst>
          </p:cNvPr>
          <p:cNvSpPr/>
          <p:nvPr/>
        </p:nvSpPr>
        <p:spPr>
          <a:xfrm>
            <a:off x="2088663" y="880915"/>
            <a:ext cx="1156814" cy="875764"/>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898886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par>
                                <p:cTn id="23" presetID="18" presetClass="emph" presetSubtype="0" fill="hold" grpId="1" nodeType="withEffect">
                                  <p:stCondLst>
                                    <p:cond delay="0"/>
                                  </p:stCondLst>
                                  <p:childTnLst>
                                    <p:set>
                                      <p:cBhvr override="childStyle">
                                        <p:cTn id="24" dur="500" fill="hold"/>
                                        <p:tgtEl>
                                          <p:spTgt spid="37"/>
                                        </p:tgtEl>
                                        <p:attrNameLst>
                                          <p:attrName>style.textDecorationUnderline</p:attrName>
                                        </p:attrNameLst>
                                      </p:cBhvr>
                                      <p:to>
                                        <p:strVal val="true"/>
                                      </p:to>
                                    </p:set>
                                  </p:childTnLst>
                                </p:cTn>
                              </p:par>
                              <p:par>
                                <p:cTn id="25" presetID="22" presetClass="entr" presetSubtype="8" fill="hold" grpId="0" nodeType="withEffect">
                                  <p:stCondLst>
                                    <p:cond delay="40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par>
                                <p:cTn id="28" presetID="22" presetClass="entr" presetSubtype="8" fill="hold" grpId="0" nodeType="withEffect">
                                  <p:stCondLst>
                                    <p:cond delay="40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par>
                                <p:cTn id="31" presetID="18" presetClass="emph" presetSubtype="0" fill="hold" grpId="1" nodeType="withEffect">
                                  <p:stCondLst>
                                    <p:cond delay="400"/>
                                  </p:stCondLst>
                                  <p:childTnLst>
                                    <p:set>
                                      <p:cBhvr override="childStyle">
                                        <p:cTn id="32" dur="500" fill="hold"/>
                                        <p:tgtEl>
                                          <p:spTgt spid="38"/>
                                        </p:tgtEl>
                                        <p:attrNameLst>
                                          <p:attrName>style.textDecorationUnderline</p:attrName>
                                        </p:attrNameLst>
                                      </p:cBhvr>
                                      <p:to>
                                        <p:strVal val="true"/>
                                      </p:to>
                                    </p:set>
                                  </p:childTnLst>
                                </p:cTn>
                              </p:par>
                            </p:childTnLst>
                          </p:cTn>
                        </p:par>
                        <p:par>
                          <p:cTn id="33" fill="hold">
                            <p:stCondLst>
                              <p:cond delay="900"/>
                            </p:stCondLst>
                            <p:childTnLst>
                              <p:par>
                                <p:cTn id="34" presetID="0"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dissolve">
                                      <p:cBhvr>
                                        <p:cTn id="36" dur="500">
                                          <p:stCondLst>
                                            <p:cond delay="0"/>
                                          </p:stCondLst>
                                        </p:cTn>
                                        <p:tgtEl>
                                          <p:spTgt spid="36"/>
                                        </p:tgtEl>
                                      </p:cBhvr>
                                    </p:animEffect>
                                    <p:anim to="" calcmode="lin" valueType="num">
                                      <p:cBhvr>
                                        <p:cTn id="37" dur="500" fill="hold">
                                          <p:stCondLst>
                                            <p:cond delay="0"/>
                                          </p:stCondLst>
                                        </p:cTn>
                                        <p:tgtEl>
                                          <p:spTgt spid="36"/>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36"/>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dissolve">
                                      <p:cBhvr>
                                        <p:cTn id="43" dur="500">
                                          <p:stCondLst>
                                            <p:cond delay="0"/>
                                          </p:stCondLst>
                                        </p:cTn>
                                        <p:tgtEl>
                                          <p:spTgt spid="39"/>
                                        </p:tgtEl>
                                      </p:cBhvr>
                                    </p:animEffect>
                                    <p:anim to="" calcmode="lin" valueType="num">
                                      <p:cBhvr>
                                        <p:cTn id="44" dur="500" fill="hold">
                                          <p:stCondLst>
                                            <p:cond delay="0"/>
                                          </p:stCondLst>
                                        </p:cTn>
                                        <p:tgtEl>
                                          <p:spTgt spid="39"/>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39"/>
                                        </p:tgtEl>
                                        <p:attrNameLst>
                                          <p:attrName>ppt_h</p:attrName>
                                        </p:attrNameLst>
                                      </p:cBhvr>
                                      <p:tavLst>
                                        <p:tav tm="0">
                                          <p:val>
                                            <p:strVal val="#ppt_h*4"/>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 calcmode="lin" valueType="num">
                                      <p:cBhvr>
                                        <p:cTn id="50" dur="500" fill="hold"/>
                                        <p:tgtEl>
                                          <p:spTgt spid="40"/>
                                        </p:tgtEl>
                                        <p:attrNameLst>
                                          <p:attrName>ppt_w</p:attrName>
                                        </p:attrNameLst>
                                      </p:cBhvr>
                                      <p:tavLst>
                                        <p:tav tm="0">
                                          <p:val>
                                            <p:fltVal val="0"/>
                                          </p:val>
                                        </p:tav>
                                        <p:tav tm="100000">
                                          <p:val>
                                            <p:strVal val="#ppt_w"/>
                                          </p:val>
                                        </p:tav>
                                      </p:tavLst>
                                    </p:anim>
                                    <p:anim calcmode="lin" valueType="num">
                                      <p:cBhvr>
                                        <p:cTn id="51" dur="500" fill="hold"/>
                                        <p:tgtEl>
                                          <p:spTgt spid="40"/>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250"/>
                                        <p:tgtEl>
                                          <p:spTgt spid="1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250"/>
                                        <p:tgtEl>
                                          <p:spTgt spid="1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50"/>
                                        <p:tgtEl>
                                          <p:spTgt spid="1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250"/>
                                        <p:tgtEl>
                                          <p:spTgt spid="1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250"/>
                                        <p:tgtEl>
                                          <p:spTgt spid="1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250"/>
                                        <p:tgtEl>
                                          <p:spTgt spid="1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250"/>
                                        <p:tgtEl>
                                          <p:spTgt spid="1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250"/>
                                        <p:tgtEl>
                                          <p:spTgt spid="1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250"/>
                                        <p:tgtEl>
                                          <p:spTgt spid="1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250"/>
                                        <p:tgtEl>
                                          <p:spTgt spid="20"/>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250"/>
                                        <p:tgtEl>
                                          <p:spTgt spid="21"/>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250"/>
                                        <p:tgtEl>
                                          <p:spTgt spid="2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250"/>
                                        <p:tgtEl>
                                          <p:spTgt spid="23"/>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fade">
                                      <p:cBhvr>
                                        <p:cTn id="98" dur="250"/>
                                        <p:tgtEl>
                                          <p:spTgt spid="24"/>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fade">
                                      <p:cBhvr>
                                        <p:cTn id="101" dur="250"/>
                                        <p:tgtEl>
                                          <p:spTgt spid="2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fade">
                                      <p:cBhvr>
                                        <p:cTn id="104" dur="250"/>
                                        <p:tgtEl>
                                          <p:spTgt spid="26"/>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250"/>
                                        <p:tgtEl>
                                          <p:spTgt spid="27"/>
                                        </p:tgtEl>
                                      </p:cBhvr>
                                    </p:animEffect>
                                  </p:childTnLst>
                                </p:cTn>
                              </p:par>
                              <p:par>
                                <p:cTn id="108" presetID="42" presetClass="path" presetSubtype="0" accel="50000" decel="50000" fill="hold" grpId="2" nodeType="withEffect">
                                  <p:stCondLst>
                                    <p:cond delay="0"/>
                                  </p:stCondLst>
                                  <p:childTnLst>
                                    <p:animMotion origin="layout" path="M -3.33333E-6 2.96296E-6 L -0.06927 0.00023 " pathEditMode="relative" rAng="0" ptsTypes="AA">
                                      <p:cBhvr>
                                        <p:cTn id="109" dur="2000" fill="hold"/>
                                        <p:tgtEl>
                                          <p:spTgt spid="10"/>
                                        </p:tgtEl>
                                        <p:attrNameLst>
                                          <p:attrName>ppt_x</p:attrName>
                                          <p:attrName>ppt_y</p:attrName>
                                        </p:attrNameLst>
                                      </p:cBhvr>
                                      <p:rCtr x="-3472" y="0"/>
                                    </p:animMotion>
                                  </p:childTnLst>
                                </p:cTn>
                              </p:par>
                              <p:par>
                                <p:cTn id="110" presetID="42" presetClass="path" presetSubtype="0" accel="50000" decel="50000" fill="hold" grpId="2" nodeType="withEffect">
                                  <p:stCondLst>
                                    <p:cond delay="0"/>
                                  </p:stCondLst>
                                  <p:childTnLst>
                                    <p:animMotion origin="layout" path="M -4.16667E-6 -2.96296E-6 L -0.20312 -0.08842 " pathEditMode="relative" rAng="0" ptsTypes="AA">
                                      <p:cBhvr>
                                        <p:cTn id="111" dur="2000" fill="hold"/>
                                        <p:tgtEl>
                                          <p:spTgt spid="11"/>
                                        </p:tgtEl>
                                        <p:attrNameLst>
                                          <p:attrName>ppt_x</p:attrName>
                                          <p:attrName>ppt_y</p:attrName>
                                        </p:attrNameLst>
                                      </p:cBhvr>
                                      <p:rCtr x="-10156" y="-4421"/>
                                    </p:animMotion>
                                  </p:childTnLst>
                                </p:cTn>
                              </p:par>
                              <p:par>
                                <p:cTn id="112" presetID="42" presetClass="path" presetSubtype="0" accel="50000" decel="50000" fill="hold" grpId="2" nodeType="withEffect">
                                  <p:stCondLst>
                                    <p:cond delay="0"/>
                                  </p:stCondLst>
                                  <p:childTnLst>
                                    <p:animMotion origin="layout" path="M 3.33333E-6 2.59259E-6 L -0.5441 -0.08866 " pathEditMode="relative" rAng="0" ptsTypes="AA">
                                      <p:cBhvr>
                                        <p:cTn id="113" dur="2000" fill="hold"/>
                                        <p:tgtEl>
                                          <p:spTgt spid="12"/>
                                        </p:tgtEl>
                                        <p:attrNameLst>
                                          <p:attrName>ppt_x</p:attrName>
                                          <p:attrName>ppt_y</p:attrName>
                                        </p:attrNameLst>
                                      </p:cBhvr>
                                      <p:rCtr x="-27205" y="-4444"/>
                                    </p:animMotion>
                                  </p:childTnLst>
                                </p:cTn>
                              </p:par>
                              <p:par>
                                <p:cTn id="114" presetID="42" presetClass="path" presetSubtype="0" accel="50000" decel="50000" fill="hold" grpId="2" nodeType="withEffect">
                                  <p:stCondLst>
                                    <p:cond delay="0"/>
                                  </p:stCondLst>
                                  <p:childTnLst>
                                    <p:animMotion origin="layout" path="M -8.33333E-7 -4.44444E-6 L -0.07257 -0.08796 " pathEditMode="relative" rAng="0" ptsTypes="AA">
                                      <p:cBhvr>
                                        <p:cTn id="115" dur="2000" fill="hold"/>
                                        <p:tgtEl>
                                          <p:spTgt spid="13"/>
                                        </p:tgtEl>
                                        <p:attrNameLst>
                                          <p:attrName>ppt_x</p:attrName>
                                          <p:attrName>ppt_y</p:attrName>
                                        </p:attrNameLst>
                                      </p:cBhvr>
                                      <p:rCtr x="-3628" y="-4398"/>
                                    </p:animMotion>
                                  </p:childTnLst>
                                </p:cTn>
                              </p:par>
                              <p:par>
                                <p:cTn id="116" presetID="42" presetClass="path" presetSubtype="0" accel="50000" decel="50000" fill="hold" grpId="2" nodeType="withEffect">
                                  <p:stCondLst>
                                    <p:cond delay="0"/>
                                  </p:stCondLst>
                                  <p:childTnLst>
                                    <p:animMotion origin="layout" path="M 4.16667E-6 -3.33333E-6 L 0.31927 -0.17708 " pathEditMode="relative" rAng="0" ptsTypes="AA">
                                      <p:cBhvr>
                                        <p:cTn id="117" dur="2000" fill="hold"/>
                                        <p:tgtEl>
                                          <p:spTgt spid="14"/>
                                        </p:tgtEl>
                                        <p:attrNameLst>
                                          <p:attrName>ppt_x</p:attrName>
                                          <p:attrName>ppt_y</p:attrName>
                                        </p:attrNameLst>
                                      </p:cBhvr>
                                      <p:rCtr x="15955" y="-8866"/>
                                    </p:animMotion>
                                  </p:childTnLst>
                                </p:cTn>
                              </p:par>
                              <p:par>
                                <p:cTn id="118" presetID="42" presetClass="path" presetSubtype="0" accel="50000" decel="50000" fill="hold" grpId="2" nodeType="withEffect">
                                  <p:stCondLst>
                                    <p:cond delay="0"/>
                                  </p:stCondLst>
                                  <p:childTnLst>
                                    <p:animMotion origin="layout" path="M -5.55556E-7 -3.33333E-6 L -0.34427 -0.08819 " pathEditMode="relative" rAng="0" ptsTypes="AA">
                                      <p:cBhvr>
                                        <p:cTn id="119" dur="2000" fill="hold"/>
                                        <p:tgtEl>
                                          <p:spTgt spid="15"/>
                                        </p:tgtEl>
                                        <p:attrNameLst>
                                          <p:attrName>ppt_x</p:attrName>
                                          <p:attrName>ppt_y</p:attrName>
                                        </p:attrNameLst>
                                      </p:cBhvr>
                                      <p:rCtr x="-17222" y="-4421"/>
                                    </p:animMotion>
                                  </p:childTnLst>
                                </p:cTn>
                              </p:par>
                              <p:par>
                                <p:cTn id="120" presetID="42" presetClass="path" presetSubtype="0" accel="50000" decel="50000" fill="hold" grpId="2" nodeType="withEffect">
                                  <p:stCondLst>
                                    <p:cond delay="0"/>
                                  </p:stCondLst>
                                  <p:childTnLst>
                                    <p:animMotion origin="layout" path="M 5E-6 -3.7037E-6 L 0.22709 -0.17731 " pathEditMode="relative" rAng="0" ptsTypes="AA">
                                      <p:cBhvr>
                                        <p:cTn id="121" dur="2000" fill="hold"/>
                                        <p:tgtEl>
                                          <p:spTgt spid="16"/>
                                        </p:tgtEl>
                                        <p:attrNameLst>
                                          <p:attrName>ppt_x</p:attrName>
                                          <p:attrName>ppt_y</p:attrName>
                                        </p:attrNameLst>
                                      </p:cBhvr>
                                      <p:rCtr x="11354" y="-8866"/>
                                    </p:animMotion>
                                  </p:childTnLst>
                                </p:cTn>
                              </p:par>
                              <p:par>
                                <p:cTn id="122" presetID="42" presetClass="path" presetSubtype="0" accel="50000" decel="50000" fill="hold" grpId="2" nodeType="withEffect">
                                  <p:stCondLst>
                                    <p:cond delay="0"/>
                                  </p:stCondLst>
                                  <p:childTnLst>
                                    <p:animMotion origin="layout" path="M 2.77778E-6 3.33333E-6 L -0.27049 3.33333E-6 " pathEditMode="relative" rAng="0" ptsTypes="AA">
                                      <p:cBhvr>
                                        <p:cTn id="123" dur="2000" fill="hold"/>
                                        <p:tgtEl>
                                          <p:spTgt spid="17"/>
                                        </p:tgtEl>
                                        <p:attrNameLst>
                                          <p:attrName>ppt_x</p:attrName>
                                          <p:attrName>ppt_y</p:attrName>
                                        </p:attrNameLst>
                                      </p:cBhvr>
                                      <p:rCtr x="-13524" y="0"/>
                                    </p:animMotion>
                                  </p:childTnLst>
                                </p:cTn>
                              </p:par>
                              <p:par>
                                <p:cTn id="124" presetID="42" presetClass="path" presetSubtype="0" accel="50000" decel="50000" fill="hold" grpId="2" nodeType="withEffect">
                                  <p:stCondLst>
                                    <p:cond delay="0"/>
                                  </p:stCondLst>
                                  <p:childTnLst>
                                    <p:animMotion origin="layout" path="M -2.5E-6 1.48148E-6 L 0.14584 -0.08935 " pathEditMode="relative" rAng="0" ptsTypes="AA">
                                      <p:cBhvr>
                                        <p:cTn id="125" dur="2000" fill="hold"/>
                                        <p:tgtEl>
                                          <p:spTgt spid="18"/>
                                        </p:tgtEl>
                                        <p:attrNameLst>
                                          <p:attrName>ppt_x</p:attrName>
                                          <p:attrName>ppt_y</p:attrName>
                                        </p:attrNameLst>
                                      </p:cBhvr>
                                      <p:rCtr x="7292" y="-4468"/>
                                    </p:animMotion>
                                  </p:childTnLst>
                                </p:cTn>
                              </p:par>
                              <p:par>
                                <p:cTn id="126" presetID="42" presetClass="path" presetSubtype="0" accel="50000" decel="50000" fill="hold" grpId="2" nodeType="withEffect">
                                  <p:stCondLst>
                                    <p:cond delay="0"/>
                                  </p:stCondLst>
                                  <p:childTnLst>
                                    <p:animMotion origin="layout" path="M 2.77778E-7 3.33333E-6 L -0.08611 3.33333E-6 " pathEditMode="relative" rAng="0" ptsTypes="AA">
                                      <p:cBhvr>
                                        <p:cTn id="127" dur="2000" fill="hold"/>
                                        <p:tgtEl>
                                          <p:spTgt spid="19"/>
                                        </p:tgtEl>
                                        <p:attrNameLst>
                                          <p:attrName>ppt_x</p:attrName>
                                          <p:attrName>ppt_y</p:attrName>
                                        </p:attrNameLst>
                                      </p:cBhvr>
                                      <p:rCtr x="-4306" y="0"/>
                                    </p:animMotion>
                                  </p:childTnLst>
                                </p:cTn>
                              </p:par>
                              <p:par>
                                <p:cTn id="128" presetID="42" presetClass="path" presetSubtype="0" accel="50000" decel="50000" fill="hold" grpId="2" nodeType="withEffect">
                                  <p:stCondLst>
                                    <p:cond delay="0"/>
                                  </p:stCondLst>
                                  <p:childTnLst>
                                    <p:animMotion origin="layout" path="M -2.77778E-6 -4.44444E-6 L -0.44705 -4.44444E-6 " pathEditMode="relative" rAng="0" ptsTypes="AA">
                                      <p:cBhvr>
                                        <p:cTn id="129" dur="2000" fill="hold"/>
                                        <p:tgtEl>
                                          <p:spTgt spid="20"/>
                                        </p:tgtEl>
                                        <p:attrNameLst>
                                          <p:attrName>ppt_x</p:attrName>
                                          <p:attrName>ppt_y</p:attrName>
                                        </p:attrNameLst>
                                      </p:cBhvr>
                                      <p:rCtr x="-22361" y="0"/>
                                    </p:animMotion>
                                  </p:childTnLst>
                                </p:cTn>
                              </p:par>
                              <p:par>
                                <p:cTn id="130" presetID="42" presetClass="path" presetSubtype="0" accel="50000" decel="50000" fill="hold" grpId="2" nodeType="withEffect">
                                  <p:stCondLst>
                                    <p:cond delay="0"/>
                                  </p:stCondLst>
                                  <p:childTnLst>
                                    <p:animMotion origin="layout" path="M -2.77778E-6 2.22222E-6 L 0.42101 -0.08959 " pathEditMode="relative" rAng="0" ptsTypes="AA">
                                      <p:cBhvr>
                                        <p:cTn id="131" dur="2000" fill="hold"/>
                                        <p:tgtEl>
                                          <p:spTgt spid="21"/>
                                        </p:tgtEl>
                                        <p:attrNameLst>
                                          <p:attrName>ppt_x</p:attrName>
                                          <p:attrName>ppt_y</p:attrName>
                                        </p:attrNameLst>
                                      </p:cBhvr>
                                      <p:rCtr x="21042" y="-4491"/>
                                    </p:animMotion>
                                  </p:childTnLst>
                                </p:cTn>
                              </p:par>
                              <p:par>
                                <p:cTn id="132" presetID="42" presetClass="path" presetSubtype="0" accel="50000" decel="50000" fill="hold" grpId="2" nodeType="withEffect">
                                  <p:stCondLst>
                                    <p:cond delay="0"/>
                                  </p:stCondLst>
                                  <p:childTnLst>
                                    <p:animMotion origin="layout" path="M -2.77778E-6 -4.81481E-6 L -0.67413 -0.00046 " pathEditMode="relative" rAng="0" ptsTypes="AA">
                                      <p:cBhvr>
                                        <p:cTn id="133" dur="2000" fill="hold"/>
                                        <p:tgtEl>
                                          <p:spTgt spid="22"/>
                                        </p:tgtEl>
                                        <p:attrNameLst>
                                          <p:attrName>ppt_x</p:attrName>
                                          <p:attrName>ppt_y</p:attrName>
                                        </p:attrNameLst>
                                      </p:cBhvr>
                                      <p:rCtr x="-33715" y="-23"/>
                                    </p:animMotion>
                                  </p:childTnLst>
                                </p:cTn>
                              </p:par>
                              <p:par>
                                <p:cTn id="134" presetID="42" presetClass="path" presetSubtype="0" accel="50000" decel="50000" fill="hold" grpId="2" nodeType="withEffect">
                                  <p:stCondLst>
                                    <p:cond delay="0"/>
                                  </p:stCondLst>
                                  <p:childTnLst>
                                    <p:animMotion origin="layout" path="M 5.55556E-7 4.81481E-6 L 0.16788 -0.08913 " pathEditMode="relative" rAng="0" ptsTypes="AA">
                                      <p:cBhvr>
                                        <p:cTn id="135" dur="2000" fill="hold"/>
                                        <p:tgtEl>
                                          <p:spTgt spid="23"/>
                                        </p:tgtEl>
                                        <p:attrNameLst>
                                          <p:attrName>ppt_x</p:attrName>
                                          <p:attrName>ppt_y</p:attrName>
                                        </p:attrNameLst>
                                      </p:cBhvr>
                                      <p:rCtr x="8385" y="-4468"/>
                                    </p:animMotion>
                                  </p:childTnLst>
                                </p:cTn>
                              </p:par>
                              <p:par>
                                <p:cTn id="136" presetID="42" presetClass="path" presetSubtype="0" accel="50000" decel="50000" fill="hold" grpId="2" nodeType="withEffect">
                                  <p:stCondLst>
                                    <p:cond delay="0"/>
                                  </p:stCondLst>
                                  <p:childTnLst>
                                    <p:animMotion origin="layout" path="M -5.55556E-7 7.40741E-7 L -0.39149 0.00046 " pathEditMode="relative" rAng="0" ptsTypes="AA">
                                      <p:cBhvr>
                                        <p:cTn id="137" dur="2000" fill="hold"/>
                                        <p:tgtEl>
                                          <p:spTgt spid="24"/>
                                        </p:tgtEl>
                                        <p:attrNameLst>
                                          <p:attrName>ppt_x</p:attrName>
                                          <p:attrName>ppt_y</p:attrName>
                                        </p:attrNameLst>
                                      </p:cBhvr>
                                      <p:rCtr x="-19583" y="23"/>
                                    </p:animMotion>
                                  </p:childTnLst>
                                </p:cTn>
                              </p:par>
                              <p:par>
                                <p:cTn id="138" presetID="42" presetClass="path" presetSubtype="0" accel="50000" decel="50000" fill="hold" grpId="2" nodeType="withEffect">
                                  <p:stCondLst>
                                    <p:cond delay="0"/>
                                  </p:stCondLst>
                                  <p:childTnLst>
                                    <p:animMotion origin="layout" path="M 8.33333E-7 4.44444E-6 L 0.48385 -0.08959 " pathEditMode="relative" rAng="0" ptsTypes="AA">
                                      <p:cBhvr>
                                        <p:cTn id="139" dur="2000" fill="hold"/>
                                        <p:tgtEl>
                                          <p:spTgt spid="25"/>
                                        </p:tgtEl>
                                        <p:attrNameLst>
                                          <p:attrName>ppt_x</p:attrName>
                                          <p:attrName>ppt_y</p:attrName>
                                        </p:attrNameLst>
                                      </p:cBhvr>
                                      <p:rCtr x="24184" y="-4491"/>
                                    </p:animMotion>
                                  </p:childTnLst>
                                </p:cTn>
                              </p:par>
                              <p:par>
                                <p:cTn id="140" presetID="42" presetClass="path" presetSubtype="0" accel="50000" decel="50000" fill="hold" grpId="2" nodeType="withEffect">
                                  <p:stCondLst>
                                    <p:cond delay="0"/>
                                  </p:stCondLst>
                                  <p:childTnLst>
                                    <p:animMotion origin="layout" path="M 4.16667E-6 -4.07407E-6 L -0.02448 -0.00023 " pathEditMode="relative" rAng="0" ptsTypes="AA">
                                      <p:cBhvr>
                                        <p:cTn id="141" dur="2000" fill="hold"/>
                                        <p:tgtEl>
                                          <p:spTgt spid="26"/>
                                        </p:tgtEl>
                                        <p:attrNameLst>
                                          <p:attrName>ppt_x</p:attrName>
                                          <p:attrName>ppt_y</p:attrName>
                                        </p:attrNameLst>
                                      </p:cBhvr>
                                      <p:rCtr x="-1233" y="-23"/>
                                    </p:animMotion>
                                  </p:childTnLst>
                                </p:cTn>
                              </p:par>
                              <p:par>
                                <p:cTn id="142" presetID="42" presetClass="path" presetSubtype="0" accel="50000" decel="50000" fill="hold" grpId="2" nodeType="withEffect">
                                  <p:stCondLst>
                                    <p:cond delay="0"/>
                                  </p:stCondLst>
                                  <p:childTnLst>
                                    <p:animMotion origin="layout" path="M 4.72222E-6 -4.44444E-6 L 0.37916 -0.00069 " pathEditMode="relative" rAng="0" ptsTypes="AA">
                                      <p:cBhvr>
                                        <p:cTn id="143" dur="2000" fill="hold"/>
                                        <p:tgtEl>
                                          <p:spTgt spid="27"/>
                                        </p:tgtEl>
                                        <p:attrNameLst>
                                          <p:attrName>ppt_x</p:attrName>
                                          <p:attrName>ppt_y</p:attrName>
                                        </p:attrNameLst>
                                      </p:cBhvr>
                                      <p:rCtr x="18958" y="-46"/>
                                    </p:animMotion>
                                  </p:childTnLst>
                                </p:cTn>
                              </p:par>
                              <p:par>
                                <p:cTn id="144" presetID="10" presetClass="exit" presetSubtype="0" fill="hold" grpId="1" nodeType="withEffect">
                                  <p:stCondLst>
                                    <p:cond delay="0"/>
                                  </p:stCondLst>
                                  <p:childTnLst>
                                    <p:animEffect transition="out" filter="fade">
                                      <p:cBhvr>
                                        <p:cTn id="145" dur="1250"/>
                                        <p:tgtEl>
                                          <p:spTgt spid="3074"/>
                                        </p:tgtEl>
                                      </p:cBhvr>
                                    </p:animEffect>
                                    <p:set>
                                      <p:cBhvr>
                                        <p:cTn id="146" dur="1" fill="hold">
                                          <p:stCondLst>
                                            <p:cond delay="1249"/>
                                          </p:stCondLst>
                                        </p:cTn>
                                        <p:tgtEl>
                                          <p:spTgt spid="3074"/>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36"/>
                                        </p:tgtEl>
                                      </p:cBhvr>
                                    </p:animEffect>
                                    <p:set>
                                      <p:cBhvr>
                                        <p:cTn id="149" dur="1" fill="hold">
                                          <p:stCondLst>
                                            <p:cond delay="499"/>
                                          </p:stCondLst>
                                        </p:cTn>
                                        <p:tgtEl>
                                          <p:spTgt spid="36"/>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34"/>
                                        </p:tgtEl>
                                      </p:cBhvr>
                                    </p:animEffect>
                                    <p:set>
                                      <p:cBhvr>
                                        <p:cTn id="152" dur="1" fill="hold">
                                          <p:stCondLst>
                                            <p:cond delay="499"/>
                                          </p:stCondLst>
                                        </p:cTn>
                                        <p:tgtEl>
                                          <p:spTgt spid="34"/>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35"/>
                                        </p:tgtEl>
                                      </p:cBhvr>
                                    </p:animEffect>
                                    <p:set>
                                      <p:cBhvr>
                                        <p:cTn id="155" dur="1" fill="hold">
                                          <p:stCondLst>
                                            <p:cond delay="499"/>
                                          </p:stCondLst>
                                        </p:cTn>
                                        <p:tgtEl>
                                          <p:spTgt spid="35"/>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39"/>
                                        </p:tgtEl>
                                      </p:cBhvr>
                                    </p:animEffect>
                                    <p:set>
                                      <p:cBhvr>
                                        <p:cTn id="158" dur="1" fill="hold">
                                          <p:stCondLst>
                                            <p:cond delay="499"/>
                                          </p:stCondLst>
                                        </p:cTn>
                                        <p:tgtEl>
                                          <p:spTgt spid="39"/>
                                        </p:tgtEl>
                                        <p:attrNameLst>
                                          <p:attrName>style.visibility</p:attrName>
                                        </p:attrNameLst>
                                      </p:cBhvr>
                                      <p:to>
                                        <p:strVal val="hidden"/>
                                      </p:to>
                                    </p:set>
                                  </p:childTnLst>
                                </p:cTn>
                              </p:par>
                              <p:par>
                                <p:cTn id="159" presetID="10" presetClass="exit" presetSubtype="0" fill="hold" grpId="2" nodeType="withEffect">
                                  <p:stCondLst>
                                    <p:cond delay="0"/>
                                  </p:stCondLst>
                                  <p:childTnLst>
                                    <p:animEffect transition="out" filter="fade">
                                      <p:cBhvr>
                                        <p:cTn id="160" dur="500"/>
                                        <p:tgtEl>
                                          <p:spTgt spid="38"/>
                                        </p:tgtEl>
                                      </p:cBhvr>
                                    </p:animEffect>
                                    <p:set>
                                      <p:cBhvr>
                                        <p:cTn id="161" dur="1" fill="hold">
                                          <p:stCondLst>
                                            <p:cond delay="499"/>
                                          </p:stCondLst>
                                        </p:cTn>
                                        <p:tgtEl>
                                          <p:spTgt spid="38"/>
                                        </p:tgtEl>
                                        <p:attrNameLst>
                                          <p:attrName>style.visibility</p:attrName>
                                        </p:attrNameLst>
                                      </p:cBhvr>
                                      <p:to>
                                        <p:strVal val="hidden"/>
                                      </p:to>
                                    </p:set>
                                  </p:childTnLst>
                                </p:cTn>
                              </p:par>
                              <p:par>
                                <p:cTn id="162" presetID="10" presetClass="exit" presetSubtype="0" fill="hold" grpId="2" nodeType="withEffect">
                                  <p:stCondLst>
                                    <p:cond delay="0"/>
                                  </p:stCondLst>
                                  <p:childTnLst>
                                    <p:animEffect transition="out" filter="fade">
                                      <p:cBhvr>
                                        <p:cTn id="163" dur="500"/>
                                        <p:tgtEl>
                                          <p:spTgt spid="37"/>
                                        </p:tgtEl>
                                      </p:cBhvr>
                                    </p:animEffect>
                                    <p:set>
                                      <p:cBhvr>
                                        <p:cTn id="164" dur="1" fill="hold">
                                          <p:stCondLst>
                                            <p:cond delay="499"/>
                                          </p:stCondLst>
                                        </p:cTn>
                                        <p:tgtEl>
                                          <p:spTgt spid="37"/>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40"/>
                                        </p:tgtEl>
                                      </p:cBhvr>
                                    </p:animEffect>
                                    <p:set>
                                      <p:cBhvr>
                                        <p:cTn id="167" dur="1" fill="hold">
                                          <p:stCondLst>
                                            <p:cond delay="499"/>
                                          </p:stCondLst>
                                        </p:cTn>
                                        <p:tgtEl>
                                          <p:spTgt spid="40"/>
                                        </p:tgtEl>
                                        <p:attrNameLst>
                                          <p:attrName>style.visibility</p:attrName>
                                        </p:attrNameLst>
                                      </p:cBhvr>
                                      <p:to>
                                        <p:strVal val="hidden"/>
                                      </p:to>
                                    </p:set>
                                  </p:childTnLst>
                                </p:cTn>
                              </p:par>
                            </p:childTnLst>
                          </p:cTn>
                        </p:par>
                        <p:par>
                          <p:cTn id="168" fill="hold">
                            <p:stCondLst>
                              <p:cond delay="2000"/>
                            </p:stCondLst>
                            <p:childTnLst>
                              <p:par>
                                <p:cTn id="169" presetID="10" presetClass="entr" presetSubtype="0" fill="hold" grpId="0" nodeType="afterEffect">
                                  <p:stCondLst>
                                    <p:cond delay="0"/>
                                  </p:stCondLst>
                                  <p:childTnLst>
                                    <p:set>
                                      <p:cBhvr>
                                        <p:cTn id="170" dur="1" fill="hold">
                                          <p:stCondLst>
                                            <p:cond delay="0"/>
                                          </p:stCondLst>
                                        </p:cTn>
                                        <p:tgtEl>
                                          <p:spTgt spid="5"/>
                                        </p:tgtEl>
                                        <p:attrNameLst>
                                          <p:attrName>style.visibility</p:attrName>
                                        </p:attrNameLst>
                                      </p:cBhvr>
                                      <p:to>
                                        <p:strVal val="visible"/>
                                      </p:to>
                                    </p:set>
                                    <p:animEffect transition="in" filter="fade">
                                      <p:cBhvr>
                                        <p:cTn id="171" dur="250"/>
                                        <p:tgtEl>
                                          <p:spTgt spid="5"/>
                                        </p:tgtEl>
                                      </p:cBhvr>
                                    </p:animEffect>
                                  </p:childTnLst>
                                </p:cTn>
                              </p:par>
                              <p:par>
                                <p:cTn id="172" presetID="10" presetClass="exit" presetSubtype="0" fill="hold" grpId="1" nodeType="withEffect">
                                  <p:stCondLst>
                                    <p:cond delay="0"/>
                                  </p:stCondLst>
                                  <p:childTnLst>
                                    <p:animEffect transition="out" filter="fade">
                                      <p:cBhvr>
                                        <p:cTn id="173" dur="500"/>
                                        <p:tgtEl>
                                          <p:spTgt spid="10"/>
                                        </p:tgtEl>
                                      </p:cBhvr>
                                    </p:animEffect>
                                    <p:set>
                                      <p:cBhvr>
                                        <p:cTn id="174" dur="1" fill="hold">
                                          <p:stCondLst>
                                            <p:cond delay="499"/>
                                          </p:stCondLst>
                                        </p:cTn>
                                        <p:tgtEl>
                                          <p:spTgt spid="10"/>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11"/>
                                        </p:tgtEl>
                                      </p:cBhvr>
                                    </p:animEffect>
                                    <p:set>
                                      <p:cBhvr>
                                        <p:cTn id="177" dur="1" fill="hold">
                                          <p:stCondLst>
                                            <p:cond delay="499"/>
                                          </p:stCondLst>
                                        </p:cTn>
                                        <p:tgtEl>
                                          <p:spTgt spid="11"/>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12"/>
                                        </p:tgtEl>
                                      </p:cBhvr>
                                    </p:animEffect>
                                    <p:set>
                                      <p:cBhvr>
                                        <p:cTn id="180" dur="1" fill="hold">
                                          <p:stCondLst>
                                            <p:cond delay="499"/>
                                          </p:stCondLst>
                                        </p:cTn>
                                        <p:tgtEl>
                                          <p:spTgt spid="12"/>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13"/>
                                        </p:tgtEl>
                                      </p:cBhvr>
                                    </p:animEffect>
                                    <p:set>
                                      <p:cBhvr>
                                        <p:cTn id="183" dur="1" fill="hold">
                                          <p:stCondLst>
                                            <p:cond delay="499"/>
                                          </p:stCondLst>
                                        </p:cTn>
                                        <p:tgtEl>
                                          <p:spTgt spid="13"/>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14"/>
                                        </p:tgtEl>
                                      </p:cBhvr>
                                    </p:animEffect>
                                    <p:set>
                                      <p:cBhvr>
                                        <p:cTn id="186" dur="1" fill="hold">
                                          <p:stCondLst>
                                            <p:cond delay="499"/>
                                          </p:stCondLst>
                                        </p:cTn>
                                        <p:tgtEl>
                                          <p:spTgt spid="14"/>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15"/>
                                        </p:tgtEl>
                                      </p:cBhvr>
                                    </p:animEffect>
                                    <p:set>
                                      <p:cBhvr>
                                        <p:cTn id="189" dur="1" fill="hold">
                                          <p:stCondLst>
                                            <p:cond delay="499"/>
                                          </p:stCondLst>
                                        </p:cTn>
                                        <p:tgtEl>
                                          <p:spTgt spid="15"/>
                                        </p:tgtEl>
                                        <p:attrNameLst>
                                          <p:attrName>style.visibility</p:attrName>
                                        </p:attrNameLst>
                                      </p:cBhvr>
                                      <p:to>
                                        <p:strVal val="hidden"/>
                                      </p:to>
                                    </p:set>
                                  </p:childTnLst>
                                </p:cTn>
                              </p:par>
                              <p:par>
                                <p:cTn id="190" presetID="10" presetClass="exit" presetSubtype="0" fill="hold" grpId="1" nodeType="withEffect">
                                  <p:stCondLst>
                                    <p:cond delay="0"/>
                                  </p:stCondLst>
                                  <p:childTnLst>
                                    <p:animEffect transition="out" filter="fade">
                                      <p:cBhvr>
                                        <p:cTn id="191" dur="500"/>
                                        <p:tgtEl>
                                          <p:spTgt spid="16"/>
                                        </p:tgtEl>
                                      </p:cBhvr>
                                    </p:animEffect>
                                    <p:set>
                                      <p:cBhvr>
                                        <p:cTn id="192" dur="1" fill="hold">
                                          <p:stCondLst>
                                            <p:cond delay="499"/>
                                          </p:stCondLst>
                                        </p:cTn>
                                        <p:tgtEl>
                                          <p:spTgt spid="16"/>
                                        </p:tgtEl>
                                        <p:attrNameLst>
                                          <p:attrName>style.visibility</p:attrName>
                                        </p:attrNameLst>
                                      </p:cBhvr>
                                      <p:to>
                                        <p:strVal val="hidden"/>
                                      </p:to>
                                    </p:set>
                                  </p:childTnLst>
                                </p:cTn>
                              </p:par>
                              <p:par>
                                <p:cTn id="193" presetID="10" presetClass="exit" presetSubtype="0" fill="hold" grpId="1" nodeType="withEffect">
                                  <p:stCondLst>
                                    <p:cond delay="0"/>
                                  </p:stCondLst>
                                  <p:childTnLst>
                                    <p:animEffect transition="out" filter="fade">
                                      <p:cBhvr>
                                        <p:cTn id="194" dur="500"/>
                                        <p:tgtEl>
                                          <p:spTgt spid="17"/>
                                        </p:tgtEl>
                                      </p:cBhvr>
                                    </p:animEffect>
                                    <p:set>
                                      <p:cBhvr>
                                        <p:cTn id="195" dur="1" fill="hold">
                                          <p:stCondLst>
                                            <p:cond delay="499"/>
                                          </p:stCondLst>
                                        </p:cTn>
                                        <p:tgtEl>
                                          <p:spTgt spid="17"/>
                                        </p:tgtEl>
                                        <p:attrNameLst>
                                          <p:attrName>style.visibility</p:attrName>
                                        </p:attrNameLst>
                                      </p:cBhvr>
                                      <p:to>
                                        <p:strVal val="hidden"/>
                                      </p:to>
                                    </p:set>
                                  </p:childTnLst>
                                </p:cTn>
                              </p:par>
                              <p:par>
                                <p:cTn id="196" presetID="10" presetClass="exit" presetSubtype="0" fill="hold" grpId="1" nodeType="withEffect">
                                  <p:stCondLst>
                                    <p:cond delay="0"/>
                                  </p:stCondLst>
                                  <p:childTnLst>
                                    <p:animEffect transition="out" filter="fade">
                                      <p:cBhvr>
                                        <p:cTn id="197" dur="500"/>
                                        <p:tgtEl>
                                          <p:spTgt spid="18"/>
                                        </p:tgtEl>
                                      </p:cBhvr>
                                    </p:animEffect>
                                    <p:set>
                                      <p:cBhvr>
                                        <p:cTn id="198" dur="1" fill="hold">
                                          <p:stCondLst>
                                            <p:cond delay="499"/>
                                          </p:stCondLst>
                                        </p:cTn>
                                        <p:tgtEl>
                                          <p:spTgt spid="18"/>
                                        </p:tgtEl>
                                        <p:attrNameLst>
                                          <p:attrName>style.visibility</p:attrName>
                                        </p:attrNameLst>
                                      </p:cBhvr>
                                      <p:to>
                                        <p:strVal val="hidden"/>
                                      </p:to>
                                    </p:set>
                                  </p:childTnLst>
                                </p:cTn>
                              </p:par>
                              <p:par>
                                <p:cTn id="199" presetID="10" presetClass="exit" presetSubtype="0" fill="hold" grpId="1" nodeType="withEffect">
                                  <p:stCondLst>
                                    <p:cond delay="0"/>
                                  </p:stCondLst>
                                  <p:childTnLst>
                                    <p:animEffect transition="out" filter="fade">
                                      <p:cBhvr>
                                        <p:cTn id="200" dur="500"/>
                                        <p:tgtEl>
                                          <p:spTgt spid="19"/>
                                        </p:tgtEl>
                                      </p:cBhvr>
                                    </p:animEffect>
                                    <p:set>
                                      <p:cBhvr>
                                        <p:cTn id="201" dur="1" fill="hold">
                                          <p:stCondLst>
                                            <p:cond delay="499"/>
                                          </p:stCondLst>
                                        </p:cTn>
                                        <p:tgtEl>
                                          <p:spTgt spid="19"/>
                                        </p:tgtEl>
                                        <p:attrNameLst>
                                          <p:attrName>style.visibility</p:attrName>
                                        </p:attrNameLst>
                                      </p:cBhvr>
                                      <p:to>
                                        <p:strVal val="hidden"/>
                                      </p:to>
                                    </p:set>
                                  </p:childTnLst>
                                </p:cTn>
                              </p:par>
                              <p:par>
                                <p:cTn id="202" presetID="10" presetClass="exit" presetSubtype="0" fill="hold" grpId="1" nodeType="withEffect">
                                  <p:stCondLst>
                                    <p:cond delay="0"/>
                                  </p:stCondLst>
                                  <p:childTnLst>
                                    <p:animEffect transition="out" filter="fade">
                                      <p:cBhvr>
                                        <p:cTn id="203" dur="500"/>
                                        <p:tgtEl>
                                          <p:spTgt spid="20"/>
                                        </p:tgtEl>
                                      </p:cBhvr>
                                    </p:animEffect>
                                    <p:set>
                                      <p:cBhvr>
                                        <p:cTn id="204" dur="1" fill="hold">
                                          <p:stCondLst>
                                            <p:cond delay="499"/>
                                          </p:stCondLst>
                                        </p:cTn>
                                        <p:tgtEl>
                                          <p:spTgt spid="20"/>
                                        </p:tgtEl>
                                        <p:attrNameLst>
                                          <p:attrName>style.visibility</p:attrName>
                                        </p:attrNameLst>
                                      </p:cBhvr>
                                      <p:to>
                                        <p:strVal val="hidden"/>
                                      </p:to>
                                    </p:set>
                                  </p:childTnLst>
                                </p:cTn>
                              </p:par>
                              <p:par>
                                <p:cTn id="205" presetID="10" presetClass="exit" presetSubtype="0" fill="hold" grpId="1" nodeType="withEffect">
                                  <p:stCondLst>
                                    <p:cond delay="0"/>
                                  </p:stCondLst>
                                  <p:childTnLst>
                                    <p:animEffect transition="out" filter="fade">
                                      <p:cBhvr>
                                        <p:cTn id="206" dur="500"/>
                                        <p:tgtEl>
                                          <p:spTgt spid="21"/>
                                        </p:tgtEl>
                                      </p:cBhvr>
                                    </p:animEffect>
                                    <p:set>
                                      <p:cBhvr>
                                        <p:cTn id="207" dur="1" fill="hold">
                                          <p:stCondLst>
                                            <p:cond delay="499"/>
                                          </p:stCondLst>
                                        </p:cTn>
                                        <p:tgtEl>
                                          <p:spTgt spid="21"/>
                                        </p:tgtEl>
                                        <p:attrNameLst>
                                          <p:attrName>style.visibility</p:attrName>
                                        </p:attrNameLst>
                                      </p:cBhvr>
                                      <p:to>
                                        <p:strVal val="hidden"/>
                                      </p:to>
                                    </p:set>
                                  </p:childTnLst>
                                </p:cTn>
                              </p:par>
                              <p:par>
                                <p:cTn id="208" presetID="10" presetClass="exit" presetSubtype="0" fill="hold" grpId="1" nodeType="withEffect">
                                  <p:stCondLst>
                                    <p:cond delay="0"/>
                                  </p:stCondLst>
                                  <p:childTnLst>
                                    <p:animEffect transition="out" filter="fade">
                                      <p:cBhvr>
                                        <p:cTn id="209" dur="500"/>
                                        <p:tgtEl>
                                          <p:spTgt spid="22"/>
                                        </p:tgtEl>
                                      </p:cBhvr>
                                    </p:animEffect>
                                    <p:set>
                                      <p:cBhvr>
                                        <p:cTn id="210" dur="1" fill="hold">
                                          <p:stCondLst>
                                            <p:cond delay="499"/>
                                          </p:stCondLst>
                                        </p:cTn>
                                        <p:tgtEl>
                                          <p:spTgt spid="22"/>
                                        </p:tgtEl>
                                        <p:attrNameLst>
                                          <p:attrName>style.visibility</p:attrName>
                                        </p:attrNameLst>
                                      </p:cBhvr>
                                      <p:to>
                                        <p:strVal val="hidden"/>
                                      </p:to>
                                    </p:set>
                                  </p:childTnLst>
                                </p:cTn>
                              </p:par>
                              <p:par>
                                <p:cTn id="211" presetID="10" presetClass="exit" presetSubtype="0" fill="hold" grpId="1" nodeType="withEffect">
                                  <p:stCondLst>
                                    <p:cond delay="0"/>
                                  </p:stCondLst>
                                  <p:childTnLst>
                                    <p:animEffect transition="out" filter="fade">
                                      <p:cBhvr>
                                        <p:cTn id="212" dur="500"/>
                                        <p:tgtEl>
                                          <p:spTgt spid="23"/>
                                        </p:tgtEl>
                                      </p:cBhvr>
                                    </p:animEffect>
                                    <p:set>
                                      <p:cBhvr>
                                        <p:cTn id="213" dur="1" fill="hold">
                                          <p:stCondLst>
                                            <p:cond delay="499"/>
                                          </p:stCondLst>
                                        </p:cTn>
                                        <p:tgtEl>
                                          <p:spTgt spid="23"/>
                                        </p:tgtEl>
                                        <p:attrNameLst>
                                          <p:attrName>style.visibility</p:attrName>
                                        </p:attrNameLst>
                                      </p:cBhvr>
                                      <p:to>
                                        <p:strVal val="hidden"/>
                                      </p:to>
                                    </p:set>
                                  </p:childTnLst>
                                </p:cTn>
                              </p:par>
                              <p:par>
                                <p:cTn id="214" presetID="10" presetClass="exit" presetSubtype="0" fill="hold" grpId="1" nodeType="withEffect">
                                  <p:stCondLst>
                                    <p:cond delay="0"/>
                                  </p:stCondLst>
                                  <p:childTnLst>
                                    <p:animEffect transition="out" filter="fade">
                                      <p:cBhvr>
                                        <p:cTn id="215" dur="500"/>
                                        <p:tgtEl>
                                          <p:spTgt spid="24"/>
                                        </p:tgtEl>
                                      </p:cBhvr>
                                    </p:animEffect>
                                    <p:set>
                                      <p:cBhvr>
                                        <p:cTn id="216" dur="1" fill="hold">
                                          <p:stCondLst>
                                            <p:cond delay="499"/>
                                          </p:stCondLst>
                                        </p:cTn>
                                        <p:tgtEl>
                                          <p:spTgt spid="24"/>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500"/>
                                        <p:tgtEl>
                                          <p:spTgt spid="25"/>
                                        </p:tgtEl>
                                      </p:cBhvr>
                                    </p:animEffect>
                                    <p:set>
                                      <p:cBhvr>
                                        <p:cTn id="219" dur="1" fill="hold">
                                          <p:stCondLst>
                                            <p:cond delay="499"/>
                                          </p:stCondLst>
                                        </p:cTn>
                                        <p:tgtEl>
                                          <p:spTgt spid="25"/>
                                        </p:tgtEl>
                                        <p:attrNameLst>
                                          <p:attrName>style.visibility</p:attrName>
                                        </p:attrNameLst>
                                      </p:cBhvr>
                                      <p:to>
                                        <p:strVal val="hidden"/>
                                      </p:to>
                                    </p:set>
                                  </p:childTnLst>
                                </p:cTn>
                              </p:par>
                              <p:par>
                                <p:cTn id="220" presetID="10" presetClass="exit" presetSubtype="0" fill="hold" grpId="1" nodeType="withEffect">
                                  <p:stCondLst>
                                    <p:cond delay="0"/>
                                  </p:stCondLst>
                                  <p:childTnLst>
                                    <p:animEffect transition="out" filter="fade">
                                      <p:cBhvr>
                                        <p:cTn id="221" dur="500"/>
                                        <p:tgtEl>
                                          <p:spTgt spid="26"/>
                                        </p:tgtEl>
                                      </p:cBhvr>
                                    </p:animEffect>
                                    <p:set>
                                      <p:cBhvr>
                                        <p:cTn id="222" dur="1" fill="hold">
                                          <p:stCondLst>
                                            <p:cond delay="499"/>
                                          </p:stCondLst>
                                        </p:cTn>
                                        <p:tgtEl>
                                          <p:spTgt spid="26"/>
                                        </p:tgtEl>
                                        <p:attrNameLst>
                                          <p:attrName>style.visibility</p:attrName>
                                        </p:attrNameLst>
                                      </p:cBhvr>
                                      <p:to>
                                        <p:strVal val="hidden"/>
                                      </p:to>
                                    </p:set>
                                  </p:childTnLst>
                                </p:cTn>
                              </p:par>
                              <p:par>
                                <p:cTn id="223" presetID="10" presetClass="exit" presetSubtype="0" fill="hold" grpId="1" nodeType="withEffect">
                                  <p:stCondLst>
                                    <p:cond delay="0"/>
                                  </p:stCondLst>
                                  <p:childTnLst>
                                    <p:animEffect transition="out" filter="fade">
                                      <p:cBhvr>
                                        <p:cTn id="224" dur="500"/>
                                        <p:tgtEl>
                                          <p:spTgt spid="27"/>
                                        </p:tgtEl>
                                      </p:cBhvr>
                                    </p:animEffect>
                                    <p:set>
                                      <p:cBhvr>
                                        <p:cTn id="225" dur="1" fill="hold">
                                          <p:stCondLst>
                                            <p:cond delay="499"/>
                                          </p:stCondLst>
                                        </p:cTn>
                                        <p:tgtEl>
                                          <p:spTgt spid="27"/>
                                        </p:tgtEl>
                                        <p:attrNameLst>
                                          <p:attrName>style.visibility</p:attrName>
                                        </p:attrNameLst>
                                      </p:cBhvr>
                                      <p:to>
                                        <p:strVal val="hidden"/>
                                      </p:to>
                                    </p:set>
                                  </p:childTnLst>
                                </p:cTn>
                              </p:par>
                              <p:par>
                                <p:cTn id="226" presetID="22" presetClass="entr" presetSubtype="8" fill="hold" grpId="0" nodeType="withEffect">
                                  <p:stCondLst>
                                    <p:cond delay="0"/>
                                  </p:stCondLst>
                                  <p:childTnLst>
                                    <p:set>
                                      <p:cBhvr>
                                        <p:cTn id="227" dur="1" fill="hold">
                                          <p:stCondLst>
                                            <p:cond delay="0"/>
                                          </p:stCondLst>
                                        </p:cTn>
                                        <p:tgtEl>
                                          <p:spTgt spid="6"/>
                                        </p:tgtEl>
                                        <p:attrNameLst>
                                          <p:attrName>style.visibility</p:attrName>
                                        </p:attrNameLst>
                                      </p:cBhvr>
                                      <p:to>
                                        <p:strVal val="visible"/>
                                      </p:to>
                                    </p:set>
                                    <p:animEffect transition="in" filter="wipe(left)">
                                      <p:cBhvr>
                                        <p:cTn id="228" dur="500"/>
                                        <p:tgtEl>
                                          <p:spTgt spid="6"/>
                                        </p:tgtEl>
                                      </p:cBhvr>
                                    </p:animEffect>
                                  </p:childTnLst>
                                </p:cTn>
                              </p:par>
                              <p:par>
                                <p:cTn id="229" presetID="22" presetClass="entr" presetSubtype="8" fill="hold" grpId="0" nodeType="withEffect">
                                  <p:stCondLst>
                                    <p:cond delay="250"/>
                                  </p:stCondLst>
                                  <p:childTnLst>
                                    <p:set>
                                      <p:cBhvr>
                                        <p:cTn id="230" dur="1" fill="hold">
                                          <p:stCondLst>
                                            <p:cond delay="0"/>
                                          </p:stCondLst>
                                        </p:cTn>
                                        <p:tgtEl>
                                          <p:spTgt spid="8"/>
                                        </p:tgtEl>
                                        <p:attrNameLst>
                                          <p:attrName>style.visibility</p:attrName>
                                        </p:attrNameLst>
                                      </p:cBhvr>
                                      <p:to>
                                        <p:strVal val="visible"/>
                                      </p:to>
                                    </p:set>
                                    <p:animEffect transition="in" filter="wipe(left)">
                                      <p:cBhvr>
                                        <p:cTn id="231" dur="500"/>
                                        <p:tgtEl>
                                          <p:spTgt spid="8"/>
                                        </p:tgtEl>
                                      </p:cBhvr>
                                    </p:animEffect>
                                  </p:childTnLst>
                                </p:cTn>
                              </p:par>
                              <p:par>
                                <p:cTn id="232" presetID="22" presetClass="entr" presetSubtype="8" fill="hold" grpId="0" nodeType="withEffect">
                                  <p:stCondLst>
                                    <p:cond delay="500"/>
                                  </p:stCondLst>
                                  <p:childTnLst>
                                    <p:set>
                                      <p:cBhvr>
                                        <p:cTn id="233" dur="1" fill="hold">
                                          <p:stCondLst>
                                            <p:cond delay="0"/>
                                          </p:stCondLst>
                                        </p:cTn>
                                        <p:tgtEl>
                                          <p:spTgt spid="9"/>
                                        </p:tgtEl>
                                        <p:attrNameLst>
                                          <p:attrName>style.visibility</p:attrName>
                                        </p:attrNameLst>
                                      </p:cBhvr>
                                      <p:to>
                                        <p:strVal val="visible"/>
                                      </p:to>
                                    </p:set>
                                    <p:animEffect transition="in" filter="wipe(left)">
                                      <p:cBhvr>
                                        <p:cTn id="234" dur="500"/>
                                        <p:tgtEl>
                                          <p:spTgt spid="9"/>
                                        </p:tgtEl>
                                      </p:cBhvr>
                                    </p:animEffect>
                                  </p:childTnLst>
                                </p:cTn>
                              </p:par>
                              <p:par>
                                <p:cTn id="235" presetID="23" presetClass="entr" presetSubtype="16" fill="hold" grpId="0" nodeType="withEffect">
                                  <p:stCondLst>
                                    <p:cond delay="1000"/>
                                  </p:stCondLst>
                                  <p:childTnLst>
                                    <p:set>
                                      <p:cBhvr>
                                        <p:cTn id="236" dur="1" fill="hold">
                                          <p:stCondLst>
                                            <p:cond delay="0"/>
                                          </p:stCondLst>
                                        </p:cTn>
                                        <p:tgtEl>
                                          <p:spTgt spid="2"/>
                                        </p:tgtEl>
                                        <p:attrNameLst>
                                          <p:attrName>style.visibility</p:attrName>
                                        </p:attrNameLst>
                                      </p:cBhvr>
                                      <p:to>
                                        <p:strVal val="visible"/>
                                      </p:to>
                                    </p:set>
                                    <p:anim calcmode="lin" valueType="num">
                                      <p:cBhvr>
                                        <p:cTn id="237" dur="500" fill="hold"/>
                                        <p:tgtEl>
                                          <p:spTgt spid="2"/>
                                        </p:tgtEl>
                                        <p:attrNameLst>
                                          <p:attrName>ppt_w</p:attrName>
                                        </p:attrNameLst>
                                      </p:cBhvr>
                                      <p:tavLst>
                                        <p:tav tm="0">
                                          <p:val>
                                            <p:fltVal val="0"/>
                                          </p:val>
                                        </p:tav>
                                        <p:tav tm="100000">
                                          <p:val>
                                            <p:strVal val="#ppt_w"/>
                                          </p:val>
                                        </p:tav>
                                      </p:tavLst>
                                    </p:anim>
                                    <p:anim calcmode="lin" valueType="num">
                                      <p:cBhvr>
                                        <p:cTn id="23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39" fill="hold">
                      <p:stCondLst>
                        <p:cond delay="indefinite"/>
                      </p:stCondLst>
                      <p:childTnLst>
                        <p:par>
                          <p:cTn id="240" fill="hold">
                            <p:stCondLst>
                              <p:cond delay="0"/>
                            </p:stCondLst>
                            <p:childTnLst>
                              <p:par>
                                <p:cTn id="241" presetID="0" presetClass="entr" presetSubtype="0" fill="hold" grpId="0" nodeType="clickEffect">
                                  <p:stCondLst>
                                    <p:cond delay="0"/>
                                  </p:stCondLst>
                                  <p:childTnLst>
                                    <p:set>
                                      <p:cBhvr>
                                        <p:cTn id="242" dur="1" fill="hold">
                                          <p:stCondLst>
                                            <p:cond delay="0"/>
                                          </p:stCondLst>
                                        </p:cTn>
                                        <p:tgtEl>
                                          <p:spTgt spid="42"/>
                                        </p:tgtEl>
                                        <p:attrNameLst>
                                          <p:attrName>style.visibility</p:attrName>
                                        </p:attrNameLst>
                                      </p:cBhvr>
                                      <p:to>
                                        <p:strVal val="visible"/>
                                      </p:to>
                                    </p:set>
                                    <p:animEffect transition="in" filter="dissolve">
                                      <p:cBhvr>
                                        <p:cTn id="243" dur="500">
                                          <p:stCondLst>
                                            <p:cond delay="0"/>
                                          </p:stCondLst>
                                        </p:cTn>
                                        <p:tgtEl>
                                          <p:spTgt spid="42"/>
                                        </p:tgtEl>
                                      </p:cBhvr>
                                    </p:animEffect>
                                    <p:anim to="" calcmode="lin" valueType="num">
                                      <p:cBhvr>
                                        <p:cTn id="244" dur="500" fill="hold">
                                          <p:stCondLst>
                                            <p:cond delay="0"/>
                                          </p:stCondLst>
                                        </p:cTn>
                                        <p:tgtEl>
                                          <p:spTgt spid="42"/>
                                        </p:tgtEl>
                                        <p:attrNameLst>
                                          <p:attrName>ppt_w</p:attrName>
                                        </p:attrNameLst>
                                      </p:cBhvr>
                                      <p:tavLst>
                                        <p:tav tm="0">
                                          <p:val>
                                            <p:strVal val="#ppt_w*4"/>
                                          </p:val>
                                        </p:tav>
                                        <p:tav tm="100000">
                                          <p:val>
                                            <p:strVal val="#ppt_w"/>
                                          </p:val>
                                        </p:tav>
                                      </p:tavLst>
                                    </p:anim>
                                    <p:anim to="" calcmode="lin" valueType="num">
                                      <p:cBhvr>
                                        <p:cTn id="245" dur="500" fill="hold">
                                          <p:stCondLst>
                                            <p:cond delay="0"/>
                                          </p:stCondLst>
                                        </p:cTn>
                                        <p:tgtEl>
                                          <p:spTgt spid="42"/>
                                        </p:tgtEl>
                                        <p:attrNameLst>
                                          <p:attrName>ppt_h</p:attrName>
                                        </p:attrNameLst>
                                      </p:cBhvr>
                                      <p:tavLst>
                                        <p:tav tm="0">
                                          <p:val>
                                            <p:strVal val="#ppt_h*4"/>
                                          </p:val>
                                        </p:tav>
                                        <p:tav tm="100000">
                                          <p:val>
                                            <p:strVal val="#ppt_h"/>
                                          </p:val>
                                        </p:tav>
                                      </p:tavLst>
                                    </p:anim>
                                  </p:childTnLst>
                                </p:cTn>
                              </p:par>
                            </p:childTnLst>
                          </p:cTn>
                        </p:par>
                      </p:childTnLst>
                    </p:cTn>
                  </p:par>
                  <p:par>
                    <p:cTn id="246" fill="hold">
                      <p:stCondLst>
                        <p:cond delay="indefinite"/>
                      </p:stCondLst>
                      <p:childTnLst>
                        <p:par>
                          <p:cTn id="247" fill="hold">
                            <p:stCondLst>
                              <p:cond delay="0"/>
                            </p:stCondLst>
                            <p:childTnLst>
                              <p:par>
                                <p:cTn id="248" presetID="22" presetClass="entr" presetSubtype="8" fill="hold" grpId="0" nodeType="clickEffect">
                                  <p:stCondLst>
                                    <p:cond delay="0"/>
                                  </p:stCondLst>
                                  <p:childTnLst>
                                    <p:set>
                                      <p:cBhvr>
                                        <p:cTn id="249" dur="1" fill="hold">
                                          <p:stCondLst>
                                            <p:cond delay="0"/>
                                          </p:stCondLst>
                                        </p:cTn>
                                        <p:tgtEl>
                                          <p:spTgt spid="28"/>
                                        </p:tgtEl>
                                        <p:attrNameLst>
                                          <p:attrName>style.visibility</p:attrName>
                                        </p:attrNameLst>
                                      </p:cBhvr>
                                      <p:to>
                                        <p:strVal val="visible"/>
                                      </p:to>
                                    </p:set>
                                    <p:animEffect transition="in" filter="wipe(left)">
                                      <p:cBhvr>
                                        <p:cTn id="250" dur="750"/>
                                        <p:tgtEl>
                                          <p:spTgt spid="28"/>
                                        </p:tgtEl>
                                      </p:cBhvr>
                                    </p:animEffect>
                                  </p:childTnLst>
                                </p:cTn>
                              </p:par>
                              <p:par>
                                <p:cTn id="251" presetID="18" presetClass="emph" presetSubtype="0" fill="hold" grpId="1" nodeType="withEffect">
                                  <p:stCondLst>
                                    <p:cond delay="0"/>
                                  </p:stCondLst>
                                  <p:childTnLst>
                                    <p:set>
                                      <p:cBhvr override="childStyle">
                                        <p:cTn id="252" dur="750" fill="hold"/>
                                        <p:tgtEl>
                                          <p:spTgt spid="28"/>
                                        </p:tgtEl>
                                        <p:attrNameLst>
                                          <p:attrName>style.textDecorationUnderline</p:attrName>
                                        </p:attrNameLst>
                                      </p:cBhvr>
                                      <p:to>
                                        <p:strVal val="true"/>
                                      </p:to>
                                    </p:set>
                                  </p:childTnLst>
                                </p:cTn>
                              </p:par>
                              <p:par>
                                <p:cTn id="253" presetID="22" presetClass="entr" presetSubtype="8" fill="hold" grpId="0" nodeType="withEffect">
                                  <p:stCondLst>
                                    <p:cond delay="0"/>
                                  </p:stCondLst>
                                  <p:childTnLst>
                                    <p:set>
                                      <p:cBhvr>
                                        <p:cTn id="254" dur="1" fill="hold">
                                          <p:stCondLst>
                                            <p:cond delay="0"/>
                                          </p:stCondLst>
                                        </p:cTn>
                                        <p:tgtEl>
                                          <p:spTgt spid="33"/>
                                        </p:tgtEl>
                                        <p:attrNameLst>
                                          <p:attrName>style.visibility</p:attrName>
                                        </p:attrNameLst>
                                      </p:cBhvr>
                                      <p:to>
                                        <p:strVal val="visible"/>
                                      </p:to>
                                    </p:set>
                                    <p:animEffect transition="in" filter="wipe(left)">
                                      <p:cBhvr>
                                        <p:cTn id="255" dur="750"/>
                                        <p:tgtEl>
                                          <p:spTgt spid="33"/>
                                        </p:tgtEl>
                                      </p:cBhvr>
                                    </p:animEffect>
                                  </p:childTnLst>
                                </p:cTn>
                              </p:par>
                            </p:childTnLst>
                          </p:cTn>
                        </p:par>
                        <p:par>
                          <p:cTn id="256" fill="hold">
                            <p:stCondLst>
                              <p:cond delay="750"/>
                            </p:stCondLst>
                            <p:childTnLst>
                              <p:par>
                                <p:cTn id="257" presetID="0" presetClass="entr" presetSubtype="0" fill="hold" grpId="0" nodeType="afterEffect">
                                  <p:stCondLst>
                                    <p:cond delay="0"/>
                                  </p:stCondLst>
                                  <p:childTnLst>
                                    <p:set>
                                      <p:cBhvr>
                                        <p:cTn id="258" dur="1" fill="hold">
                                          <p:stCondLst>
                                            <p:cond delay="0"/>
                                          </p:stCondLst>
                                        </p:cTn>
                                        <p:tgtEl>
                                          <p:spTgt spid="29"/>
                                        </p:tgtEl>
                                        <p:attrNameLst>
                                          <p:attrName>style.visibility</p:attrName>
                                        </p:attrNameLst>
                                      </p:cBhvr>
                                      <p:to>
                                        <p:strVal val="visible"/>
                                      </p:to>
                                    </p:set>
                                    <p:animEffect transition="in" filter="dissolve">
                                      <p:cBhvr>
                                        <p:cTn id="259" dur="500">
                                          <p:stCondLst>
                                            <p:cond delay="0"/>
                                          </p:stCondLst>
                                        </p:cTn>
                                        <p:tgtEl>
                                          <p:spTgt spid="29"/>
                                        </p:tgtEl>
                                      </p:cBhvr>
                                    </p:animEffect>
                                    <p:anim to="" calcmode="lin" valueType="num">
                                      <p:cBhvr>
                                        <p:cTn id="260"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261" dur="500" fill="hold">
                                          <p:stCondLst>
                                            <p:cond delay="0"/>
                                          </p:stCondLst>
                                        </p:cTn>
                                        <p:tgtEl>
                                          <p:spTgt spid="29"/>
                                        </p:tgtEl>
                                        <p:attrNameLst>
                                          <p:attrName>ppt_h</p:attrName>
                                        </p:attrNameLst>
                                      </p:cBhvr>
                                      <p:tavLst>
                                        <p:tav tm="0">
                                          <p:val>
                                            <p:strVal val="#ppt_h*4"/>
                                          </p:val>
                                        </p:tav>
                                        <p:tav tm="100000">
                                          <p:val>
                                            <p:strVal val="#ppt_h"/>
                                          </p:val>
                                        </p:tav>
                                      </p:tavLst>
                                    </p:anim>
                                  </p:childTnLst>
                                </p:cTn>
                              </p:par>
                            </p:childTnLst>
                          </p:cTn>
                        </p:par>
                      </p:childTnLst>
                    </p:cTn>
                  </p:par>
                  <p:par>
                    <p:cTn id="262" fill="hold">
                      <p:stCondLst>
                        <p:cond delay="indefinite"/>
                      </p:stCondLst>
                      <p:childTnLst>
                        <p:par>
                          <p:cTn id="263" fill="hold">
                            <p:stCondLst>
                              <p:cond delay="0"/>
                            </p:stCondLst>
                            <p:childTnLst>
                              <p:par>
                                <p:cTn id="264" presetID="0" presetClass="entr" presetSubtype="0" fill="hold" grpId="0" nodeType="clickEffect">
                                  <p:stCondLst>
                                    <p:cond delay="0"/>
                                  </p:stCondLst>
                                  <p:childTnLst>
                                    <p:set>
                                      <p:cBhvr>
                                        <p:cTn id="265" dur="1" fill="hold">
                                          <p:stCondLst>
                                            <p:cond delay="0"/>
                                          </p:stCondLst>
                                        </p:cTn>
                                        <p:tgtEl>
                                          <p:spTgt spid="31"/>
                                        </p:tgtEl>
                                        <p:attrNameLst>
                                          <p:attrName>style.visibility</p:attrName>
                                        </p:attrNameLst>
                                      </p:cBhvr>
                                      <p:to>
                                        <p:strVal val="visible"/>
                                      </p:to>
                                    </p:set>
                                    <p:animEffect transition="in" filter="dissolve">
                                      <p:cBhvr>
                                        <p:cTn id="266" dur="500">
                                          <p:stCondLst>
                                            <p:cond delay="0"/>
                                          </p:stCondLst>
                                        </p:cTn>
                                        <p:tgtEl>
                                          <p:spTgt spid="31"/>
                                        </p:tgtEl>
                                      </p:cBhvr>
                                    </p:animEffect>
                                    <p:anim to="" calcmode="lin" valueType="num">
                                      <p:cBhvr>
                                        <p:cTn id="267" dur="500" fill="hold">
                                          <p:stCondLst>
                                            <p:cond delay="0"/>
                                          </p:stCondLst>
                                        </p:cTn>
                                        <p:tgtEl>
                                          <p:spTgt spid="31"/>
                                        </p:tgtEl>
                                        <p:attrNameLst>
                                          <p:attrName>ppt_w</p:attrName>
                                        </p:attrNameLst>
                                      </p:cBhvr>
                                      <p:tavLst>
                                        <p:tav tm="0">
                                          <p:val>
                                            <p:strVal val="#ppt_w*4"/>
                                          </p:val>
                                        </p:tav>
                                        <p:tav tm="100000">
                                          <p:val>
                                            <p:strVal val="#ppt_w"/>
                                          </p:val>
                                        </p:tav>
                                      </p:tavLst>
                                    </p:anim>
                                    <p:anim to="" calcmode="lin" valueType="num">
                                      <p:cBhvr>
                                        <p:cTn id="268" dur="500" fill="hold">
                                          <p:stCondLst>
                                            <p:cond delay="0"/>
                                          </p:stCondLst>
                                        </p:cTn>
                                        <p:tgtEl>
                                          <p:spTgt spid="31"/>
                                        </p:tgtEl>
                                        <p:attrNameLst>
                                          <p:attrName>ppt_h</p:attrName>
                                        </p:attrNameLst>
                                      </p:cBhvr>
                                      <p:tavLst>
                                        <p:tav tm="0">
                                          <p:val>
                                            <p:strVal val="#ppt_h*4"/>
                                          </p:val>
                                        </p:tav>
                                        <p:tav tm="100000">
                                          <p:val>
                                            <p:strVal val="#ppt_h"/>
                                          </p:val>
                                        </p:tav>
                                      </p:tavLst>
                                    </p:anim>
                                  </p:childTnLst>
                                </p:cTn>
                              </p:par>
                              <p:par>
                                <p:cTn id="269" presetID="0" presetClass="entr" presetSubtype="0" fill="hold" grpId="0" nodeType="withEffect">
                                  <p:stCondLst>
                                    <p:cond delay="250"/>
                                  </p:stCondLst>
                                  <p:iterate type="lt">
                                    <p:tmPct val="10000"/>
                                  </p:iterate>
                                  <p:childTnLst>
                                    <p:set>
                                      <p:cBhvr>
                                        <p:cTn id="270" dur="1" fill="hold">
                                          <p:stCondLst>
                                            <p:cond delay="0"/>
                                          </p:stCondLst>
                                        </p:cTn>
                                        <p:tgtEl>
                                          <p:spTgt spid="30"/>
                                        </p:tgtEl>
                                        <p:attrNameLst>
                                          <p:attrName>style.visibility</p:attrName>
                                        </p:attrNameLst>
                                      </p:cBhvr>
                                      <p:to>
                                        <p:strVal val="visible"/>
                                      </p:to>
                                    </p:set>
                                    <p:animEffect transition="in" filter="dissolve">
                                      <p:cBhvr>
                                        <p:cTn id="271" dur="500">
                                          <p:stCondLst>
                                            <p:cond delay="0"/>
                                          </p:stCondLst>
                                        </p:cTn>
                                        <p:tgtEl>
                                          <p:spTgt spid="30"/>
                                        </p:tgtEl>
                                      </p:cBhvr>
                                    </p:animEffect>
                                    <p:anim to="" calcmode="lin" valueType="num">
                                      <p:cBhvr>
                                        <p:cTn id="272"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273" dur="500" fill="hold">
                                          <p:stCondLst>
                                            <p:cond delay="0"/>
                                          </p:stCondLst>
                                        </p:cTn>
                                        <p:tgtEl>
                                          <p:spTgt spid="30"/>
                                        </p:tgtEl>
                                        <p:attrNameLst>
                                          <p:attrName>ppt_h</p:attrName>
                                        </p:attrNameLst>
                                      </p:cBhvr>
                                      <p:tavLst>
                                        <p:tav tm="0">
                                          <p:val>
                                            <p:strVal val="#ppt_h*4"/>
                                          </p:val>
                                        </p:tav>
                                        <p:tav tm="100000">
                                          <p:val>
                                            <p:strVal val="#ppt_h"/>
                                          </p:val>
                                        </p:tav>
                                      </p:tavLst>
                                    </p:anim>
                                  </p:childTnLst>
                                </p:cTn>
                              </p:par>
                            </p:childTnLst>
                          </p:cTn>
                        </p:par>
                        <p:par>
                          <p:cTn id="274" fill="hold">
                            <p:stCondLst>
                              <p:cond delay="850"/>
                            </p:stCondLst>
                            <p:childTnLst>
                              <p:par>
                                <p:cTn id="275" presetID="26" presetClass="emph" presetSubtype="0" fill="hold" grpId="1" nodeType="afterEffect">
                                  <p:stCondLst>
                                    <p:cond delay="0"/>
                                  </p:stCondLst>
                                  <p:iterate type="lt">
                                    <p:tmPct val="0"/>
                                  </p:iterate>
                                  <p:childTnLst>
                                    <p:animEffect transition="out" filter="fade">
                                      <p:cBhvr>
                                        <p:cTn id="276" dur="500" tmFilter="0, 0; .2, .5; .8, .5; 1, 0"/>
                                        <p:tgtEl>
                                          <p:spTgt spid="30"/>
                                        </p:tgtEl>
                                      </p:cBhvr>
                                    </p:animEffect>
                                    <p:animScale>
                                      <p:cBhvr>
                                        <p:cTn id="277" dur="250" autoRev="1" fill="hold"/>
                                        <p:tgtEl>
                                          <p:spTgt spid="30"/>
                                        </p:tgtEl>
                                      </p:cBhvr>
                                      <p:by x="105000" y="105000"/>
                                    </p:animScale>
                                  </p:childTnLst>
                                </p:cTn>
                              </p:par>
                            </p:childTnLst>
                          </p:cTn>
                        </p:par>
                      </p:childTnLst>
                    </p:cTn>
                  </p:par>
                  <p:par>
                    <p:cTn id="278" fill="hold">
                      <p:stCondLst>
                        <p:cond delay="indefinite"/>
                      </p:stCondLst>
                      <p:childTnLst>
                        <p:par>
                          <p:cTn id="279" fill="hold">
                            <p:stCondLst>
                              <p:cond delay="0"/>
                            </p:stCondLst>
                            <p:childTnLst>
                              <p:par>
                                <p:cTn id="280" presetID="23" presetClass="entr" presetSubtype="16" fill="hold" grpId="0" nodeType="clickEffect">
                                  <p:stCondLst>
                                    <p:cond delay="0"/>
                                  </p:stCondLst>
                                  <p:childTnLst>
                                    <p:set>
                                      <p:cBhvr>
                                        <p:cTn id="281" dur="1" fill="hold">
                                          <p:stCondLst>
                                            <p:cond delay="0"/>
                                          </p:stCondLst>
                                        </p:cTn>
                                        <p:tgtEl>
                                          <p:spTgt spid="41"/>
                                        </p:tgtEl>
                                        <p:attrNameLst>
                                          <p:attrName>style.visibility</p:attrName>
                                        </p:attrNameLst>
                                      </p:cBhvr>
                                      <p:to>
                                        <p:strVal val="visible"/>
                                      </p:to>
                                    </p:set>
                                    <p:anim calcmode="lin" valueType="num">
                                      <p:cBhvr>
                                        <p:cTn id="282" dur="500" fill="hold"/>
                                        <p:tgtEl>
                                          <p:spTgt spid="41"/>
                                        </p:tgtEl>
                                        <p:attrNameLst>
                                          <p:attrName>ppt_w</p:attrName>
                                        </p:attrNameLst>
                                      </p:cBhvr>
                                      <p:tavLst>
                                        <p:tav tm="0">
                                          <p:val>
                                            <p:fltVal val="0"/>
                                          </p:val>
                                        </p:tav>
                                        <p:tav tm="100000">
                                          <p:val>
                                            <p:strVal val="#ppt_w"/>
                                          </p:val>
                                        </p:tav>
                                      </p:tavLst>
                                    </p:anim>
                                    <p:anim calcmode="lin" valueType="num">
                                      <p:cBhvr>
                                        <p:cTn id="283" dur="5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284" fill="hold">
                      <p:stCondLst>
                        <p:cond delay="indefinite"/>
                      </p:stCondLst>
                      <p:childTnLst>
                        <p:par>
                          <p:cTn id="285" fill="hold">
                            <p:stCondLst>
                              <p:cond delay="0"/>
                            </p:stCondLst>
                            <p:childTnLst>
                              <p:par>
                                <p:cTn id="286" presetID="42" presetClass="entr" presetSubtype="0" fill="hold" nodeType="clickEffect">
                                  <p:stCondLst>
                                    <p:cond delay="0"/>
                                  </p:stCondLst>
                                  <p:childTnLst>
                                    <p:set>
                                      <p:cBhvr>
                                        <p:cTn id="287" dur="1" fill="hold">
                                          <p:stCondLst>
                                            <p:cond delay="0"/>
                                          </p:stCondLst>
                                        </p:cTn>
                                        <p:tgtEl>
                                          <p:spTgt spid="3072"/>
                                        </p:tgtEl>
                                        <p:attrNameLst>
                                          <p:attrName>style.visibility</p:attrName>
                                        </p:attrNameLst>
                                      </p:cBhvr>
                                      <p:to>
                                        <p:strVal val="visible"/>
                                      </p:to>
                                    </p:set>
                                    <p:animEffect transition="in" filter="fade">
                                      <p:cBhvr>
                                        <p:cTn id="288" dur="1000"/>
                                        <p:tgtEl>
                                          <p:spTgt spid="3072"/>
                                        </p:tgtEl>
                                      </p:cBhvr>
                                    </p:animEffect>
                                    <p:anim calcmode="lin" valueType="num">
                                      <p:cBhvr>
                                        <p:cTn id="289" dur="1000" fill="hold"/>
                                        <p:tgtEl>
                                          <p:spTgt spid="3072"/>
                                        </p:tgtEl>
                                        <p:attrNameLst>
                                          <p:attrName>ppt_x</p:attrName>
                                        </p:attrNameLst>
                                      </p:cBhvr>
                                      <p:tavLst>
                                        <p:tav tm="0">
                                          <p:val>
                                            <p:strVal val="#ppt_x"/>
                                          </p:val>
                                        </p:tav>
                                        <p:tav tm="100000">
                                          <p:val>
                                            <p:strVal val="#ppt_x"/>
                                          </p:val>
                                        </p:tav>
                                      </p:tavLst>
                                    </p:anim>
                                    <p:anim calcmode="lin" valueType="num">
                                      <p:cBhvr>
                                        <p:cTn id="290" dur="1000" fill="hold"/>
                                        <p:tgtEl>
                                          <p:spTgt spid="30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7" grpId="2"/>
      <p:bldP spid="38" grpId="0"/>
      <p:bldP spid="38" grpId="1"/>
      <p:bldP spid="38" grpId="2"/>
      <p:bldP spid="3074" grpId="0"/>
      <p:bldP spid="3074" grpId="1"/>
      <p:bldP spid="4" grpId="0"/>
      <p:bldP spid="28" grpId="0"/>
      <p:bldP spid="28" grpId="1"/>
      <p:bldP spid="5" grpId="0"/>
      <p:bldP spid="6" grpId="0" animBg="1"/>
      <p:bldP spid="8" grpId="0" animBg="1"/>
      <p:bldP spid="9" grpId="0" animBg="1"/>
      <p:bldP spid="2" grpId="0" animBg="1"/>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33" grpId="0"/>
      <p:bldP spid="29" grpId="0"/>
      <p:bldP spid="30" grpId="0"/>
      <p:bldP spid="30" grpId="1"/>
      <p:bldP spid="31" grpId="0"/>
      <p:bldP spid="34" grpId="0"/>
      <p:bldP spid="34" grpId="1"/>
      <p:bldP spid="35" grpId="0"/>
      <p:bldP spid="35" grpId="1"/>
      <p:bldP spid="36" grpId="0"/>
      <p:bldP spid="36" grpId="1"/>
      <p:bldP spid="39" grpId="0" animBg="1"/>
      <p:bldP spid="39" grpId="1" animBg="1"/>
      <p:bldP spid="40" grpId="0"/>
      <p:bldP spid="40" grpId="1"/>
      <p:bldP spid="41" grpId="0" animBg="1"/>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47463E-430B-4C5A-A6A7-1B5921962ACC}"/>
              </a:ext>
            </a:extLst>
          </p:cNvPr>
          <p:cNvPicPr>
            <a:picLocks noChangeAspect="1"/>
          </p:cNvPicPr>
          <p:nvPr/>
        </p:nvPicPr>
        <p:blipFill rotWithShape="1">
          <a:blip r:embed="rId3">
            <a:extLst>
              <a:ext uri="{28A0092B-C50C-407E-A947-70E740481C1C}">
                <a14:useLocalDpi xmlns:a14="http://schemas.microsoft.com/office/drawing/2010/main" val="0"/>
              </a:ext>
            </a:extLst>
          </a:blip>
          <a:srcRect b="25385"/>
          <a:stretch/>
        </p:blipFill>
        <p:spPr>
          <a:xfrm>
            <a:off x="0" y="0"/>
            <a:ext cx="9144000" cy="6858000"/>
          </a:xfrm>
          <a:prstGeom prst="rect">
            <a:avLst/>
          </a:prstGeom>
        </p:spPr>
      </p:pic>
      <p:sp>
        <p:nvSpPr>
          <p:cNvPr id="4" name="Title 1">
            <a:extLst>
              <a:ext uri="{FF2B5EF4-FFF2-40B4-BE49-F238E27FC236}">
                <a16:creationId xmlns:a16="http://schemas.microsoft.com/office/drawing/2014/main" id="{356462F7-7CD1-4BA8-9AC0-F260E19A60B2}"/>
              </a:ext>
            </a:extLst>
          </p:cNvPr>
          <p:cNvSpPr txBox="1">
            <a:spLocks/>
          </p:cNvSpPr>
          <p:nvPr/>
        </p:nvSpPr>
        <p:spPr>
          <a:xfrm>
            <a:off x="752475" y="4797118"/>
            <a:ext cx="7619999" cy="6523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bear the image of the heavenly</a:t>
            </a:r>
          </a:p>
        </p:txBody>
      </p:sp>
      <p:sp>
        <p:nvSpPr>
          <p:cNvPr id="6" name="Title 1">
            <a:extLst>
              <a:ext uri="{FF2B5EF4-FFF2-40B4-BE49-F238E27FC236}">
                <a16:creationId xmlns:a16="http://schemas.microsoft.com/office/drawing/2014/main" id="{727D643F-932A-47F2-BA9A-6ABAD9DD3347}"/>
              </a:ext>
            </a:extLst>
          </p:cNvPr>
          <p:cNvSpPr txBox="1">
            <a:spLocks/>
          </p:cNvSpPr>
          <p:nvPr/>
        </p:nvSpPr>
        <p:spPr>
          <a:xfrm>
            <a:off x="1561733" y="5416245"/>
            <a:ext cx="1284877" cy="7460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Man</a:t>
            </a:r>
          </a:p>
        </p:txBody>
      </p:sp>
      <p:sp>
        <p:nvSpPr>
          <p:cNvPr id="3074" name="Rectangle 2"/>
          <p:cNvSpPr>
            <a:spLocks noGrp="1" noChangeArrowheads="1"/>
          </p:cNvSpPr>
          <p:nvPr>
            <p:ph type="title"/>
          </p:nvPr>
        </p:nvSpPr>
        <p:spPr>
          <a:xfrm>
            <a:off x="457200" y="584994"/>
            <a:ext cx="8229600" cy="568801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 was the man of dust, so also are those who are made of dust; and as is the heavenly Man, so also are those who are heavenly. And as we have borne the image of the man of dust, we shall also bear the image of the heavenly Man.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15:48-49</a:t>
            </a:r>
          </a:p>
        </p:txBody>
      </p:sp>
      <p:sp>
        <p:nvSpPr>
          <p:cNvPr id="7" name="Rectangle 2">
            <a:extLst>
              <a:ext uri="{FF2B5EF4-FFF2-40B4-BE49-F238E27FC236}">
                <a16:creationId xmlns:a16="http://schemas.microsoft.com/office/drawing/2014/main" id="{C220284A-35AE-47AA-99A7-B9DD054EEE88}"/>
              </a:ext>
            </a:extLst>
          </p:cNvPr>
          <p:cNvSpPr txBox="1">
            <a:spLocks noChangeArrowheads="1"/>
          </p:cNvSpPr>
          <p:nvPr/>
        </p:nvSpPr>
        <p:spPr bwMode="auto">
          <a:xfrm>
            <a:off x="5969915" y="4084492"/>
            <a:ext cx="1525732"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shall</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0D3E302C-BA92-4C12-BE80-2E6E3C86F9CA}"/>
              </a:ext>
            </a:extLst>
          </p:cNvPr>
          <p:cNvSpPr txBox="1">
            <a:spLocks noChangeArrowheads="1"/>
          </p:cNvSpPr>
          <p:nvPr/>
        </p:nvSpPr>
        <p:spPr bwMode="auto">
          <a:xfrm>
            <a:off x="3763889" y="3107386"/>
            <a:ext cx="1525732"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shall</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55F150F-64E1-47CC-844C-9007791EFDD7}"/>
              </a:ext>
            </a:extLst>
          </p:cNvPr>
          <p:cNvSpPr txBox="1">
            <a:spLocks noChangeArrowheads="1"/>
          </p:cNvSpPr>
          <p:nvPr/>
        </p:nvSpPr>
        <p:spPr bwMode="auto">
          <a:xfrm>
            <a:off x="606199" y="4731362"/>
            <a:ext cx="793568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bear the image of the heavenly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CCB21748-5622-4F27-B5F7-95892D6FBCE6}"/>
              </a:ext>
            </a:extLst>
          </p:cNvPr>
          <p:cNvSpPr txBox="1">
            <a:spLocks noChangeArrowheads="1"/>
          </p:cNvSpPr>
          <p:nvPr/>
        </p:nvSpPr>
        <p:spPr bwMode="auto">
          <a:xfrm>
            <a:off x="1487941" y="5399134"/>
            <a:ext cx="143147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Man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55E0A923-F9D1-4CAD-8B9A-50C7A24777D6}"/>
              </a:ext>
            </a:extLst>
          </p:cNvPr>
          <p:cNvSpPr txBox="1">
            <a:spLocks noChangeArrowheads="1"/>
          </p:cNvSpPr>
          <p:nvPr/>
        </p:nvSpPr>
        <p:spPr bwMode="auto">
          <a:xfrm>
            <a:off x="2470245" y="3988341"/>
            <a:ext cx="257627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spc="50" dirty="0">
                <a:ln w="11430">
                  <a:solidFill>
                    <a:schemeClr val="tx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FF6600">
                      <a:alpha val="69804"/>
                    </a:srgbClr>
                  </a:glow>
                  <a:outerShdw blurRad="76200" dist="50800" dir="5400000" algn="tl" rotWithShape="0">
                    <a:srgbClr val="000000">
                      <a:alpha val="65000"/>
                    </a:srgbClr>
                  </a:outerShdw>
                </a:effectLst>
                <a:latin typeface="Calibri" panose="020F0502020204030204" pitchFamily="34" charset="0"/>
                <a:ea typeface="+mn-ea"/>
                <a:cs typeface="+mn-cs"/>
              </a:rPr>
              <a:t>Flesh</a:t>
            </a:r>
          </a:p>
        </p:txBody>
      </p:sp>
      <p:sp>
        <p:nvSpPr>
          <p:cNvPr id="12" name="Rectangle 2">
            <a:extLst>
              <a:ext uri="{FF2B5EF4-FFF2-40B4-BE49-F238E27FC236}">
                <a16:creationId xmlns:a16="http://schemas.microsoft.com/office/drawing/2014/main" id="{8F2286E2-78FE-4725-AB4D-882119FED750}"/>
              </a:ext>
            </a:extLst>
          </p:cNvPr>
          <p:cNvSpPr txBox="1">
            <a:spLocks noChangeArrowheads="1"/>
          </p:cNvSpPr>
          <p:nvPr/>
        </p:nvSpPr>
        <p:spPr bwMode="auto">
          <a:xfrm>
            <a:off x="5718746" y="4721121"/>
            <a:ext cx="287934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spc="50" dirty="0">
                <a:ln w="11430"/>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114300">
                    <a:srgbClr val="000000">
                      <a:alpha val="80000"/>
                    </a:srgbClr>
                  </a:glow>
                  <a:outerShdw blurRad="76200" dist="50800" dir="5400000" algn="tl" rotWithShape="0">
                    <a:srgbClr val="000000">
                      <a:alpha val="65000"/>
                    </a:srgbClr>
                  </a:outerShdw>
                </a:effectLst>
                <a:latin typeface="Calibri" panose="020F0502020204030204" pitchFamily="34" charset="0"/>
                <a:ea typeface="+mn-ea"/>
                <a:cs typeface="+mn-cs"/>
              </a:rPr>
              <a:t>Spirit</a:t>
            </a:r>
          </a:p>
        </p:txBody>
      </p:sp>
    </p:spTree>
    <p:extLst>
      <p:ext uri="{BB962C8B-B14F-4D97-AF65-F5344CB8AC3E}">
        <p14:creationId xmlns:p14="http://schemas.microsoft.com/office/powerpoint/2010/main" val="408964659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par>
                                <p:cTn id="16" presetID="18" presetClass="emph" presetSubtype="0" fill="hold" grpId="1" nodeType="withEffect">
                                  <p:stCondLst>
                                    <p:cond delay="0"/>
                                  </p:stCondLst>
                                  <p:childTnLst>
                                    <p:set>
                                      <p:cBhvr override="childStyle">
                                        <p:cTn id="17" dur="10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par>
                                <p:cTn id="21" presetID="22" presetClass="entr" presetSubtype="8" fill="hold" grpId="0" nodeType="withEffect">
                                  <p:stCondLst>
                                    <p:cond delay="9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900"/>
                                  </p:stCondLst>
                                  <p:childTnLst>
                                    <p:set>
                                      <p:cBhvr override="childStyle">
                                        <p:cTn id="25" dur="5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90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250"/>
                                        <p:tgtEl>
                                          <p:spTgt spid="7"/>
                                        </p:tgtEl>
                                      </p:cBhvr>
                                    </p:animEffect>
                                  </p:childTnLst>
                                </p:cTn>
                              </p:par>
                              <p:par>
                                <p:cTn id="48" presetID="42" presetClass="path" presetSubtype="0" accel="50000" decel="50000" fill="hold" grpId="2" nodeType="withEffect">
                                  <p:stCondLst>
                                    <p:cond delay="0"/>
                                  </p:stCondLst>
                                  <p:childTnLst>
                                    <p:animMotion origin="layout" path="M -4.72222E-6 7.40741E-7 L -0.24097 -0.1419 " pathEditMode="relative" rAng="0" ptsTypes="AA">
                                      <p:cBhvr>
                                        <p:cTn id="49" dur="2000" fill="hold"/>
                                        <p:tgtEl>
                                          <p:spTgt spid="7"/>
                                        </p:tgtEl>
                                        <p:attrNameLst>
                                          <p:attrName>ppt_x</p:attrName>
                                          <p:attrName>ppt_y</p:attrName>
                                        </p:attrNameLst>
                                      </p:cBhvr>
                                      <p:rCtr x="-12049" y="-7106"/>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7" grpId="0"/>
      <p:bldP spid="7" grpId="2"/>
      <p:bldP spid="9" grpId="0"/>
      <p:bldP spid="9" grpId="1"/>
      <p:bldP spid="10" grpId="0"/>
      <p:bldP spid="10" grpId="1"/>
      <p:bldP spid="11" grpId="0"/>
      <p:bldP spid="11" grpId="1"/>
      <p:bldP spid="12" grpId="0"/>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CA5A4A-52AC-4753-89D1-47A00DE6EC2B}"/>
              </a:ext>
            </a:extLst>
          </p:cNvPr>
          <p:cNvPicPr>
            <a:picLocks noChangeAspect="1"/>
          </p:cNvPicPr>
          <p:nvPr/>
        </p:nvPicPr>
        <p:blipFill rotWithShape="1">
          <a:blip r:embed="rId3">
            <a:extLst>
              <a:ext uri="{28A0092B-C50C-407E-A947-70E740481C1C}">
                <a14:useLocalDpi xmlns:a14="http://schemas.microsoft.com/office/drawing/2010/main" val="0"/>
              </a:ext>
            </a:extLst>
          </a:blip>
          <a:srcRect l="12210" r="12790"/>
          <a:stretch/>
        </p:blipFill>
        <p:spPr>
          <a:xfrm>
            <a:off x="0" y="0"/>
            <a:ext cx="9144000" cy="6858000"/>
          </a:xfrm>
          <a:prstGeom prst="rect">
            <a:avLst/>
          </a:prstGeom>
        </p:spPr>
      </p:pic>
      <p:sp>
        <p:nvSpPr>
          <p:cNvPr id="7" name="Title 1">
            <a:extLst>
              <a:ext uri="{FF2B5EF4-FFF2-40B4-BE49-F238E27FC236}">
                <a16:creationId xmlns:a16="http://schemas.microsoft.com/office/drawing/2014/main" id="{BAFE21BE-DA0A-4D54-BEEB-2D187A720346}"/>
              </a:ext>
            </a:extLst>
          </p:cNvPr>
          <p:cNvSpPr txBox="1">
            <a:spLocks/>
          </p:cNvSpPr>
          <p:nvPr/>
        </p:nvSpPr>
        <p:spPr>
          <a:xfrm>
            <a:off x="4624225" y="2429061"/>
            <a:ext cx="3444608" cy="8092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857250" y="2289969"/>
            <a:ext cx="7429500" cy="22780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are the pure in heart, For they shall see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5:8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411A18E7-9F2B-4029-9DDD-FF9C177663C1}"/>
              </a:ext>
            </a:extLst>
          </p:cNvPr>
          <p:cNvSpPr txBox="1">
            <a:spLocks noChangeArrowheads="1"/>
          </p:cNvSpPr>
          <p:nvPr/>
        </p:nvSpPr>
        <p:spPr bwMode="auto">
          <a:xfrm>
            <a:off x="3763889" y="3107386"/>
            <a:ext cx="1525732"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shall</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LikeHim">
            <a:extLst>
              <a:ext uri="{FF2B5EF4-FFF2-40B4-BE49-F238E27FC236}">
                <a16:creationId xmlns:a16="http://schemas.microsoft.com/office/drawing/2014/main" id="{CF8E03F4-6C62-4B06-ADF6-CBC431DEC1FA}"/>
              </a:ext>
            </a:extLst>
          </p:cNvPr>
          <p:cNvSpPr txBox="1">
            <a:spLocks noChangeArrowheads="1"/>
          </p:cNvSpPr>
          <p:nvPr/>
        </p:nvSpPr>
        <p:spPr bwMode="auto">
          <a:xfrm>
            <a:off x="4655374" y="2436034"/>
            <a:ext cx="3356851"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pure in heart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DE2338D1-F7FB-4BA0-A692-508D41F765F0}"/>
              </a:ext>
            </a:extLst>
          </p:cNvPr>
          <p:cNvSpPr txBox="1">
            <a:spLocks noChangeArrowheads="1"/>
          </p:cNvSpPr>
          <p:nvPr/>
        </p:nvSpPr>
        <p:spPr bwMode="auto">
          <a:xfrm>
            <a:off x="4615542" y="2404201"/>
            <a:ext cx="343469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pure in heart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6">
            <a:extLst>
              <a:ext uri="{FF2B5EF4-FFF2-40B4-BE49-F238E27FC236}">
                <a16:creationId xmlns:a16="http://schemas.microsoft.com/office/drawing/2014/main" id="{7B218013-FC23-419D-8BE2-C829320ED29B}"/>
              </a:ext>
            </a:extLst>
          </p:cNvPr>
          <p:cNvSpPr>
            <a:spLocks noChangeArrowheads="1"/>
          </p:cNvSpPr>
          <p:nvPr/>
        </p:nvSpPr>
        <p:spPr bwMode="auto">
          <a:xfrm>
            <a:off x="5844833" y="230800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13953777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250"/>
                                        <p:tgtEl>
                                          <p:spTgt spid="3074"/>
                                        </p:tgtEl>
                                      </p:cBhvr>
                                    </p:animEffect>
                                    <p:anim calcmode="lin" valueType="num">
                                      <p:cBhvr>
                                        <p:cTn id="8" dur="1250" fill="hold"/>
                                        <p:tgtEl>
                                          <p:spTgt spid="3074"/>
                                        </p:tgtEl>
                                        <p:attrNameLst>
                                          <p:attrName>style.rotation</p:attrName>
                                        </p:attrNameLst>
                                      </p:cBhvr>
                                      <p:tavLst>
                                        <p:tav tm="0">
                                          <p:val>
                                            <p:fltVal val="720"/>
                                          </p:val>
                                        </p:tav>
                                        <p:tav tm="100000">
                                          <p:val>
                                            <p:fltVal val="0"/>
                                          </p:val>
                                        </p:tav>
                                      </p:tavLst>
                                    </p:anim>
                                    <p:anim calcmode="lin" valueType="num">
                                      <p:cBhvr>
                                        <p:cTn id="9" dur="1250" fill="hold"/>
                                        <p:tgtEl>
                                          <p:spTgt spid="3074"/>
                                        </p:tgtEl>
                                        <p:attrNameLst>
                                          <p:attrName>ppt_h</p:attrName>
                                        </p:attrNameLst>
                                      </p:cBhvr>
                                      <p:tavLst>
                                        <p:tav tm="0">
                                          <p:val>
                                            <p:fltVal val="0"/>
                                          </p:val>
                                        </p:tav>
                                        <p:tav tm="100000">
                                          <p:val>
                                            <p:strVal val="#ppt_h"/>
                                          </p:val>
                                        </p:tav>
                                      </p:tavLst>
                                    </p:anim>
                                    <p:anim calcmode="lin" valueType="num">
                                      <p:cBhvr>
                                        <p:cTn id="10" dur="125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1250"/>
                            </p:stCondLst>
                            <p:childTnLst>
                              <p:par>
                                <p:cTn id="12" presetID="10" presetClass="exit" presetSubtype="0" fill="hold" grpId="1"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18" presetClass="emph" presetSubtype="0" fill="hold" grpId="1" nodeType="withEffect">
                                  <p:stCondLst>
                                    <p:cond delay="0"/>
                                  </p:stCondLst>
                                  <p:childTnLst>
                                    <p:set>
                                      <p:cBhvr override="childStyle">
                                        <p:cTn id="24" dur="500" fill="hold"/>
                                        <p:tgtEl>
                                          <p:spTgt spid="7"/>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stCondLst>
                                            <p:cond delay="0"/>
                                          </p:stCondLst>
                                        </p:cTn>
                                        <p:tgtEl>
                                          <p:spTgt spid="9"/>
                                        </p:tgtEl>
                                      </p:cBhvr>
                                    </p:animEffect>
                                    <p:anim to="" calcmode="lin" valueType="num">
                                      <p:cBhvr>
                                        <p:cTn id="32"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074" grpId="0"/>
      <p:bldP spid="5" grpId="1"/>
      <p:bldP spid="6"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CA5A4A-52AC-4753-89D1-47A00DE6EC2B}"/>
              </a:ext>
            </a:extLst>
          </p:cNvPr>
          <p:cNvPicPr>
            <a:picLocks noChangeAspect="1"/>
          </p:cNvPicPr>
          <p:nvPr/>
        </p:nvPicPr>
        <p:blipFill rotWithShape="1">
          <a:blip r:embed="rId3">
            <a:extLst>
              <a:ext uri="{28A0092B-C50C-407E-A947-70E740481C1C}">
                <a14:useLocalDpi xmlns:a14="http://schemas.microsoft.com/office/drawing/2010/main" val="0"/>
              </a:ext>
            </a:extLst>
          </a:blip>
          <a:srcRect l="12210" r="12790"/>
          <a:stretch/>
        </p:blipFill>
        <p:spPr>
          <a:xfrm>
            <a:off x="0" y="0"/>
            <a:ext cx="9144000" cy="6858000"/>
          </a:xfrm>
          <a:prstGeom prst="rect">
            <a:avLst/>
          </a:prstGeom>
        </p:spPr>
      </p:pic>
      <p:sp>
        <p:nvSpPr>
          <p:cNvPr id="6" name="!!LikeHim">
            <a:extLst>
              <a:ext uri="{FF2B5EF4-FFF2-40B4-BE49-F238E27FC236}">
                <a16:creationId xmlns:a16="http://schemas.microsoft.com/office/drawing/2014/main" id="{CF8E03F4-6C62-4B06-ADF6-CBC431DEC1FA}"/>
              </a:ext>
            </a:extLst>
          </p:cNvPr>
          <p:cNvSpPr txBox="1">
            <a:spLocks noChangeArrowheads="1"/>
          </p:cNvSpPr>
          <p:nvPr/>
        </p:nvSpPr>
        <p:spPr bwMode="auto">
          <a:xfrm>
            <a:off x="3346775" y="3091558"/>
            <a:ext cx="2210245"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like Him</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265325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9E65CA-CE82-459B-83D1-82B56F5FB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7797" cy="6858000"/>
          </a:xfrm>
          <a:prstGeom prst="rect">
            <a:avLst/>
          </a:prstGeom>
        </p:spPr>
      </p:pic>
      <p:sp>
        <p:nvSpPr>
          <p:cNvPr id="4" name="Rectangle 4"/>
          <p:cNvSpPr>
            <a:spLocks noChangeArrowheads="1"/>
          </p:cNvSpPr>
          <p:nvPr/>
        </p:nvSpPr>
        <p:spPr bwMode="auto">
          <a:xfrm>
            <a:off x="744279" y="839972"/>
            <a:ext cx="7485321"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Mirror </a:t>
            </a:r>
            <a:r>
              <a:rPr lang="en-US" sz="9600" b="1" spc="50" dirty="0" err="1">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Mirror</a:t>
            </a:r>
            <a:endParaRPr lang="en-US" sz="96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5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October 24, 2021</a:t>
            </a:r>
            <a:endParaRPr lang="en-US" altLang="en-US" sz="4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39" presetClass="entr" presetSubtype="0" accel="1000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8" presetClass="emph" presetSubtype="0" fill="hold" grpId="3" nodeType="withEffect">
                                  <p:stCondLst>
                                    <p:cond delay="0"/>
                                  </p:stCondLst>
                                  <p:childTnLst>
                                    <p:animRot by="-1800000">
                                      <p:cBhvr>
                                        <p:cTn id="32" dur="1000" fill="hold"/>
                                        <p:tgtEl>
                                          <p:spTgt spid="4"/>
                                        </p:tgtEl>
                                        <p:attrNameLst>
                                          <p:attrName>r</p:attrName>
                                        </p:attrNameLst>
                                      </p:cBhvr>
                                    </p:animRot>
                                  </p:childTnLst>
                                </p:cTn>
                              </p:par>
                              <p:par>
                                <p:cTn id="33" presetID="42" presetClass="path" presetSubtype="0" accel="50000" decel="50000" fill="hold" grpId="2" nodeType="withEffect">
                                  <p:stCondLst>
                                    <p:cond delay="0"/>
                                  </p:stCondLst>
                                  <p:childTnLst>
                                    <p:animMotion origin="layout" path="M 0 0 L 0 0.25 E" pathEditMode="relative" ptsTypes="">
                                      <p:cBhvr>
                                        <p:cTn id="34" dur="1000" fill="hold"/>
                                        <p:tgtEl>
                                          <p:spTgt spid="4"/>
                                        </p:tgtEl>
                                        <p:attrNameLst>
                                          <p:attrName>ppt_x</p:attrName>
                                          <p:attrName>ppt_y</p:attrName>
                                        </p:attrNameLst>
                                      </p:cBhvr>
                                    </p:animMotion>
                                  </p:childTnLst>
                                </p:cTn>
                              </p:par>
                              <p:par>
                                <p:cTn id="35" presetID="9" presetClass="exit" presetSubtype="0" fill="hold" grpId="1" nodeType="withEffect">
                                  <p:stCondLst>
                                    <p:cond delay="50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500"/>
                                  </p:stCondLst>
                                  <p:childTnLst>
                                    <p:animMotion origin="layout" path="M 3.33333E-6 3.13599E-6 L 3.33333E-6 0.23034 " pathEditMode="relative" rAng="0" ptsTypes="AA">
                                      <p:cBhvr>
                                        <p:cTn id="39" dur="1500" fill="hold"/>
                                        <p:tgtEl>
                                          <p:spTgt spid="5"/>
                                        </p:tgtEl>
                                        <p:attrNameLst>
                                          <p:attrName>ppt_x</p:attrName>
                                          <p:attrName>ppt_y</p:attrName>
                                        </p:attrNameLst>
                                      </p:cBhvr>
                                      <p:rCtr x="0" y="11517"/>
                                    </p:animMotion>
                                  </p:childTnLst>
                                </p:cTn>
                              </p:par>
                              <p:par>
                                <p:cTn id="40" presetID="31" presetClass="exit" presetSubtype="0" fill="hold" grpId="1" nodeType="withEffect">
                                  <p:stCondLst>
                                    <p:cond delay="125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42" presetClass="path" presetSubtype="0" accel="50000" decel="50000" fill="hold" grpId="2" nodeType="withEffect">
                                  <p:stCondLst>
                                    <p:cond delay="1250"/>
                                  </p:stCondLst>
                                  <p:childTnLst>
                                    <p:animMotion origin="layout" path="M 3.33333E-6 2.22222E-6 L -0.14167 -0.30903 " pathEditMode="relative" rAng="0" ptsTypes="AA">
                                      <p:cBhvr>
                                        <p:cTn id="47" dur="1000" fill="hold"/>
                                        <p:tgtEl>
                                          <p:spTgt spid="6"/>
                                        </p:tgtEl>
                                        <p:attrNameLst>
                                          <p:attrName>ppt_x</p:attrName>
                                          <p:attrName>ppt_y</p:attrName>
                                        </p:attrNameLst>
                                      </p:cBhvr>
                                      <p:rCtr x="-7083" y="-15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8445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E2553-2C80-4A77-A71B-988A7B22F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Heart">
            <a:extLst>
              <a:ext uri="{FF2B5EF4-FFF2-40B4-BE49-F238E27FC236}">
                <a16:creationId xmlns:a16="http://schemas.microsoft.com/office/drawing/2014/main" id="{8BB7B6B4-D753-47C6-B5A4-518574BDDF2E}"/>
              </a:ext>
            </a:extLst>
          </p:cNvPr>
          <p:cNvSpPr/>
          <p:nvPr/>
        </p:nvSpPr>
        <p:spPr>
          <a:xfrm>
            <a:off x="1941595" y="719889"/>
            <a:ext cx="5487032" cy="5686425"/>
          </a:xfrm>
          <a:custGeom>
            <a:avLst/>
            <a:gdLst>
              <a:gd name="connsiteX0" fmla="*/ 866775 w 5505450"/>
              <a:gd name="connsiteY0" fmla="*/ 28575 h 5695950"/>
              <a:gd name="connsiteX1" fmla="*/ 581025 w 5505450"/>
              <a:gd name="connsiteY1" fmla="*/ 0 h 5695950"/>
              <a:gd name="connsiteX2" fmla="*/ 314325 w 5505450"/>
              <a:gd name="connsiteY2" fmla="*/ 133350 h 5695950"/>
              <a:gd name="connsiteX3" fmla="*/ 161925 w 5505450"/>
              <a:gd name="connsiteY3" fmla="*/ 457200 h 5695950"/>
              <a:gd name="connsiteX4" fmla="*/ 76200 w 5505450"/>
              <a:gd name="connsiteY4" fmla="*/ 1095375 h 5695950"/>
              <a:gd name="connsiteX5" fmla="*/ 47625 w 5505450"/>
              <a:gd name="connsiteY5" fmla="*/ 1905000 h 5695950"/>
              <a:gd name="connsiteX6" fmla="*/ 38100 w 5505450"/>
              <a:gd name="connsiteY6" fmla="*/ 2000250 h 5695950"/>
              <a:gd name="connsiteX7" fmla="*/ 0 w 5505450"/>
              <a:gd name="connsiteY7" fmla="*/ 2724150 h 5695950"/>
              <a:gd name="connsiteX8" fmla="*/ 28575 w 5505450"/>
              <a:gd name="connsiteY8" fmla="*/ 3324225 h 5695950"/>
              <a:gd name="connsiteX9" fmla="*/ 152400 w 5505450"/>
              <a:gd name="connsiteY9" fmla="*/ 4152900 h 5695950"/>
              <a:gd name="connsiteX10" fmla="*/ 266700 w 5505450"/>
              <a:gd name="connsiteY10" fmla="*/ 4610100 h 5695950"/>
              <a:gd name="connsiteX11" fmla="*/ 476250 w 5505450"/>
              <a:gd name="connsiteY11" fmla="*/ 5181600 h 5695950"/>
              <a:gd name="connsiteX12" fmla="*/ 742950 w 5505450"/>
              <a:gd name="connsiteY12" fmla="*/ 5524500 h 5695950"/>
              <a:gd name="connsiteX13" fmla="*/ 1133475 w 5505450"/>
              <a:gd name="connsiteY13" fmla="*/ 5676900 h 5695950"/>
              <a:gd name="connsiteX14" fmla="*/ 1714500 w 5505450"/>
              <a:gd name="connsiteY14" fmla="*/ 5695950 h 5695950"/>
              <a:gd name="connsiteX15" fmla="*/ 2886075 w 5505450"/>
              <a:gd name="connsiteY15" fmla="*/ 5591175 h 5695950"/>
              <a:gd name="connsiteX16" fmla="*/ 3886200 w 5505450"/>
              <a:gd name="connsiteY16" fmla="*/ 5429250 h 5695950"/>
              <a:gd name="connsiteX17" fmla="*/ 4724400 w 5505450"/>
              <a:gd name="connsiteY17" fmla="*/ 5181600 h 5695950"/>
              <a:gd name="connsiteX18" fmla="*/ 5057775 w 5505450"/>
              <a:gd name="connsiteY18" fmla="*/ 5019675 h 5695950"/>
              <a:gd name="connsiteX19" fmla="*/ 5267325 w 5505450"/>
              <a:gd name="connsiteY19" fmla="*/ 4752975 h 5695950"/>
              <a:gd name="connsiteX20" fmla="*/ 5429250 w 5505450"/>
              <a:gd name="connsiteY20" fmla="*/ 4429125 h 5695950"/>
              <a:gd name="connsiteX21" fmla="*/ 5495925 w 5505450"/>
              <a:gd name="connsiteY21" fmla="*/ 4010025 h 5695950"/>
              <a:gd name="connsiteX22" fmla="*/ 5505450 w 5505450"/>
              <a:gd name="connsiteY22" fmla="*/ 3248025 h 5695950"/>
              <a:gd name="connsiteX23" fmla="*/ 5438775 w 5505450"/>
              <a:gd name="connsiteY23" fmla="*/ 2638425 h 5695950"/>
              <a:gd name="connsiteX24" fmla="*/ 5362575 w 5505450"/>
              <a:gd name="connsiteY24" fmla="*/ 2171700 h 5695950"/>
              <a:gd name="connsiteX25" fmla="*/ 5219700 w 5505450"/>
              <a:gd name="connsiteY25" fmla="*/ 1695450 h 5695950"/>
              <a:gd name="connsiteX26" fmla="*/ 4895850 w 5505450"/>
              <a:gd name="connsiteY26" fmla="*/ 1181100 h 5695950"/>
              <a:gd name="connsiteX27" fmla="*/ 4610100 w 5505450"/>
              <a:gd name="connsiteY27" fmla="*/ 847725 h 5695950"/>
              <a:gd name="connsiteX28" fmla="*/ 4248150 w 5505450"/>
              <a:gd name="connsiteY28" fmla="*/ 590550 h 5695950"/>
              <a:gd name="connsiteX29" fmla="*/ 3790950 w 5505450"/>
              <a:gd name="connsiteY29" fmla="*/ 438150 h 5695950"/>
              <a:gd name="connsiteX30" fmla="*/ 3095625 w 5505450"/>
              <a:gd name="connsiteY30" fmla="*/ 285750 h 5695950"/>
              <a:gd name="connsiteX31" fmla="*/ 2486025 w 5505450"/>
              <a:gd name="connsiteY31" fmla="*/ 200025 h 5695950"/>
              <a:gd name="connsiteX32" fmla="*/ 1847850 w 5505450"/>
              <a:gd name="connsiteY32" fmla="*/ 114300 h 5695950"/>
              <a:gd name="connsiteX33" fmla="*/ 866775 w 5505450"/>
              <a:gd name="connsiteY33" fmla="*/ 28575 h 5695950"/>
              <a:gd name="connsiteX0" fmla="*/ 866775 w 5505450"/>
              <a:gd name="connsiteY0" fmla="*/ 28575 h 5695950"/>
              <a:gd name="connsiteX1" fmla="*/ 581025 w 5505450"/>
              <a:gd name="connsiteY1" fmla="*/ 0 h 5695950"/>
              <a:gd name="connsiteX2" fmla="*/ 314325 w 5505450"/>
              <a:gd name="connsiteY2" fmla="*/ 133350 h 5695950"/>
              <a:gd name="connsiteX3" fmla="*/ 161925 w 5505450"/>
              <a:gd name="connsiteY3" fmla="*/ 457200 h 5695950"/>
              <a:gd name="connsiteX4" fmla="*/ 76200 w 5505450"/>
              <a:gd name="connsiteY4" fmla="*/ 1095375 h 5695950"/>
              <a:gd name="connsiteX5" fmla="*/ 47625 w 5505450"/>
              <a:gd name="connsiteY5" fmla="*/ 1905000 h 5695950"/>
              <a:gd name="connsiteX6" fmla="*/ 38100 w 5505450"/>
              <a:gd name="connsiteY6" fmla="*/ 2000250 h 5695950"/>
              <a:gd name="connsiteX7" fmla="*/ 0 w 5505450"/>
              <a:gd name="connsiteY7" fmla="*/ 2724150 h 5695950"/>
              <a:gd name="connsiteX8" fmla="*/ 28575 w 5505450"/>
              <a:gd name="connsiteY8" fmla="*/ 3324225 h 5695950"/>
              <a:gd name="connsiteX9" fmla="*/ 152400 w 5505450"/>
              <a:gd name="connsiteY9" fmla="*/ 4152900 h 5695950"/>
              <a:gd name="connsiteX10" fmla="*/ 266700 w 5505450"/>
              <a:gd name="connsiteY10" fmla="*/ 4610100 h 5695950"/>
              <a:gd name="connsiteX11" fmla="*/ 476250 w 5505450"/>
              <a:gd name="connsiteY11" fmla="*/ 5181600 h 5695950"/>
              <a:gd name="connsiteX12" fmla="*/ 742950 w 5505450"/>
              <a:gd name="connsiteY12" fmla="*/ 5524500 h 5695950"/>
              <a:gd name="connsiteX13" fmla="*/ 1133475 w 5505450"/>
              <a:gd name="connsiteY13" fmla="*/ 5676900 h 5695950"/>
              <a:gd name="connsiteX14" fmla="*/ 1714500 w 5505450"/>
              <a:gd name="connsiteY14" fmla="*/ 5695950 h 5695950"/>
              <a:gd name="connsiteX15" fmla="*/ 2886075 w 5505450"/>
              <a:gd name="connsiteY15" fmla="*/ 5591175 h 5695950"/>
              <a:gd name="connsiteX16" fmla="*/ 3886200 w 5505450"/>
              <a:gd name="connsiteY16" fmla="*/ 5429250 h 5695950"/>
              <a:gd name="connsiteX17" fmla="*/ 4724400 w 5505450"/>
              <a:gd name="connsiteY17" fmla="*/ 5181600 h 5695950"/>
              <a:gd name="connsiteX18" fmla="*/ 5057775 w 5505450"/>
              <a:gd name="connsiteY18" fmla="*/ 5019675 h 5695950"/>
              <a:gd name="connsiteX19" fmla="*/ 5267325 w 5505450"/>
              <a:gd name="connsiteY19" fmla="*/ 4752975 h 5695950"/>
              <a:gd name="connsiteX20" fmla="*/ 5429250 w 5505450"/>
              <a:gd name="connsiteY20" fmla="*/ 4429125 h 5695950"/>
              <a:gd name="connsiteX21" fmla="*/ 5495925 w 5505450"/>
              <a:gd name="connsiteY21" fmla="*/ 4010025 h 5695950"/>
              <a:gd name="connsiteX22" fmla="*/ 5505450 w 5505450"/>
              <a:gd name="connsiteY22" fmla="*/ 3248025 h 5695950"/>
              <a:gd name="connsiteX23" fmla="*/ 5438775 w 5505450"/>
              <a:gd name="connsiteY23" fmla="*/ 2638425 h 5695950"/>
              <a:gd name="connsiteX24" fmla="*/ 5362575 w 5505450"/>
              <a:gd name="connsiteY24" fmla="*/ 2171700 h 5695950"/>
              <a:gd name="connsiteX25" fmla="*/ 5219700 w 5505450"/>
              <a:gd name="connsiteY25" fmla="*/ 1695450 h 5695950"/>
              <a:gd name="connsiteX26" fmla="*/ 4895850 w 5505450"/>
              <a:gd name="connsiteY26" fmla="*/ 1181100 h 5695950"/>
              <a:gd name="connsiteX27" fmla="*/ 4610100 w 5505450"/>
              <a:gd name="connsiteY27" fmla="*/ 847725 h 5695950"/>
              <a:gd name="connsiteX28" fmla="*/ 4248150 w 5505450"/>
              <a:gd name="connsiteY28" fmla="*/ 590550 h 5695950"/>
              <a:gd name="connsiteX29" fmla="*/ 3790950 w 5505450"/>
              <a:gd name="connsiteY29" fmla="*/ 438150 h 5695950"/>
              <a:gd name="connsiteX30" fmla="*/ 3095625 w 5505450"/>
              <a:gd name="connsiteY30" fmla="*/ 285750 h 5695950"/>
              <a:gd name="connsiteX31" fmla="*/ 2486025 w 5505450"/>
              <a:gd name="connsiteY31" fmla="*/ 200025 h 5695950"/>
              <a:gd name="connsiteX32" fmla="*/ 1847850 w 5505450"/>
              <a:gd name="connsiteY32" fmla="*/ 123825 h 5695950"/>
              <a:gd name="connsiteX33" fmla="*/ 866775 w 5505450"/>
              <a:gd name="connsiteY33" fmla="*/ 28575 h 5695950"/>
              <a:gd name="connsiteX0" fmla="*/ 866775 w 5505450"/>
              <a:gd name="connsiteY0" fmla="*/ 28575 h 5695950"/>
              <a:gd name="connsiteX1" fmla="*/ 581025 w 5505450"/>
              <a:gd name="connsiteY1" fmla="*/ 0 h 5695950"/>
              <a:gd name="connsiteX2" fmla="*/ 314325 w 5505450"/>
              <a:gd name="connsiteY2" fmla="*/ 133350 h 5695950"/>
              <a:gd name="connsiteX3" fmla="*/ 161925 w 5505450"/>
              <a:gd name="connsiteY3" fmla="*/ 457200 h 5695950"/>
              <a:gd name="connsiteX4" fmla="*/ 76200 w 5505450"/>
              <a:gd name="connsiteY4" fmla="*/ 1095375 h 5695950"/>
              <a:gd name="connsiteX5" fmla="*/ 47625 w 5505450"/>
              <a:gd name="connsiteY5" fmla="*/ 1905000 h 5695950"/>
              <a:gd name="connsiteX6" fmla="*/ 38100 w 5505450"/>
              <a:gd name="connsiteY6" fmla="*/ 2000250 h 5695950"/>
              <a:gd name="connsiteX7" fmla="*/ 0 w 5505450"/>
              <a:gd name="connsiteY7" fmla="*/ 2724150 h 5695950"/>
              <a:gd name="connsiteX8" fmla="*/ 28575 w 5505450"/>
              <a:gd name="connsiteY8" fmla="*/ 3324225 h 5695950"/>
              <a:gd name="connsiteX9" fmla="*/ 152400 w 5505450"/>
              <a:gd name="connsiteY9" fmla="*/ 4152900 h 5695950"/>
              <a:gd name="connsiteX10" fmla="*/ 266700 w 5505450"/>
              <a:gd name="connsiteY10" fmla="*/ 4610100 h 5695950"/>
              <a:gd name="connsiteX11" fmla="*/ 476250 w 5505450"/>
              <a:gd name="connsiteY11" fmla="*/ 5181600 h 5695950"/>
              <a:gd name="connsiteX12" fmla="*/ 742950 w 5505450"/>
              <a:gd name="connsiteY12" fmla="*/ 5524500 h 5695950"/>
              <a:gd name="connsiteX13" fmla="*/ 1133475 w 5505450"/>
              <a:gd name="connsiteY13" fmla="*/ 5676900 h 5695950"/>
              <a:gd name="connsiteX14" fmla="*/ 1714500 w 5505450"/>
              <a:gd name="connsiteY14" fmla="*/ 5695950 h 5695950"/>
              <a:gd name="connsiteX15" fmla="*/ 2886075 w 5505450"/>
              <a:gd name="connsiteY15" fmla="*/ 5591175 h 5695950"/>
              <a:gd name="connsiteX16" fmla="*/ 3886200 w 5505450"/>
              <a:gd name="connsiteY16" fmla="*/ 5429250 h 5695950"/>
              <a:gd name="connsiteX17" fmla="*/ 4724400 w 5505450"/>
              <a:gd name="connsiteY17" fmla="*/ 5181600 h 5695950"/>
              <a:gd name="connsiteX18" fmla="*/ 5057775 w 5505450"/>
              <a:gd name="connsiteY18" fmla="*/ 5019675 h 5695950"/>
              <a:gd name="connsiteX19" fmla="*/ 5267325 w 5505450"/>
              <a:gd name="connsiteY19" fmla="*/ 4752975 h 5695950"/>
              <a:gd name="connsiteX20" fmla="*/ 5429250 w 5505450"/>
              <a:gd name="connsiteY20" fmla="*/ 4429125 h 5695950"/>
              <a:gd name="connsiteX21" fmla="*/ 5495925 w 5505450"/>
              <a:gd name="connsiteY21" fmla="*/ 4010025 h 5695950"/>
              <a:gd name="connsiteX22" fmla="*/ 5505450 w 5505450"/>
              <a:gd name="connsiteY22" fmla="*/ 3248025 h 5695950"/>
              <a:gd name="connsiteX23" fmla="*/ 5438775 w 5505450"/>
              <a:gd name="connsiteY23" fmla="*/ 2638425 h 5695950"/>
              <a:gd name="connsiteX24" fmla="*/ 5362575 w 5505450"/>
              <a:gd name="connsiteY24" fmla="*/ 2171700 h 5695950"/>
              <a:gd name="connsiteX25" fmla="*/ 5219700 w 5505450"/>
              <a:gd name="connsiteY25" fmla="*/ 1695450 h 5695950"/>
              <a:gd name="connsiteX26" fmla="*/ 4895850 w 5505450"/>
              <a:gd name="connsiteY26" fmla="*/ 1181100 h 5695950"/>
              <a:gd name="connsiteX27" fmla="*/ 4610100 w 5505450"/>
              <a:gd name="connsiteY27" fmla="*/ 847725 h 5695950"/>
              <a:gd name="connsiteX28" fmla="*/ 4248150 w 5505450"/>
              <a:gd name="connsiteY28" fmla="*/ 590550 h 5695950"/>
              <a:gd name="connsiteX29" fmla="*/ 3802857 w 5505450"/>
              <a:gd name="connsiteY29" fmla="*/ 426244 h 5695950"/>
              <a:gd name="connsiteX30" fmla="*/ 3095625 w 5505450"/>
              <a:gd name="connsiteY30" fmla="*/ 285750 h 5695950"/>
              <a:gd name="connsiteX31" fmla="*/ 2486025 w 5505450"/>
              <a:gd name="connsiteY31" fmla="*/ 200025 h 5695950"/>
              <a:gd name="connsiteX32" fmla="*/ 1847850 w 5505450"/>
              <a:gd name="connsiteY32" fmla="*/ 123825 h 5695950"/>
              <a:gd name="connsiteX33" fmla="*/ 866775 w 5505450"/>
              <a:gd name="connsiteY33" fmla="*/ 28575 h 5695950"/>
              <a:gd name="connsiteX0" fmla="*/ 866775 w 5505450"/>
              <a:gd name="connsiteY0" fmla="*/ 21432 h 5695950"/>
              <a:gd name="connsiteX1" fmla="*/ 581025 w 5505450"/>
              <a:gd name="connsiteY1" fmla="*/ 0 h 5695950"/>
              <a:gd name="connsiteX2" fmla="*/ 314325 w 5505450"/>
              <a:gd name="connsiteY2" fmla="*/ 133350 h 5695950"/>
              <a:gd name="connsiteX3" fmla="*/ 161925 w 5505450"/>
              <a:gd name="connsiteY3" fmla="*/ 457200 h 5695950"/>
              <a:gd name="connsiteX4" fmla="*/ 76200 w 5505450"/>
              <a:gd name="connsiteY4" fmla="*/ 1095375 h 5695950"/>
              <a:gd name="connsiteX5" fmla="*/ 47625 w 5505450"/>
              <a:gd name="connsiteY5" fmla="*/ 1905000 h 5695950"/>
              <a:gd name="connsiteX6" fmla="*/ 38100 w 5505450"/>
              <a:gd name="connsiteY6" fmla="*/ 2000250 h 5695950"/>
              <a:gd name="connsiteX7" fmla="*/ 0 w 5505450"/>
              <a:gd name="connsiteY7" fmla="*/ 2724150 h 5695950"/>
              <a:gd name="connsiteX8" fmla="*/ 28575 w 5505450"/>
              <a:gd name="connsiteY8" fmla="*/ 3324225 h 5695950"/>
              <a:gd name="connsiteX9" fmla="*/ 152400 w 5505450"/>
              <a:gd name="connsiteY9" fmla="*/ 4152900 h 5695950"/>
              <a:gd name="connsiteX10" fmla="*/ 266700 w 5505450"/>
              <a:gd name="connsiteY10" fmla="*/ 4610100 h 5695950"/>
              <a:gd name="connsiteX11" fmla="*/ 476250 w 5505450"/>
              <a:gd name="connsiteY11" fmla="*/ 5181600 h 5695950"/>
              <a:gd name="connsiteX12" fmla="*/ 742950 w 5505450"/>
              <a:gd name="connsiteY12" fmla="*/ 5524500 h 5695950"/>
              <a:gd name="connsiteX13" fmla="*/ 1133475 w 5505450"/>
              <a:gd name="connsiteY13" fmla="*/ 5676900 h 5695950"/>
              <a:gd name="connsiteX14" fmla="*/ 1714500 w 5505450"/>
              <a:gd name="connsiteY14" fmla="*/ 5695950 h 5695950"/>
              <a:gd name="connsiteX15" fmla="*/ 2886075 w 5505450"/>
              <a:gd name="connsiteY15" fmla="*/ 5591175 h 5695950"/>
              <a:gd name="connsiteX16" fmla="*/ 3886200 w 5505450"/>
              <a:gd name="connsiteY16" fmla="*/ 5429250 h 5695950"/>
              <a:gd name="connsiteX17" fmla="*/ 4724400 w 5505450"/>
              <a:gd name="connsiteY17" fmla="*/ 5181600 h 5695950"/>
              <a:gd name="connsiteX18" fmla="*/ 5057775 w 5505450"/>
              <a:gd name="connsiteY18" fmla="*/ 5019675 h 5695950"/>
              <a:gd name="connsiteX19" fmla="*/ 5267325 w 5505450"/>
              <a:gd name="connsiteY19" fmla="*/ 4752975 h 5695950"/>
              <a:gd name="connsiteX20" fmla="*/ 5429250 w 5505450"/>
              <a:gd name="connsiteY20" fmla="*/ 4429125 h 5695950"/>
              <a:gd name="connsiteX21" fmla="*/ 5495925 w 5505450"/>
              <a:gd name="connsiteY21" fmla="*/ 4010025 h 5695950"/>
              <a:gd name="connsiteX22" fmla="*/ 5505450 w 5505450"/>
              <a:gd name="connsiteY22" fmla="*/ 3248025 h 5695950"/>
              <a:gd name="connsiteX23" fmla="*/ 5438775 w 5505450"/>
              <a:gd name="connsiteY23" fmla="*/ 2638425 h 5695950"/>
              <a:gd name="connsiteX24" fmla="*/ 5362575 w 5505450"/>
              <a:gd name="connsiteY24" fmla="*/ 2171700 h 5695950"/>
              <a:gd name="connsiteX25" fmla="*/ 5219700 w 5505450"/>
              <a:gd name="connsiteY25" fmla="*/ 1695450 h 5695950"/>
              <a:gd name="connsiteX26" fmla="*/ 4895850 w 5505450"/>
              <a:gd name="connsiteY26" fmla="*/ 1181100 h 5695950"/>
              <a:gd name="connsiteX27" fmla="*/ 4610100 w 5505450"/>
              <a:gd name="connsiteY27" fmla="*/ 847725 h 5695950"/>
              <a:gd name="connsiteX28" fmla="*/ 4248150 w 5505450"/>
              <a:gd name="connsiteY28" fmla="*/ 590550 h 5695950"/>
              <a:gd name="connsiteX29" fmla="*/ 3802857 w 5505450"/>
              <a:gd name="connsiteY29" fmla="*/ 426244 h 5695950"/>
              <a:gd name="connsiteX30" fmla="*/ 3095625 w 5505450"/>
              <a:gd name="connsiteY30" fmla="*/ 285750 h 5695950"/>
              <a:gd name="connsiteX31" fmla="*/ 2486025 w 5505450"/>
              <a:gd name="connsiteY31" fmla="*/ 200025 h 5695950"/>
              <a:gd name="connsiteX32" fmla="*/ 1847850 w 5505450"/>
              <a:gd name="connsiteY32" fmla="*/ 123825 h 5695950"/>
              <a:gd name="connsiteX33" fmla="*/ 866775 w 5505450"/>
              <a:gd name="connsiteY33" fmla="*/ 21432 h 5695950"/>
              <a:gd name="connsiteX0" fmla="*/ 866775 w 5505450"/>
              <a:gd name="connsiteY0" fmla="*/ 21432 h 5695950"/>
              <a:gd name="connsiteX1" fmla="*/ 581025 w 5505450"/>
              <a:gd name="connsiteY1" fmla="*/ 0 h 5695950"/>
              <a:gd name="connsiteX2" fmla="*/ 426244 w 5505450"/>
              <a:gd name="connsiteY2" fmla="*/ 50006 h 5695950"/>
              <a:gd name="connsiteX3" fmla="*/ 314325 w 5505450"/>
              <a:gd name="connsiteY3" fmla="*/ 133350 h 5695950"/>
              <a:gd name="connsiteX4" fmla="*/ 161925 w 5505450"/>
              <a:gd name="connsiteY4" fmla="*/ 457200 h 5695950"/>
              <a:gd name="connsiteX5" fmla="*/ 76200 w 5505450"/>
              <a:gd name="connsiteY5" fmla="*/ 1095375 h 5695950"/>
              <a:gd name="connsiteX6" fmla="*/ 47625 w 5505450"/>
              <a:gd name="connsiteY6" fmla="*/ 1905000 h 5695950"/>
              <a:gd name="connsiteX7" fmla="*/ 38100 w 5505450"/>
              <a:gd name="connsiteY7" fmla="*/ 2000250 h 5695950"/>
              <a:gd name="connsiteX8" fmla="*/ 0 w 5505450"/>
              <a:gd name="connsiteY8" fmla="*/ 2724150 h 5695950"/>
              <a:gd name="connsiteX9" fmla="*/ 28575 w 5505450"/>
              <a:gd name="connsiteY9" fmla="*/ 3324225 h 5695950"/>
              <a:gd name="connsiteX10" fmla="*/ 152400 w 5505450"/>
              <a:gd name="connsiteY10" fmla="*/ 4152900 h 5695950"/>
              <a:gd name="connsiteX11" fmla="*/ 266700 w 5505450"/>
              <a:gd name="connsiteY11" fmla="*/ 4610100 h 5695950"/>
              <a:gd name="connsiteX12" fmla="*/ 476250 w 5505450"/>
              <a:gd name="connsiteY12" fmla="*/ 5181600 h 5695950"/>
              <a:gd name="connsiteX13" fmla="*/ 742950 w 5505450"/>
              <a:gd name="connsiteY13" fmla="*/ 5524500 h 5695950"/>
              <a:gd name="connsiteX14" fmla="*/ 1133475 w 5505450"/>
              <a:gd name="connsiteY14" fmla="*/ 5676900 h 5695950"/>
              <a:gd name="connsiteX15" fmla="*/ 1714500 w 5505450"/>
              <a:gd name="connsiteY15" fmla="*/ 5695950 h 5695950"/>
              <a:gd name="connsiteX16" fmla="*/ 2886075 w 5505450"/>
              <a:gd name="connsiteY16" fmla="*/ 5591175 h 5695950"/>
              <a:gd name="connsiteX17" fmla="*/ 3886200 w 5505450"/>
              <a:gd name="connsiteY17" fmla="*/ 5429250 h 5695950"/>
              <a:gd name="connsiteX18" fmla="*/ 4724400 w 5505450"/>
              <a:gd name="connsiteY18" fmla="*/ 5181600 h 5695950"/>
              <a:gd name="connsiteX19" fmla="*/ 5057775 w 5505450"/>
              <a:gd name="connsiteY19" fmla="*/ 5019675 h 5695950"/>
              <a:gd name="connsiteX20" fmla="*/ 5267325 w 5505450"/>
              <a:gd name="connsiteY20" fmla="*/ 4752975 h 5695950"/>
              <a:gd name="connsiteX21" fmla="*/ 5429250 w 5505450"/>
              <a:gd name="connsiteY21" fmla="*/ 4429125 h 5695950"/>
              <a:gd name="connsiteX22" fmla="*/ 5495925 w 5505450"/>
              <a:gd name="connsiteY22" fmla="*/ 4010025 h 5695950"/>
              <a:gd name="connsiteX23" fmla="*/ 5505450 w 5505450"/>
              <a:gd name="connsiteY23" fmla="*/ 3248025 h 5695950"/>
              <a:gd name="connsiteX24" fmla="*/ 5438775 w 5505450"/>
              <a:gd name="connsiteY24" fmla="*/ 2638425 h 5695950"/>
              <a:gd name="connsiteX25" fmla="*/ 5362575 w 5505450"/>
              <a:gd name="connsiteY25" fmla="*/ 2171700 h 5695950"/>
              <a:gd name="connsiteX26" fmla="*/ 5219700 w 5505450"/>
              <a:gd name="connsiteY26" fmla="*/ 1695450 h 5695950"/>
              <a:gd name="connsiteX27" fmla="*/ 4895850 w 5505450"/>
              <a:gd name="connsiteY27" fmla="*/ 1181100 h 5695950"/>
              <a:gd name="connsiteX28" fmla="*/ 4610100 w 5505450"/>
              <a:gd name="connsiteY28" fmla="*/ 847725 h 5695950"/>
              <a:gd name="connsiteX29" fmla="*/ 4248150 w 5505450"/>
              <a:gd name="connsiteY29" fmla="*/ 590550 h 5695950"/>
              <a:gd name="connsiteX30" fmla="*/ 3802857 w 5505450"/>
              <a:gd name="connsiteY30" fmla="*/ 426244 h 5695950"/>
              <a:gd name="connsiteX31" fmla="*/ 3095625 w 5505450"/>
              <a:gd name="connsiteY31" fmla="*/ 285750 h 5695950"/>
              <a:gd name="connsiteX32" fmla="*/ 2486025 w 5505450"/>
              <a:gd name="connsiteY32" fmla="*/ 200025 h 5695950"/>
              <a:gd name="connsiteX33" fmla="*/ 1847850 w 5505450"/>
              <a:gd name="connsiteY33" fmla="*/ 123825 h 5695950"/>
              <a:gd name="connsiteX34" fmla="*/ 866775 w 5505450"/>
              <a:gd name="connsiteY34" fmla="*/ 21432 h 5695950"/>
              <a:gd name="connsiteX0" fmla="*/ 866775 w 5505450"/>
              <a:gd name="connsiteY0" fmla="*/ 21432 h 5695950"/>
              <a:gd name="connsiteX1" fmla="*/ 581025 w 5505450"/>
              <a:gd name="connsiteY1" fmla="*/ 0 h 5695950"/>
              <a:gd name="connsiteX2" fmla="*/ 426244 w 5505450"/>
              <a:gd name="connsiteY2" fmla="*/ 50006 h 5695950"/>
              <a:gd name="connsiteX3" fmla="*/ 314325 w 5505450"/>
              <a:gd name="connsiteY3" fmla="*/ 133350 h 5695950"/>
              <a:gd name="connsiteX4" fmla="*/ 238125 w 5505450"/>
              <a:gd name="connsiteY4" fmla="*/ 264319 h 5695950"/>
              <a:gd name="connsiteX5" fmla="*/ 161925 w 5505450"/>
              <a:gd name="connsiteY5" fmla="*/ 457200 h 5695950"/>
              <a:gd name="connsiteX6" fmla="*/ 76200 w 5505450"/>
              <a:gd name="connsiteY6" fmla="*/ 1095375 h 5695950"/>
              <a:gd name="connsiteX7" fmla="*/ 47625 w 5505450"/>
              <a:gd name="connsiteY7" fmla="*/ 1905000 h 5695950"/>
              <a:gd name="connsiteX8" fmla="*/ 38100 w 5505450"/>
              <a:gd name="connsiteY8" fmla="*/ 2000250 h 5695950"/>
              <a:gd name="connsiteX9" fmla="*/ 0 w 5505450"/>
              <a:gd name="connsiteY9" fmla="*/ 2724150 h 5695950"/>
              <a:gd name="connsiteX10" fmla="*/ 28575 w 5505450"/>
              <a:gd name="connsiteY10" fmla="*/ 3324225 h 5695950"/>
              <a:gd name="connsiteX11" fmla="*/ 152400 w 5505450"/>
              <a:gd name="connsiteY11" fmla="*/ 4152900 h 5695950"/>
              <a:gd name="connsiteX12" fmla="*/ 266700 w 5505450"/>
              <a:gd name="connsiteY12" fmla="*/ 4610100 h 5695950"/>
              <a:gd name="connsiteX13" fmla="*/ 476250 w 5505450"/>
              <a:gd name="connsiteY13" fmla="*/ 5181600 h 5695950"/>
              <a:gd name="connsiteX14" fmla="*/ 742950 w 5505450"/>
              <a:gd name="connsiteY14" fmla="*/ 5524500 h 5695950"/>
              <a:gd name="connsiteX15" fmla="*/ 1133475 w 5505450"/>
              <a:gd name="connsiteY15" fmla="*/ 5676900 h 5695950"/>
              <a:gd name="connsiteX16" fmla="*/ 1714500 w 5505450"/>
              <a:gd name="connsiteY16" fmla="*/ 5695950 h 5695950"/>
              <a:gd name="connsiteX17" fmla="*/ 2886075 w 5505450"/>
              <a:gd name="connsiteY17" fmla="*/ 5591175 h 5695950"/>
              <a:gd name="connsiteX18" fmla="*/ 3886200 w 5505450"/>
              <a:gd name="connsiteY18" fmla="*/ 5429250 h 5695950"/>
              <a:gd name="connsiteX19" fmla="*/ 4724400 w 5505450"/>
              <a:gd name="connsiteY19" fmla="*/ 5181600 h 5695950"/>
              <a:gd name="connsiteX20" fmla="*/ 5057775 w 5505450"/>
              <a:gd name="connsiteY20" fmla="*/ 5019675 h 5695950"/>
              <a:gd name="connsiteX21" fmla="*/ 5267325 w 5505450"/>
              <a:gd name="connsiteY21" fmla="*/ 4752975 h 5695950"/>
              <a:gd name="connsiteX22" fmla="*/ 5429250 w 5505450"/>
              <a:gd name="connsiteY22" fmla="*/ 4429125 h 5695950"/>
              <a:gd name="connsiteX23" fmla="*/ 5495925 w 5505450"/>
              <a:gd name="connsiteY23" fmla="*/ 4010025 h 5695950"/>
              <a:gd name="connsiteX24" fmla="*/ 5505450 w 5505450"/>
              <a:gd name="connsiteY24" fmla="*/ 3248025 h 5695950"/>
              <a:gd name="connsiteX25" fmla="*/ 5438775 w 5505450"/>
              <a:gd name="connsiteY25" fmla="*/ 2638425 h 5695950"/>
              <a:gd name="connsiteX26" fmla="*/ 5362575 w 5505450"/>
              <a:gd name="connsiteY26" fmla="*/ 2171700 h 5695950"/>
              <a:gd name="connsiteX27" fmla="*/ 5219700 w 5505450"/>
              <a:gd name="connsiteY27" fmla="*/ 1695450 h 5695950"/>
              <a:gd name="connsiteX28" fmla="*/ 4895850 w 5505450"/>
              <a:gd name="connsiteY28" fmla="*/ 1181100 h 5695950"/>
              <a:gd name="connsiteX29" fmla="*/ 4610100 w 5505450"/>
              <a:gd name="connsiteY29" fmla="*/ 847725 h 5695950"/>
              <a:gd name="connsiteX30" fmla="*/ 4248150 w 5505450"/>
              <a:gd name="connsiteY30" fmla="*/ 590550 h 5695950"/>
              <a:gd name="connsiteX31" fmla="*/ 3802857 w 5505450"/>
              <a:gd name="connsiteY31" fmla="*/ 426244 h 5695950"/>
              <a:gd name="connsiteX32" fmla="*/ 3095625 w 5505450"/>
              <a:gd name="connsiteY32" fmla="*/ 285750 h 5695950"/>
              <a:gd name="connsiteX33" fmla="*/ 2486025 w 5505450"/>
              <a:gd name="connsiteY33" fmla="*/ 200025 h 5695950"/>
              <a:gd name="connsiteX34" fmla="*/ 1847850 w 5505450"/>
              <a:gd name="connsiteY34" fmla="*/ 123825 h 5695950"/>
              <a:gd name="connsiteX35" fmla="*/ 866775 w 5505450"/>
              <a:gd name="connsiteY35" fmla="*/ 21432 h 5695950"/>
              <a:gd name="connsiteX0" fmla="*/ 866775 w 5505450"/>
              <a:gd name="connsiteY0" fmla="*/ 21432 h 5695950"/>
              <a:gd name="connsiteX1" fmla="*/ 581025 w 5505450"/>
              <a:gd name="connsiteY1" fmla="*/ 0 h 5695950"/>
              <a:gd name="connsiteX2" fmla="*/ 426244 w 5505450"/>
              <a:gd name="connsiteY2" fmla="*/ 50006 h 5695950"/>
              <a:gd name="connsiteX3" fmla="*/ 314325 w 5505450"/>
              <a:gd name="connsiteY3" fmla="*/ 133350 h 5695950"/>
              <a:gd name="connsiteX4" fmla="*/ 238125 w 5505450"/>
              <a:gd name="connsiteY4" fmla="*/ 264319 h 5695950"/>
              <a:gd name="connsiteX5" fmla="*/ 169069 w 5505450"/>
              <a:gd name="connsiteY5" fmla="*/ 461963 h 5695950"/>
              <a:gd name="connsiteX6" fmla="*/ 76200 w 5505450"/>
              <a:gd name="connsiteY6" fmla="*/ 1095375 h 5695950"/>
              <a:gd name="connsiteX7" fmla="*/ 47625 w 5505450"/>
              <a:gd name="connsiteY7" fmla="*/ 1905000 h 5695950"/>
              <a:gd name="connsiteX8" fmla="*/ 38100 w 5505450"/>
              <a:gd name="connsiteY8" fmla="*/ 2000250 h 5695950"/>
              <a:gd name="connsiteX9" fmla="*/ 0 w 5505450"/>
              <a:gd name="connsiteY9" fmla="*/ 2724150 h 5695950"/>
              <a:gd name="connsiteX10" fmla="*/ 28575 w 5505450"/>
              <a:gd name="connsiteY10" fmla="*/ 3324225 h 5695950"/>
              <a:gd name="connsiteX11" fmla="*/ 152400 w 5505450"/>
              <a:gd name="connsiteY11" fmla="*/ 4152900 h 5695950"/>
              <a:gd name="connsiteX12" fmla="*/ 266700 w 5505450"/>
              <a:gd name="connsiteY12" fmla="*/ 4610100 h 5695950"/>
              <a:gd name="connsiteX13" fmla="*/ 476250 w 5505450"/>
              <a:gd name="connsiteY13" fmla="*/ 5181600 h 5695950"/>
              <a:gd name="connsiteX14" fmla="*/ 742950 w 5505450"/>
              <a:gd name="connsiteY14" fmla="*/ 5524500 h 5695950"/>
              <a:gd name="connsiteX15" fmla="*/ 1133475 w 5505450"/>
              <a:gd name="connsiteY15" fmla="*/ 5676900 h 5695950"/>
              <a:gd name="connsiteX16" fmla="*/ 1714500 w 5505450"/>
              <a:gd name="connsiteY16" fmla="*/ 5695950 h 5695950"/>
              <a:gd name="connsiteX17" fmla="*/ 2886075 w 5505450"/>
              <a:gd name="connsiteY17" fmla="*/ 5591175 h 5695950"/>
              <a:gd name="connsiteX18" fmla="*/ 3886200 w 5505450"/>
              <a:gd name="connsiteY18" fmla="*/ 5429250 h 5695950"/>
              <a:gd name="connsiteX19" fmla="*/ 4724400 w 5505450"/>
              <a:gd name="connsiteY19" fmla="*/ 5181600 h 5695950"/>
              <a:gd name="connsiteX20" fmla="*/ 5057775 w 5505450"/>
              <a:gd name="connsiteY20" fmla="*/ 5019675 h 5695950"/>
              <a:gd name="connsiteX21" fmla="*/ 5267325 w 5505450"/>
              <a:gd name="connsiteY21" fmla="*/ 4752975 h 5695950"/>
              <a:gd name="connsiteX22" fmla="*/ 5429250 w 5505450"/>
              <a:gd name="connsiteY22" fmla="*/ 4429125 h 5695950"/>
              <a:gd name="connsiteX23" fmla="*/ 5495925 w 5505450"/>
              <a:gd name="connsiteY23" fmla="*/ 4010025 h 5695950"/>
              <a:gd name="connsiteX24" fmla="*/ 5505450 w 5505450"/>
              <a:gd name="connsiteY24" fmla="*/ 3248025 h 5695950"/>
              <a:gd name="connsiteX25" fmla="*/ 5438775 w 5505450"/>
              <a:gd name="connsiteY25" fmla="*/ 2638425 h 5695950"/>
              <a:gd name="connsiteX26" fmla="*/ 5362575 w 5505450"/>
              <a:gd name="connsiteY26" fmla="*/ 2171700 h 5695950"/>
              <a:gd name="connsiteX27" fmla="*/ 5219700 w 5505450"/>
              <a:gd name="connsiteY27" fmla="*/ 1695450 h 5695950"/>
              <a:gd name="connsiteX28" fmla="*/ 4895850 w 5505450"/>
              <a:gd name="connsiteY28" fmla="*/ 1181100 h 5695950"/>
              <a:gd name="connsiteX29" fmla="*/ 4610100 w 5505450"/>
              <a:gd name="connsiteY29" fmla="*/ 847725 h 5695950"/>
              <a:gd name="connsiteX30" fmla="*/ 4248150 w 5505450"/>
              <a:gd name="connsiteY30" fmla="*/ 590550 h 5695950"/>
              <a:gd name="connsiteX31" fmla="*/ 3802857 w 5505450"/>
              <a:gd name="connsiteY31" fmla="*/ 426244 h 5695950"/>
              <a:gd name="connsiteX32" fmla="*/ 3095625 w 5505450"/>
              <a:gd name="connsiteY32" fmla="*/ 285750 h 5695950"/>
              <a:gd name="connsiteX33" fmla="*/ 2486025 w 5505450"/>
              <a:gd name="connsiteY33" fmla="*/ 200025 h 5695950"/>
              <a:gd name="connsiteX34" fmla="*/ 1847850 w 5505450"/>
              <a:gd name="connsiteY34" fmla="*/ 123825 h 5695950"/>
              <a:gd name="connsiteX35" fmla="*/ 866775 w 5505450"/>
              <a:gd name="connsiteY35" fmla="*/ 21432 h 5695950"/>
              <a:gd name="connsiteX0" fmla="*/ 866775 w 5505450"/>
              <a:gd name="connsiteY0" fmla="*/ 4764 h 5679282"/>
              <a:gd name="connsiteX1" fmla="*/ 588169 w 5505450"/>
              <a:gd name="connsiteY1" fmla="*/ 0 h 5679282"/>
              <a:gd name="connsiteX2" fmla="*/ 426244 w 5505450"/>
              <a:gd name="connsiteY2" fmla="*/ 33338 h 5679282"/>
              <a:gd name="connsiteX3" fmla="*/ 314325 w 5505450"/>
              <a:gd name="connsiteY3" fmla="*/ 116682 h 5679282"/>
              <a:gd name="connsiteX4" fmla="*/ 238125 w 5505450"/>
              <a:gd name="connsiteY4" fmla="*/ 247651 h 5679282"/>
              <a:gd name="connsiteX5" fmla="*/ 169069 w 5505450"/>
              <a:gd name="connsiteY5" fmla="*/ 445295 h 5679282"/>
              <a:gd name="connsiteX6" fmla="*/ 76200 w 5505450"/>
              <a:gd name="connsiteY6" fmla="*/ 1078707 h 5679282"/>
              <a:gd name="connsiteX7" fmla="*/ 47625 w 5505450"/>
              <a:gd name="connsiteY7" fmla="*/ 1888332 h 5679282"/>
              <a:gd name="connsiteX8" fmla="*/ 38100 w 5505450"/>
              <a:gd name="connsiteY8" fmla="*/ 1983582 h 5679282"/>
              <a:gd name="connsiteX9" fmla="*/ 0 w 5505450"/>
              <a:gd name="connsiteY9" fmla="*/ 2707482 h 5679282"/>
              <a:gd name="connsiteX10" fmla="*/ 28575 w 5505450"/>
              <a:gd name="connsiteY10" fmla="*/ 3307557 h 5679282"/>
              <a:gd name="connsiteX11" fmla="*/ 152400 w 5505450"/>
              <a:gd name="connsiteY11" fmla="*/ 4136232 h 5679282"/>
              <a:gd name="connsiteX12" fmla="*/ 266700 w 5505450"/>
              <a:gd name="connsiteY12" fmla="*/ 4593432 h 5679282"/>
              <a:gd name="connsiteX13" fmla="*/ 476250 w 5505450"/>
              <a:gd name="connsiteY13" fmla="*/ 5164932 h 5679282"/>
              <a:gd name="connsiteX14" fmla="*/ 742950 w 5505450"/>
              <a:gd name="connsiteY14" fmla="*/ 5507832 h 5679282"/>
              <a:gd name="connsiteX15" fmla="*/ 1133475 w 5505450"/>
              <a:gd name="connsiteY15" fmla="*/ 5660232 h 5679282"/>
              <a:gd name="connsiteX16" fmla="*/ 1714500 w 5505450"/>
              <a:gd name="connsiteY16" fmla="*/ 5679282 h 5679282"/>
              <a:gd name="connsiteX17" fmla="*/ 2886075 w 5505450"/>
              <a:gd name="connsiteY17" fmla="*/ 5574507 h 5679282"/>
              <a:gd name="connsiteX18" fmla="*/ 3886200 w 5505450"/>
              <a:gd name="connsiteY18" fmla="*/ 5412582 h 5679282"/>
              <a:gd name="connsiteX19" fmla="*/ 4724400 w 5505450"/>
              <a:gd name="connsiteY19" fmla="*/ 5164932 h 5679282"/>
              <a:gd name="connsiteX20" fmla="*/ 5057775 w 5505450"/>
              <a:gd name="connsiteY20" fmla="*/ 5003007 h 5679282"/>
              <a:gd name="connsiteX21" fmla="*/ 5267325 w 5505450"/>
              <a:gd name="connsiteY21" fmla="*/ 4736307 h 5679282"/>
              <a:gd name="connsiteX22" fmla="*/ 5429250 w 5505450"/>
              <a:gd name="connsiteY22" fmla="*/ 4412457 h 5679282"/>
              <a:gd name="connsiteX23" fmla="*/ 5495925 w 5505450"/>
              <a:gd name="connsiteY23" fmla="*/ 3993357 h 5679282"/>
              <a:gd name="connsiteX24" fmla="*/ 5505450 w 5505450"/>
              <a:gd name="connsiteY24" fmla="*/ 3231357 h 5679282"/>
              <a:gd name="connsiteX25" fmla="*/ 5438775 w 5505450"/>
              <a:gd name="connsiteY25" fmla="*/ 2621757 h 5679282"/>
              <a:gd name="connsiteX26" fmla="*/ 5362575 w 5505450"/>
              <a:gd name="connsiteY26" fmla="*/ 2155032 h 5679282"/>
              <a:gd name="connsiteX27" fmla="*/ 5219700 w 5505450"/>
              <a:gd name="connsiteY27" fmla="*/ 1678782 h 5679282"/>
              <a:gd name="connsiteX28" fmla="*/ 4895850 w 5505450"/>
              <a:gd name="connsiteY28" fmla="*/ 1164432 h 5679282"/>
              <a:gd name="connsiteX29" fmla="*/ 4610100 w 5505450"/>
              <a:gd name="connsiteY29" fmla="*/ 831057 h 5679282"/>
              <a:gd name="connsiteX30" fmla="*/ 4248150 w 5505450"/>
              <a:gd name="connsiteY30" fmla="*/ 573882 h 5679282"/>
              <a:gd name="connsiteX31" fmla="*/ 3802857 w 5505450"/>
              <a:gd name="connsiteY31" fmla="*/ 409576 h 5679282"/>
              <a:gd name="connsiteX32" fmla="*/ 3095625 w 5505450"/>
              <a:gd name="connsiteY32" fmla="*/ 269082 h 5679282"/>
              <a:gd name="connsiteX33" fmla="*/ 2486025 w 5505450"/>
              <a:gd name="connsiteY33" fmla="*/ 183357 h 5679282"/>
              <a:gd name="connsiteX34" fmla="*/ 1847850 w 5505450"/>
              <a:gd name="connsiteY34" fmla="*/ 107157 h 5679282"/>
              <a:gd name="connsiteX35" fmla="*/ 866775 w 5505450"/>
              <a:gd name="connsiteY35" fmla="*/ 4764 h 5679282"/>
              <a:gd name="connsiteX0" fmla="*/ 866775 w 5505450"/>
              <a:gd name="connsiteY0" fmla="*/ 11907 h 5686425"/>
              <a:gd name="connsiteX1" fmla="*/ 738188 w 5505450"/>
              <a:gd name="connsiteY1" fmla="*/ 0 h 5686425"/>
              <a:gd name="connsiteX2" fmla="*/ 588169 w 5505450"/>
              <a:gd name="connsiteY2" fmla="*/ 7143 h 5686425"/>
              <a:gd name="connsiteX3" fmla="*/ 426244 w 5505450"/>
              <a:gd name="connsiteY3" fmla="*/ 40481 h 5686425"/>
              <a:gd name="connsiteX4" fmla="*/ 314325 w 5505450"/>
              <a:gd name="connsiteY4" fmla="*/ 123825 h 5686425"/>
              <a:gd name="connsiteX5" fmla="*/ 238125 w 5505450"/>
              <a:gd name="connsiteY5" fmla="*/ 254794 h 5686425"/>
              <a:gd name="connsiteX6" fmla="*/ 169069 w 5505450"/>
              <a:gd name="connsiteY6" fmla="*/ 452438 h 5686425"/>
              <a:gd name="connsiteX7" fmla="*/ 76200 w 5505450"/>
              <a:gd name="connsiteY7" fmla="*/ 1085850 h 5686425"/>
              <a:gd name="connsiteX8" fmla="*/ 47625 w 5505450"/>
              <a:gd name="connsiteY8" fmla="*/ 1895475 h 5686425"/>
              <a:gd name="connsiteX9" fmla="*/ 38100 w 5505450"/>
              <a:gd name="connsiteY9" fmla="*/ 1990725 h 5686425"/>
              <a:gd name="connsiteX10" fmla="*/ 0 w 5505450"/>
              <a:gd name="connsiteY10" fmla="*/ 2714625 h 5686425"/>
              <a:gd name="connsiteX11" fmla="*/ 28575 w 5505450"/>
              <a:gd name="connsiteY11" fmla="*/ 3314700 h 5686425"/>
              <a:gd name="connsiteX12" fmla="*/ 152400 w 5505450"/>
              <a:gd name="connsiteY12" fmla="*/ 4143375 h 5686425"/>
              <a:gd name="connsiteX13" fmla="*/ 266700 w 5505450"/>
              <a:gd name="connsiteY13" fmla="*/ 4600575 h 5686425"/>
              <a:gd name="connsiteX14" fmla="*/ 476250 w 5505450"/>
              <a:gd name="connsiteY14" fmla="*/ 5172075 h 5686425"/>
              <a:gd name="connsiteX15" fmla="*/ 742950 w 5505450"/>
              <a:gd name="connsiteY15" fmla="*/ 5514975 h 5686425"/>
              <a:gd name="connsiteX16" fmla="*/ 1133475 w 5505450"/>
              <a:gd name="connsiteY16" fmla="*/ 5667375 h 5686425"/>
              <a:gd name="connsiteX17" fmla="*/ 1714500 w 5505450"/>
              <a:gd name="connsiteY17" fmla="*/ 5686425 h 5686425"/>
              <a:gd name="connsiteX18" fmla="*/ 2886075 w 5505450"/>
              <a:gd name="connsiteY18" fmla="*/ 5581650 h 5686425"/>
              <a:gd name="connsiteX19" fmla="*/ 3886200 w 5505450"/>
              <a:gd name="connsiteY19" fmla="*/ 5419725 h 5686425"/>
              <a:gd name="connsiteX20" fmla="*/ 4724400 w 5505450"/>
              <a:gd name="connsiteY20" fmla="*/ 5172075 h 5686425"/>
              <a:gd name="connsiteX21" fmla="*/ 5057775 w 5505450"/>
              <a:gd name="connsiteY21" fmla="*/ 5010150 h 5686425"/>
              <a:gd name="connsiteX22" fmla="*/ 5267325 w 5505450"/>
              <a:gd name="connsiteY22" fmla="*/ 4743450 h 5686425"/>
              <a:gd name="connsiteX23" fmla="*/ 5429250 w 5505450"/>
              <a:gd name="connsiteY23" fmla="*/ 4419600 h 5686425"/>
              <a:gd name="connsiteX24" fmla="*/ 5495925 w 5505450"/>
              <a:gd name="connsiteY24" fmla="*/ 4000500 h 5686425"/>
              <a:gd name="connsiteX25" fmla="*/ 5505450 w 5505450"/>
              <a:gd name="connsiteY25" fmla="*/ 3238500 h 5686425"/>
              <a:gd name="connsiteX26" fmla="*/ 5438775 w 5505450"/>
              <a:gd name="connsiteY26" fmla="*/ 2628900 h 5686425"/>
              <a:gd name="connsiteX27" fmla="*/ 5362575 w 5505450"/>
              <a:gd name="connsiteY27" fmla="*/ 2162175 h 5686425"/>
              <a:gd name="connsiteX28" fmla="*/ 5219700 w 5505450"/>
              <a:gd name="connsiteY28" fmla="*/ 1685925 h 5686425"/>
              <a:gd name="connsiteX29" fmla="*/ 4895850 w 5505450"/>
              <a:gd name="connsiteY29" fmla="*/ 1171575 h 5686425"/>
              <a:gd name="connsiteX30" fmla="*/ 4610100 w 5505450"/>
              <a:gd name="connsiteY30" fmla="*/ 838200 h 5686425"/>
              <a:gd name="connsiteX31" fmla="*/ 4248150 w 5505450"/>
              <a:gd name="connsiteY31" fmla="*/ 581025 h 5686425"/>
              <a:gd name="connsiteX32" fmla="*/ 3802857 w 5505450"/>
              <a:gd name="connsiteY32" fmla="*/ 416719 h 5686425"/>
              <a:gd name="connsiteX33" fmla="*/ 3095625 w 5505450"/>
              <a:gd name="connsiteY33" fmla="*/ 276225 h 5686425"/>
              <a:gd name="connsiteX34" fmla="*/ 2486025 w 5505450"/>
              <a:gd name="connsiteY34" fmla="*/ 190500 h 5686425"/>
              <a:gd name="connsiteX35" fmla="*/ 1847850 w 5505450"/>
              <a:gd name="connsiteY35" fmla="*/ 114300 h 5686425"/>
              <a:gd name="connsiteX36" fmla="*/ 866775 w 5505450"/>
              <a:gd name="connsiteY36" fmla="*/ 11907 h 5686425"/>
              <a:gd name="connsiteX0" fmla="*/ 866775 w 5505450"/>
              <a:gd name="connsiteY0" fmla="*/ 11907 h 5686425"/>
              <a:gd name="connsiteX1" fmla="*/ 738188 w 5505450"/>
              <a:gd name="connsiteY1" fmla="*/ 0 h 5686425"/>
              <a:gd name="connsiteX2" fmla="*/ 588169 w 5505450"/>
              <a:gd name="connsiteY2" fmla="*/ 7143 h 5686425"/>
              <a:gd name="connsiteX3" fmla="*/ 426244 w 5505450"/>
              <a:gd name="connsiteY3" fmla="*/ 40481 h 5686425"/>
              <a:gd name="connsiteX4" fmla="*/ 314325 w 5505450"/>
              <a:gd name="connsiteY4" fmla="*/ 123825 h 5686425"/>
              <a:gd name="connsiteX5" fmla="*/ 238125 w 5505450"/>
              <a:gd name="connsiteY5" fmla="*/ 254794 h 5686425"/>
              <a:gd name="connsiteX6" fmla="*/ 169069 w 5505450"/>
              <a:gd name="connsiteY6" fmla="*/ 452438 h 5686425"/>
              <a:gd name="connsiteX7" fmla="*/ 107156 w 5505450"/>
              <a:gd name="connsiteY7" fmla="*/ 769145 h 5686425"/>
              <a:gd name="connsiteX8" fmla="*/ 76200 w 5505450"/>
              <a:gd name="connsiteY8" fmla="*/ 1085850 h 5686425"/>
              <a:gd name="connsiteX9" fmla="*/ 47625 w 5505450"/>
              <a:gd name="connsiteY9" fmla="*/ 1895475 h 5686425"/>
              <a:gd name="connsiteX10" fmla="*/ 38100 w 5505450"/>
              <a:gd name="connsiteY10" fmla="*/ 1990725 h 5686425"/>
              <a:gd name="connsiteX11" fmla="*/ 0 w 5505450"/>
              <a:gd name="connsiteY11" fmla="*/ 2714625 h 5686425"/>
              <a:gd name="connsiteX12" fmla="*/ 28575 w 5505450"/>
              <a:gd name="connsiteY12" fmla="*/ 3314700 h 5686425"/>
              <a:gd name="connsiteX13" fmla="*/ 152400 w 5505450"/>
              <a:gd name="connsiteY13" fmla="*/ 4143375 h 5686425"/>
              <a:gd name="connsiteX14" fmla="*/ 266700 w 5505450"/>
              <a:gd name="connsiteY14" fmla="*/ 4600575 h 5686425"/>
              <a:gd name="connsiteX15" fmla="*/ 476250 w 5505450"/>
              <a:gd name="connsiteY15" fmla="*/ 5172075 h 5686425"/>
              <a:gd name="connsiteX16" fmla="*/ 742950 w 5505450"/>
              <a:gd name="connsiteY16" fmla="*/ 5514975 h 5686425"/>
              <a:gd name="connsiteX17" fmla="*/ 1133475 w 5505450"/>
              <a:gd name="connsiteY17" fmla="*/ 5667375 h 5686425"/>
              <a:gd name="connsiteX18" fmla="*/ 1714500 w 5505450"/>
              <a:gd name="connsiteY18" fmla="*/ 5686425 h 5686425"/>
              <a:gd name="connsiteX19" fmla="*/ 2886075 w 5505450"/>
              <a:gd name="connsiteY19" fmla="*/ 5581650 h 5686425"/>
              <a:gd name="connsiteX20" fmla="*/ 3886200 w 5505450"/>
              <a:gd name="connsiteY20" fmla="*/ 5419725 h 5686425"/>
              <a:gd name="connsiteX21" fmla="*/ 4724400 w 5505450"/>
              <a:gd name="connsiteY21" fmla="*/ 5172075 h 5686425"/>
              <a:gd name="connsiteX22" fmla="*/ 5057775 w 5505450"/>
              <a:gd name="connsiteY22" fmla="*/ 5010150 h 5686425"/>
              <a:gd name="connsiteX23" fmla="*/ 5267325 w 5505450"/>
              <a:gd name="connsiteY23" fmla="*/ 4743450 h 5686425"/>
              <a:gd name="connsiteX24" fmla="*/ 5429250 w 5505450"/>
              <a:gd name="connsiteY24" fmla="*/ 4419600 h 5686425"/>
              <a:gd name="connsiteX25" fmla="*/ 5495925 w 5505450"/>
              <a:gd name="connsiteY25" fmla="*/ 4000500 h 5686425"/>
              <a:gd name="connsiteX26" fmla="*/ 5505450 w 5505450"/>
              <a:gd name="connsiteY26" fmla="*/ 3238500 h 5686425"/>
              <a:gd name="connsiteX27" fmla="*/ 5438775 w 5505450"/>
              <a:gd name="connsiteY27" fmla="*/ 2628900 h 5686425"/>
              <a:gd name="connsiteX28" fmla="*/ 5362575 w 5505450"/>
              <a:gd name="connsiteY28" fmla="*/ 2162175 h 5686425"/>
              <a:gd name="connsiteX29" fmla="*/ 5219700 w 5505450"/>
              <a:gd name="connsiteY29" fmla="*/ 1685925 h 5686425"/>
              <a:gd name="connsiteX30" fmla="*/ 4895850 w 5505450"/>
              <a:gd name="connsiteY30" fmla="*/ 1171575 h 5686425"/>
              <a:gd name="connsiteX31" fmla="*/ 4610100 w 5505450"/>
              <a:gd name="connsiteY31" fmla="*/ 838200 h 5686425"/>
              <a:gd name="connsiteX32" fmla="*/ 4248150 w 5505450"/>
              <a:gd name="connsiteY32" fmla="*/ 581025 h 5686425"/>
              <a:gd name="connsiteX33" fmla="*/ 3802857 w 5505450"/>
              <a:gd name="connsiteY33" fmla="*/ 416719 h 5686425"/>
              <a:gd name="connsiteX34" fmla="*/ 3095625 w 5505450"/>
              <a:gd name="connsiteY34" fmla="*/ 276225 h 5686425"/>
              <a:gd name="connsiteX35" fmla="*/ 2486025 w 5505450"/>
              <a:gd name="connsiteY35" fmla="*/ 190500 h 5686425"/>
              <a:gd name="connsiteX36" fmla="*/ 1847850 w 5505450"/>
              <a:gd name="connsiteY36" fmla="*/ 114300 h 5686425"/>
              <a:gd name="connsiteX37" fmla="*/ 866775 w 5505450"/>
              <a:gd name="connsiteY37" fmla="*/ 11907 h 5686425"/>
              <a:gd name="connsiteX0" fmla="*/ 866775 w 5505450"/>
              <a:gd name="connsiteY0" fmla="*/ 11907 h 5686425"/>
              <a:gd name="connsiteX1" fmla="*/ 738188 w 5505450"/>
              <a:gd name="connsiteY1" fmla="*/ 0 h 5686425"/>
              <a:gd name="connsiteX2" fmla="*/ 588169 w 5505450"/>
              <a:gd name="connsiteY2" fmla="*/ 7143 h 5686425"/>
              <a:gd name="connsiteX3" fmla="*/ 426244 w 5505450"/>
              <a:gd name="connsiteY3" fmla="*/ 40481 h 5686425"/>
              <a:gd name="connsiteX4" fmla="*/ 314325 w 5505450"/>
              <a:gd name="connsiteY4" fmla="*/ 123825 h 5686425"/>
              <a:gd name="connsiteX5" fmla="*/ 238125 w 5505450"/>
              <a:gd name="connsiteY5" fmla="*/ 254794 h 5686425"/>
              <a:gd name="connsiteX6" fmla="*/ 169069 w 5505450"/>
              <a:gd name="connsiteY6" fmla="*/ 452438 h 5686425"/>
              <a:gd name="connsiteX7" fmla="*/ 107156 w 5505450"/>
              <a:gd name="connsiteY7" fmla="*/ 769145 h 5686425"/>
              <a:gd name="connsiteX8" fmla="*/ 76200 w 5505450"/>
              <a:gd name="connsiteY8" fmla="*/ 1085850 h 5686425"/>
              <a:gd name="connsiteX9" fmla="*/ 52387 w 5505450"/>
              <a:gd name="connsiteY9" fmla="*/ 1590675 h 5686425"/>
              <a:gd name="connsiteX10" fmla="*/ 38100 w 5505450"/>
              <a:gd name="connsiteY10" fmla="*/ 1990725 h 5686425"/>
              <a:gd name="connsiteX11" fmla="*/ 0 w 5505450"/>
              <a:gd name="connsiteY11" fmla="*/ 2714625 h 5686425"/>
              <a:gd name="connsiteX12" fmla="*/ 28575 w 5505450"/>
              <a:gd name="connsiteY12" fmla="*/ 3314700 h 5686425"/>
              <a:gd name="connsiteX13" fmla="*/ 152400 w 5505450"/>
              <a:gd name="connsiteY13" fmla="*/ 4143375 h 5686425"/>
              <a:gd name="connsiteX14" fmla="*/ 266700 w 5505450"/>
              <a:gd name="connsiteY14" fmla="*/ 4600575 h 5686425"/>
              <a:gd name="connsiteX15" fmla="*/ 476250 w 5505450"/>
              <a:gd name="connsiteY15" fmla="*/ 5172075 h 5686425"/>
              <a:gd name="connsiteX16" fmla="*/ 742950 w 5505450"/>
              <a:gd name="connsiteY16" fmla="*/ 5514975 h 5686425"/>
              <a:gd name="connsiteX17" fmla="*/ 1133475 w 5505450"/>
              <a:gd name="connsiteY17" fmla="*/ 5667375 h 5686425"/>
              <a:gd name="connsiteX18" fmla="*/ 1714500 w 5505450"/>
              <a:gd name="connsiteY18" fmla="*/ 5686425 h 5686425"/>
              <a:gd name="connsiteX19" fmla="*/ 2886075 w 5505450"/>
              <a:gd name="connsiteY19" fmla="*/ 5581650 h 5686425"/>
              <a:gd name="connsiteX20" fmla="*/ 3886200 w 5505450"/>
              <a:gd name="connsiteY20" fmla="*/ 5419725 h 5686425"/>
              <a:gd name="connsiteX21" fmla="*/ 4724400 w 5505450"/>
              <a:gd name="connsiteY21" fmla="*/ 5172075 h 5686425"/>
              <a:gd name="connsiteX22" fmla="*/ 5057775 w 5505450"/>
              <a:gd name="connsiteY22" fmla="*/ 5010150 h 5686425"/>
              <a:gd name="connsiteX23" fmla="*/ 5267325 w 5505450"/>
              <a:gd name="connsiteY23" fmla="*/ 4743450 h 5686425"/>
              <a:gd name="connsiteX24" fmla="*/ 5429250 w 5505450"/>
              <a:gd name="connsiteY24" fmla="*/ 4419600 h 5686425"/>
              <a:gd name="connsiteX25" fmla="*/ 5495925 w 5505450"/>
              <a:gd name="connsiteY25" fmla="*/ 4000500 h 5686425"/>
              <a:gd name="connsiteX26" fmla="*/ 5505450 w 5505450"/>
              <a:gd name="connsiteY26" fmla="*/ 3238500 h 5686425"/>
              <a:gd name="connsiteX27" fmla="*/ 5438775 w 5505450"/>
              <a:gd name="connsiteY27" fmla="*/ 2628900 h 5686425"/>
              <a:gd name="connsiteX28" fmla="*/ 5362575 w 5505450"/>
              <a:gd name="connsiteY28" fmla="*/ 2162175 h 5686425"/>
              <a:gd name="connsiteX29" fmla="*/ 5219700 w 5505450"/>
              <a:gd name="connsiteY29" fmla="*/ 1685925 h 5686425"/>
              <a:gd name="connsiteX30" fmla="*/ 4895850 w 5505450"/>
              <a:gd name="connsiteY30" fmla="*/ 1171575 h 5686425"/>
              <a:gd name="connsiteX31" fmla="*/ 4610100 w 5505450"/>
              <a:gd name="connsiteY31" fmla="*/ 838200 h 5686425"/>
              <a:gd name="connsiteX32" fmla="*/ 4248150 w 5505450"/>
              <a:gd name="connsiteY32" fmla="*/ 581025 h 5686425"/>
              <a:gd name="connsiteX33" fmla="*/ 3802857 w 5505450"/>
              <a:gd name="connsiteY33" fmla="*/ 416719 h 5686425"/>
              <a:gd name="connsiteX34" fmla="*/ 3095625 w 5505450"/>
              <a:gd name="connsiteY34" fmla="*/ 276225 h 5686425"/>
              <a:gd name="connsiteX35" fmla="*/ 2486025 w 5505450"/>
              <a:gd name="connsiteY35" fmla="*/ 190500 h 5686425"/>
              <a:gd name="connsiteX36" fmla="*/ 1847850 w 5505450"/>
              <a:gd name="connsiteY36" fmla="*/ 114300 h 5686425"/>
              <a:gd name="connsiteX37" fmla="*/ 866775 w 5505450"/>
              <a:gd name="connsiteY37" fmla="*/ 11907 h 5686425"/>
              <a:gd name="connsiteX0" fmla="*/ 866775 w 5505450"/>
              <a:gd name="connsiteY0" fmla="*/ 11907 h 5686425"/>
              <a:gd name="connsiteX1" fmla="*/ 738188 w 5505450"/>
              <a:gd name="connsiteY1" fmla="*/ 0 h 5686425"/>
              <a:gd name="connsiteX2" fmla="*/ 588169 w 5505450"/>
              <a:gd name="connsiteY2" fmla="*/ 7143 h 5686425"/>
              <a:gd name="connsiteX3" fmla="*/ 426244 w 5505450"/>
              <a:gd name="connsiteY3" fmla="*/ 40481 h 5686425"/>
              <a:gd name="connsiteX4" fmla="*/ 314325 w 5505450"/>
              <a:gd name="connsiteY4" fmla="*/ 123825 h 5686425"/>
              <a:gd name="connsiteX5" fmla="*/ 238125 w 5505450"/>
              <a:gd name="connsiteY5" fmla="*/ 254794 h 5686425"/>
              <a:gd name="connsiteX6" fmla="*/ 169069 w 5505450"/>
              <a:gd name="connsiteY6" fmla="*/ 452438 h 5686425"/>
              <a:gd name="connsiteX7" fmla="*/ 107156 w 5505450"/>
              <a:gd name="connsiteY7" fmla="*/ 769145 h 5686425"/>
              <a:gd name="connsiteX8" fmla="*/ 76200 w 5505450"/>
              <a:gd name="connsiteY8" fmla="*/ 1085850 h 5686425"/>
              <a:gd name="connsiteX9" fmla="*/ 52387 w 5505450"/>
              <a:gd name="connsiteY9" fmla="*/ 1590675 h 5686425"/>
              <a:gd name="connsiteX10" fmla="*/ 38100 w 5505450"/>
              <a:gd name="connsiteY10" fmla="*/ 1990725 h 5686425"/>
              <a:gd name="connsiteX11" fmla="*/ 0 w 5505450"/>
              <a:gd name="connsiteY11" fmla="*/ 2714625 h 5686425"/>
              <a:gd name="connsiteX12" fmla="*/ 28575 w 5505450"/>
              <a:gd name="connsiteY12" fmla="*/ 3314700 h 5686425"/>
              <a:gd name="connsiteX13" fmla="*/ 152400 w 5505450"/>
              <a:gd name="connsiteY13" fmla="*/ 4143375 h 5686425"/>
              <a:gd name="connsiteX14" fmla="*/ 266700 w 5505450"/>
              <a:gd name="connsiteY14" fmla="*/ 4600575 h 5686425"/>
              <a:gd name="connsiteX15" fmla="*/ 476250 w 5505450"/>
              <a:gd name="connsiteY15" fmla="*/ 5172075 h 5686425"/>
              <a:gd name="connsiteX16" fmla="*/ 742950 w 5505450"/>
              <a:gd name="connsiteY16" fmla="*/ 5514975 h 5686425"/>
              <a:gd name="connsiteX17" fmla="*/ 1133475 w 5505450"/>
              <a:gd name="connsiteY17" fmla="*/ 5667375 h 5686425"/>
              <a:gd name="connsiteX18" fmla="*/ 1714500 w 5505450"/>
              <a:gd name="connsiteY18" fmla="*/ 5686425 h 5686425"/>
              <a:gd name="connsiteX19" fmla="*/ 2886075 w 5505450"/>
              <a:gd name="connsiteY19" fmla="*/ 5581650 h 5686425"/>
              <a:gd name="connsiteX20" fmla="*/ 3886200 w 5505450"/>
              <a:gd name="connsiteY20" fmla="*/ 5419725 h 5686425"/>
              <a:gd name="connsiteX21" fmla="*/ 4724400 w 5505450"/>
              <a:gd name="connsiteY21" fmla="*/ 5172075 h 5686425"/>
              <a:gd name="connsiteX22" fmla="*/ 5057775 w 5505450"/>
              <a:gd name="connsiteY22" fmla="*/ 5010150 h 5686425"/>
              <a:gd name="connsiteX23" fmla="*/ 5267325 w 5505450"/>
              <a:gd name="connsiteY23" fmla="*/ 4743450 h 5686425"/>
              <a:gd name="connsiteX24" fmla="*/ 5429250 w 5505450"/>
              <a:gd name="connsiteY24" fmla="*/ 4419600 h 5686425"/>
              <a:gd name="connsiteX25" fmla="*/ 5495925 w 5505450"/>
              <a:gd name="connsiteY25" fmla="*/ 4000500 h 5686425"/>
              <a:gd name="connsiteX26" fmla="*/ 5505450 w 5505450"/>
              <a:gd name="connsiteY26" fmla="*/ 3238500 h 5686425"/>
              <a:gd name="connsiteX27" fmla="*/ 5438775 w 5505450"/>
              <a:gd name="connsiteY27" fmla="*/ 2628900 h 5686425"/>
              <a:gd name="connsiteX28" fmla="*/ 5362575 w 5505450"/>
              <a:gd name="connsiteY28" fmla="*/ 2162175 h 5686425"/>
              <a:gd name="connsiteX29" fmla="*/ 5219700 w 5505450"/>
              <a:gd name="connsiteY29" fmla="*/ 1685925 h 5686425"/>
              <a:gd name="connsiteX30" fmla="*/ 4895850 w 5505450"/>
              <a:gd name="connsiteY30" fmla="*/ 1171575 h 5686425"/>
              <a:gd name="connsiteX31" fmla="*/ 4610100 w 5505450"/>
              <a:gd name="connsiteY31" fmla="*/ 838200 h 5686425"/>
              <a:gd name="connsiteX32" fmla="*/ 4248150 w 5505450"/>
              <a:gd name="connsiteY32" fmla="*/ 581025 h 5686425"/>
              <a:gd name="connsiteX33" fmla="*/ 3802857 w 5505450"/>
              <a:gd name="connsiteY33" fmla="*/ 416719 h 5686425"/>
              <a:gd name="connsiteX34" fmla="*/ 3095625 w 5505450"/>
              <a:gd name="connsiteY34" fmla="*/ 276225 h 5686425"/>
              <a:gd name="connsiteX35" fmla="*/ 2486025 w 5505450"/>
              <a:gd name="connsiteY35" fmla="*/ 190500 h 5686425"/>
              <a:gd name="connsiteX36" fmla="*/ 1847850 w 5505450"/>
              <a:gd name="connsiteY36" fmla="*/ 114300 h 5686425"/>
              <a:gd name="connsiteX37" fmla="*/ 866775 w 5505450"/>
              <a:gd name="connsiteY37" fmla="*/ 11907 h 5686425"/>
              <a:gd name="connsiteX0" fmla="*/ 866775 w 5505450"/>
              <a:gd name="connsiteY0" fmla="*/ 11907 h 5686425"/>
              <a:gd name="connsiteX1" fmla="*/ 738188 w 5505450"/>
              <a:gd name="connsiteY1" fmla="*/ 0 h 5686425"/>
              <a:gd name="connsiteX2" fmla="*/ 588169 w 5505450"/>
              <a:gd name="connsiteY2" fmla="*/ 7143 h 5686425"/>
              <a:gd name="connsiteX3" fmla="*/ 426244 w 5505450"/>
              <a:gd name="connsiteY3" fmla="*/ 40481 h 5686425"/>
              <a:gd name="connsiteX4" fmla="*/ 314325 w 5505450"/>
              <a:gd name="connsiteY4" fmla="*/ 123825 h 5686425"/>
              <a:gd name="connsiteX5" fmla="*/ 238125 w 5505450"/>
              <a:gd name="connsiteY5" fmla="*/ 254794 h 5686425"/>
              <a:gd name="connsiteX6" fmla="*/ 169069 w 5505450"/>
              <a:gd name="connsiteY6" fmla="*/ 452438 h 5686425"/>
              <a:gd name="connsiteX7" fmla="*/ 107156 w 5505450"/>
              <a:gd name="connsiteY7" fmla="*/ 769145 h 5686425"/>
              <a:gd name="connsiteX8" fmla="*/ 76200 w 5505450"/>
              <a:gd name="connsiteY8" fmla="*/ 1085850 h 5686425"/>
              <a:gd name="connsiteX9" fmla="*/ 52387 w 5505450"/>
              <a:gd name="connsiteY9" fmla="*/ 1590675 h 5686425"/>
              <a:gd name="connsiteX10" fmla="*/ 38100 w 5505450"/>
              <a:gd name="connsiteY10" fmla="*/ 1990725 h 5686425"/>
              <a:gd name="connsiteX11" fmla="*/ 0 w 5505450"/>
              <a:gd name="connsiteY11" fmla="*/ 2714625 h 5686425"/>
              <a:gd name="connsiteX12" fmla="*/ 42863 w 5505450"/>
              <a:gd name="connsiteY12" fmla="*/ 3314700 h 5686425"/>
              <a:gd name="connsiteX13" fmla="*/ 152400 w 5505450"/>
              <a:gd name="connsiteY13" fmla="*/ 4143375 h 5686425"/>
              <a:gd name="connsiteX14" fmla="*/ 266700 w 5505450"/>
              <a:gd name="connsiteY14" fmla="*/ 4600575 h 5686425"/>
              <a:gd name="connsiteX15" fmla="*/ 476250 w 5505450"/>
              <a:gd name="connsiteY15" fmla="*/ 5172075 h 5686425"/>
              <a:gd name="connsiteX16" fmla="*/ 742950 w 5505450"/>
              <a:gd name="connsiteY16" fmla="*/ 5514975 h 5686425"/>
              <a:gd name="connsiteX17" fmla="*/ 1133475 w 5505450"/>
              <a:gd name="connsiteY17" fmla="*/ 5667375 h 5686425"/>
              <a:gd name="connsiteX18" fmla="*/ 1714500 w 5505450"/>
              <a:gd name="connsiteY18" fmla="*/ 5686425 h 5686425"/>
              <a:gd name="connsiteX19" fmla="*/ 2886075 w 5505450"/>
              <a:gd name="connsiteY19" fmla="*/ 5581650 h 5686425"/>
              <a:gd name="connsiteX20" fmla="*/ 3886200 w 5505450"/>
              <a:gd name="connsiteY20" fmla="*/ 5419725 h 5686425"/>
              <a:gd name="connsiteX21" fmla="*/ 4724400 w 5505450"/>
              <a:gd name="connsiteY21" fmla="*/ 5172075 h 5686425"/>
              <a:gd name="connsiteX22" fmla="*/ 5057775 w 5505450"/>
              <a:gd name="connsiteY22" fmla="*/ 5010150 h 5686425"/>
              <a:gd name="connsiteX23" fmla="*/ 5267325 w 5505450"/>
              <a:gd name="connsiteY23" fmla="*/ 4743450 h 5686425"/>
              <a:gd name="connsiteX24" fmla="*/ 5429250 w 5505450"/>
              <a:gd name="connsiteY24" fmla="*/ 4419600 h 5686425"/>
              <a:gd name="connsiteX25" fmla="*/ 5495925 w 5505450"/>
              <a:gd name="connsiteY25" fmla="*/ 4000500 h 5686425"/>
              <a:gd name="connsiteX26" fmla="*/ 5505450 w 5505450"/>
              <a:gd name="connsiteY26" fmla="*/ 3238500 h 5686425"/>
              <a:gd name="connsiteX27" fmla="*/ 5438775 w 5505450"/>
              <a:gd name="connsiteY27" fmla="*/ 2628900 h 5686425"/>
              <a:gd name="connsiteX28" fmla="*/ 5362575 w 5505450"/>
              <a:gd name="connsiteY28" fmla="*/ 2162175 h 5686425"/>
              <a:gd name="connsiteX29" fmla="*/ 5219700 w 5505450"/>
              <a:gd name="connsiteY29" fmla="*/ 1685925 h 5686425"/>
              <a:gd name="connsiteX30" fmla="*/ 4895850 w 5505450"/>
              <a:gd name="connsiteY30" fmla="*/ 1171575 h 5686425"/>
              <a:gd name="connsiteX31" fmla="*/ 4610100 w 5505450"/>
              <a:gd name="connsiteY31" fmla="*/ 838200 h 5686425"/>
              <a:gd name="connsiteX32" fmla="*/ 4248150 w 5505450"/>
              <a:gd name="connsiteY32" fmla="*/ 581025 h 5686425"/>
              <a:gd name="connsiteX33" fmla="*/ 3802857 w 5505450"/>
              <a:gd name="connsiteY33" fmla="*/ 416719 h 5686425"/>
              <a:gd name="connsiteX34" fmla="*/ 3095625 w 5505450"/>
              <a:gd name="connsiteY34" fmla="*/ 276225 h 5686425"/>
              <a:gd name="connsiteX35" fmla="*/ 2486025 w 5505450"/>
              <a:gd name="connsiteY35" fmla="*/ 190500 h 5686425"/>
              <a:gd name="connsiteX36" fmla="*/ 1847850 w 5505450"/>
              <a:gd name="connsiteY36" fmla="*/ 114300 h 5686425"/>
              <a:gd name="connsiteX37" fmla="*/ 866775 w 5505450"/>
              <a:gd name="connsiteY37" fmla="*/ 11907 h 5686425"/>
              <a:gd name="connsiteX0" fmla="*/ 866775 w 5505450"/>
              <a:gd name="connsiteY0" fmla="*/ 11907 h 5686425"/>
              <a:gd name="connsiteX1" fmla="*/ 738188 w 5505450"/>
              <a:gd name="connsiteY1" fmla="*/ 0 h 5686425"/>
              <a:gd name="connsiteX2" fmla="*/ 588169 w 5505450"/>
              <a:gd name="connsiteY2" fmla="*/ 7143 h 5686425"/>
              <a:gd name="connsiteX3" fmla="*/ 426244 w 5505450"/>
              <a:gd name="connsiteY3" fmla="*/ 40481 h 5686425"/>
              <a:gd name="connsiteX4" fmla="*/ 314325 w 5505450"/>
              <a:gd name="connsiteY4" fmla="*/ 123825 h 5686425"/>
              <a:gd name="connsiteX5" fmla="*/ 238125 w 5505450"/>
              <a:gd name="connsiteY5" fmla="*/ 254794 h 5686425"/>
              <a:gd name="connsiteX6" fmla="*/ 169069 w 5505450"/>
              <a:gd name="connsiteY6" fmla="*/ 452438 h 5686425"/>
              <a:gd name="connsiteX7" fmla="*/ 107156 w 5505450"/>
              <a:gd name="connsiteY7" fmla="*/ 769145 h 5686425"/>
              <a:gd name="connsiteX8" fmla="*/ 76200 w 5505450"/>
              <a:gd name="connsiteY8" fmla="*/ 1085850 h 5686425"/>
              <a:gd name="connsiteX9" fmla="*/ 52387 w 5505450"/>
              <a:gd name="connsiteY9" fmla="*/ 1590675 h 5686425"/>
              <a:gd name="connsiteX10" fmla="*/ 38100 w 5505450"/>
              <a:gd name="connsiteY10" fmla="*/ 1990725 h 5686425"/>
              <a:gd name="connsiteX11" fmla="*/ 0 w 5505450"/>
              <a:gd name="connsiteY11" fmla="*/ 2714625 h 5686425"/>
              <a:gd name="connsiteX12" fmla="*/ 42863 w 5505450"/>
              <a:gd name="connsiteY12" fmla="*/ 3314700 h 5686425"/>
              <a:gd name="connsiteX13" fmla="*/ 169069 w 5505450"/>
              <a:gd name="connsiteY13" fmla="*/ 4138613 h 5686425"/>
              <a:gd name="connsiteX14" fmla="*/ 266700 w 5505450"/>
              <a:gd name="connsiteY14" fmla="*/ 4600575 h 5686425"/>
              <a:gd name="connsiteX15" fmla="*/ 476250 w 5505450"/>
              <a:gd name="connsiteY15" fmla="*/ 5172075 h 5686425"/>
              <a:gd name="connsiteX16" fmla="*/ 742950 w 5505450"/>
              <a:gd name="connsiteY16" fmla="*/ 5514975 h 5686425"/>
              <a:gd name="connsiteX17" fmla="*/ 1133475 w 5505450"/>
              <a:gd name="connsiteY17" fmla="*/ 5667375 h 5686425"/>
              <a:gd name="connsiteX18" fmla="*/ 1714500 w 5505450"/>
              <a:gd name="connsiteY18" fmla="*/ 5686425 h 5686425"/>
              <a:gd name="connsiteX19" fmla="*/ 2886075 w 5505450"/>
              <a:gd name="connsiteY19" fmla="*/ 5581650 h 5686425"/>
              <a:gd name="connsiteX20" fmla="*/ 3886200 w 5505450"/>
              <a:gd name="connsiteY20" fmla="*/ 5419725 h 5686425"/>
              <a:gd name="connsiteX21" fmla="*/ 4724400 w 5505450"/>
              <a:gd name="connsiteY21" fmla="*/ 5172075 h 5686425"/>
              <a:gd name="connsiteX22" fmla="*/ 5057775 w 5505450"/>
              <a:gd name="connsiteY22" fmla="*/ 5010150 h 5686425"/>
              <a:gd name="connsiteX23" fmla="*/ 5267325 w 5505450"/>
              <a:gd name="connsiteY23" fmla="*/ 4743450 h 5686425"/>
              <a:gd name="connsiteX24" fmla="*/ 5429250 w 5505450"/>
              <a:gd name="connsiteY24" fmla="*/ 4419600 h 5686425"/>
              <a:gd name="connsiteX25" fmla="*/ 5495925 w 5505450"/>
              <a:gd name="connsiteY25" fmla="*/ 4000500 h 5686425"/>
              <a:gd name="connsiteX26" fmla="*/ 5505450 w 5505450"/>
              <a:gd name="connsiteY26" fmla="*/ 3238500 h 5686425"/>
              <a:gd name="connsiteX27" fmla="*/ 5438775 w 5505450"/>
              <a:gd name="connsiteY27" fmla="*/ 2628900 h 5686425"/>
              <a:gd name="connsiteX28" fmla="*/ 5362575 w 5505450"/>
              <a:gd name="connsiteY28" fmla="*/ 2162175 h 5686425"/>
              <a:gd name="connsiteX29" fmla="*/ 5219700 w 5505450"/>
              <a:gd name="connsiteY29" fmla="*/ 1685925 h 5686425"/>
              <a:gd name="connsiteX30" fmla="*/ 4895850 w 5505450"/>
              <a:gd name="connsiteY30" fmla="*/ 1171575 h 5686425"/>
              <a:gd name="connsiteX31" fmla="*/ 4610100 w 5505450"/>
              <a:gd name="connsiteY31" fmla="*/ 838200 h 5686425"/>
              <a:gd name="connsiteX32" fmla="*/ 4248150 w 5505450"/>
              <a:gd name="connsiteY32" fmla="*/ 581025 h 5686425"/>
              <a:gd name="connsiteX33" fmla="*/ 3802857 w 5505450"/>
              <a:gd name="connsiteY33" fmla="*/ 416719 h 5686425"/>
              <a:gd name="connsiteX34" fmla="*/ 3095625 w 5505450"/>
              <a:gd name="connsiteY34" fmla="*/ 276225 h 5686425"/>
              <a:gd name="connsiteX35" fmla="*/ 2486025 w 5505450"/>
              <a:gd name="connsiteY35" fmla="*/ 190500 h 5686425"/>
              <a:gd name="connsiteX36" fmla="*/ 1847850 w 5505450"/>
              <a:gd name="connsiteY36" fmla="*/ 114300 h 5686425"/>
              <a:gd name="connsiteX37" fmla="*/ 866775 w 5505450"/>
              <a:gd name="connsiteY37" fmla="*/ 11907 h 5686425"/>
              <a:gd name="connsiteX0" fmla="*/ 866775 w 5505450"/>
              <a:gd name="connsiteY0" fmla="*/ 11907 h 5686425"/>
              <a:gd name="connsiteX1" fmla="*/ 738188 w 5505450"/>
              <a:gd name="connsiteY1" fmla="*/ 0 h 5686425"/>
              <a:gd name="connsiteX2" fmla="*/ 588169 w 5505450"/>
              <a:gd name="connsiteY2" fmla="*/ 7143 h 5686425"/>
              <a:gd name="connsiteX3" fmla="*/ 426244 w 5505450"/>
              <a:gd name="connsiteY3" fmla="*/ 40481 h 5686425"/>
              <a:gd name="connsiteX4" fmla="*/ 314325 w 5505450"/>
              <a:gd name="connsiteY4" fmla="*/ 123825 h 5686425"/>
              <a:gd name="connsiteX5" fmla="*/ 238125 w 5505450"/>
              <a:gd name="connsiteY5" fmla="*/ 254794 h 5686425"/>
              <a:gd name="connsiteX6" fmla="*/ 169069 w 5505450"/>
              <a:gd name="connsiteY6" fmla="*/ 452438 h 5686425"/>
              <a:gd name="connsiteX7" fmla="*/ 107156 w 5505450"/>
              <a:gd name="connsiteY7" fmla="*/ 769145 h 5686425"/>
              <a:gd name="connsiteX8" fmla="*/ 76200 w 5505450"/>
              <a:gd name="connsiteY8" fmla="*/ 1085850 h 5686425"/>
              <a:gd name="connsiteX9" fmla="*/ 52387 w 5505450"/>
              <a:gd name="connsiteY9" fmla="*/ 1590675 h 5686425"/>
              <a:gd name="connsiteX10" fmla="*/ 38100 w 5505450"/>
              <a:gd name="connsiteY10" fmla="*/ 1990725 h 5686425"/>
              <a:gd name="connsiteX11" fmla="*/ 0 w 5505450"/>
              <a:gd name="connsiteY11" fmla="*/ 2714625 h 5686425"/>
              <a:gd name="connsiteX12" fmla="*/ 42863 w 5505450"/>
              <a:gd name="connsiteY12" fmla="*/ 3314700 h 5686425"/>
              <a:gd name="connsiteX13" fmla="*/ 169069 w 5505450"/>
              <a:gd name="connsiteY13" fmla="*/ 4138613 h 5686425"/>
              <a:gd name="connsiteX14" fmla="*/ 266700 w 5505450"/>
              <a:gd name="connsiteY14" fmla="*/ 4600575 h 5686425"/>
              <a:gd name="connsiteX15" fmla="*/ 476250 w 5505450"/>
              <a:gd name="connsiteY15" fmla="*/ 5172075 h 5686425"/>
              <a:gd name="connsiteX16" fmla="*/ 742950 w 5505450"/>
              <a:gd name="connsiteY16" fmla="*/ 5514975 h 5686425"/>
              <a:gd name="connsiteX17" fmla="*/ 1133475 w 5505450"/>
              <a:gd name="connsiteY17" fmla="*/ 5667375 h 5686425"/>
              <a:gd name="connsiteX18" fmla="*/ 1714500 w 5505450"/>
              <a:gd name="connsiteY18" fmla="*/ 5686425 h 5686425"/>
              <a:gd name="connsiteX19" fmla="*/ 2886075 w 5505450"/>
              <a:gd name="connsiteY19" fmla="*/ 5581650 h 5686425"/>
              <a:gd name="connsiteX20" fmla="*/ 3886200 w 5505450"/>
              <a:gd name="connsiteY20" fmla="*/ 5419725 h 5686425"/>
              <a:gd name="connsiteX21" fmla="*/ 4724400 w 5505450"/>
              <a:gd name="connsiteY21" fmla="*/ 5172075 h 5686425"/>
              <a:gd name="connsiteX22" fmla="*/ 5057775 w 5505450"/>
              <a:gd name="connsiteY22" fmla="*/ 5010150 h 5686425"/>
              <a:gd name="connsiteX23" fmla="*/ 5267325 w 5505450"/>
              <a:gd name="connsiteY23" fmla="*/ 4743450 h 5686425"/>
              <a:gd name="connsiteX24" fmla="*/ 5429250 w 5505450"/>
              <a:gd name="connsiteY24" fmla="*/ 4419600 h 5686425"/>
              <a:gd name="connsiteX25" fmla="*/ 5495925 w 5505450"/>
              <a:gd name="connsiteY25" fmla="*/ 4000500 h 5686425"/>
              <a:gd name="connsiteX26" fmla="*/ 5505450 w 5505450"/>
              <a:gd name="connsiteY26" fmla="*/ 3238500 h 5686425"/>
              <a:gd name="connsiteX27" fmla="*/ 5438775 w 5505450"/>
              <a:gd name="connsiteY27" fmla="*/ 2628900 h 5686425"/>
              <a:gd name="connsiteX28" fmla="*/ 5362575 w 5505450"/>
              <a:gd name="connsiteY28" fmla="*/ 2162175 h 5686425"/>
              <a:gd name="connsiteX29" fmla="*/ 5219700 w 5505450"/>
              <a:gd name="connsiteY29" fmla="*/ 1685925 h 5686425"/>
              <a:gd name="connsiteX30" fmla="*/ 4895850 w 5505450"/>
              <a:gd name="connsiteY30" fmla="*/ 1171575 h 5686425"/>
              <a:gd name="connsiteX31" fmla="*/ 4610100 w 5505450"/>
              <a:gd name="connsiteY31" fmla="*/ 838200 h 5686425"/>
              <a:gd name="connsiteX32" fmla="*/ 4248150 w 5505450"/>
              <a:gd name="connsiteY32" fmla="*/ 581025 h 5686425"/>
              <a:gd name="connsiteX33" fmla="*/ 3802857 w 5505450"/>
              <a:gd name="connsiteY33" fmla="*/ 416719 h 5686425"/>
              <a:gd name="connsiteX34" fmla="*/ 3095625 w 5505450"/>
              <a:gd name="connsiteY34" fmla="*/ 276225 h 5686425"/>
              <a:gd name="connsiteX35" fmla="*/ 2486025 w 5505450"/>
              <a:gd name="connsiteY35" fmla="*/ 190500 h 5686425"/>
              <a:gd name="connsiteX36" fmla="*/ 1847850 w 5505450"/>
              <a:gd name="connsiteY36" fmla="*/ 114300 h 5686425"/>
              <a:gd name="connsiteX37" fmla="*/ 866775 w 5505450"/>
              <a:gd name="connsiteY37" fmla="*/ 11907 h 5686425"/>
              <a:gd name="connsiteX0" fmla="*/ 866775 w 5505450"/>
              <a:gd name="connsiteY0" fmla="*/ 11907 h 5686425"/>
              <a:gd name="connsiteX1" fmla="*/ 738188 w 5505450"/>
              <a:gd name="connsiteY1" fmla="*/ 0 h 5686425"/>
              <a:gd name="connsiteX2" fmla="*/ 588169 w 5505450"/>
              <a:gd name="connsiteY2" fmla="*/ 7143 h 5686425"/>
              <a:gd name="connsiteX3" fmla="*/ 426244 w 5505450"/>
              <a:gd name="connsiteY3" fmla="*/ 40481 h 5686425"/>
              <a:gd name="connsiteX4" fmla="*/ 314325 w 5505450"/>
              <a:gd name="connsiteY4" fmla="*/ 123825 h 5686425"/>
              <a:gd name="connsiteX5" fmla="*/ 238125 w 5505450"/>
              <a:gd name="connsiteY5" fmla="*/ 254794 h 5686425"/>
              <a:gd name="connsiteX6" fmla="*/ 169069 w 5505450"/>
              <a:gd name="connsiteY6" fmla="*/ 452438 h 5686425"/>
              <a:gd name="connsiteX7" fmla="*/ 107156 w 5505450"/>
              <a:gd name="connsiteY7" fmla="*/ 769145 h 5686425"/>
              <a:gd name="connsiteX8" fmla="*/ 76200 w 5505450"/>
              <a:gd name="connsiteY8" fmla="*/ 1085850 h 5686425"/>
              <a:gd name="connsiteX9" fmla="*/ 52387 w 5505450"/>
              <a:gd name="connsiteY9" fmla="*/ 1590675 h 5686425"/>
              <a:gd name="connsiteX10" fmla="*/ 38100 w 5505450"/>
              <a:gd name="connsiteY10" fmla="*/ 1990725 h 5686425"/>
              <a:gd name="connsiteX11" fmla="*/ 0 w 5505450"/>
              <a:gd name="connsiteY11" fmla="*/ 2714625 h 5686425"/>
              <a:gd name="connsiteX12" fmla="*/ 42863 w 5505450"/>
              <a:gd name="connsiteY12" fmla="*/ 3314700 h 5686425"/>
              <a:gd name="connsiteX13" fmla="*/ 169069 w 5505450"/>
              <a:gd name="connsiteY13" fmla="*/ 4138613 h 5686425"/>
              <a:gd name="connsiteX14" fmla="*/ 266700 w 5505450"/>
              <a:gd name="connsiteY14" fmla="*/ 4600575 h 5686425"/>
              <a:gd name="connsiteX15" fmla="*/ 364331 w 5505450"/>
              <a:gd name="connsiteY15" fmla="*/ 4917282 h 5686425"/>
              <a:gd name="connsiteX16" fmla="*/ 476250 w 5505450"/>
              <a:gd name="connsiteY16" fmla="*/ 5172075 h 5686425"/>
              <a:gd name="connsiteX17" fmla="*/ 742950 w 5505450"/>
              <a:gd name="connsiteY17" fmla="*/ 5514975 h 5686425"/>
              <a:gd name="connsiteX18" fmla="*/ 1133475 w 5505450"/>
              <a:gd name="connsiteY18" fmla="*/ 5667375 h 5686425"/>
              <a:gd name="connsiteX19" fmla="*/ 1714500 w 5505450"/>
              <a:gd name="connsiteY19" fmla="*/ 5686425 h 5686425"/>
              <a:gd name="connsiteX20" fmla="*/ 2886075 w 5505450"/>
              <a:gd name="connsiteY20" fmla="*/ 5581650 h 5686425"/>
              <a:gd name="connsiteX21" fmla="*/ 3886200 w 5505450"/>
              <a:gd name="connsiteY21" fmla="*/ 5419725 h 5686425"/>
              <a:gd name="connsiteX22" fmla="*/ 4724400 w 5505450"/>
              <a:gd name="connsiteY22" fmla="*/ 5172075 h 5686425"/>
              <a:gd name="connsiteX23" fmla="*/ 5057775 w 5505450"/>
              <a:gd name="connsiteY23" fmla="*/ 5010150 h 5686425"/>
              <a:gd name="connsiteX24" fmla="*/ 5267325 w 5505450"/>
              <a:gd name="connsiteY24" fmla="*/ 4743450 h 5686425"/>
              <a:gd name="connsiteX25" fmla="*/ 5429250 w 5505450"/>
              <a:gd name="connsiteY25" fmla="*/ 4419600 h 5686425"/>
              <a:gd name="connsiteX26" fmla="*/ 5495925 w 5505450"/>
              <a:gd name="connsiteY26" fmla="*/ 4000500 h 5686425"/>
              <a:gd name="connsiteX27" fmla="*/ 5505450 w 5505450"/>
              <a:gd name="connsiteY27" fmla="*/ 3238500 h 5686425"/>
              <a:gd name="connsiteX28" fmla="*/ 5438775 w 5505450"/>
              <a:gd name="connsiteY28" fmla="*/ 2628900 h 5686425"/>
              <a:gd name="connsiteX29" fmla="*/ 5362575 w 5505450"/>
              <a:gd name="connsiteY29" fmla="*/ 2162175 h 5686425"/>
              <a:gd name="connsiteX30" fmla="*/ 5219700 w 5505450"/>
              <a:gd name="connsiteY30" fmla="*/ 1685925 h 5686425"/>
              <a:gd name="connsiteX31" fmla="*/ 4895850 w 5505450"/>
              <a:gd name="connsiteY31" fmla="*/ 1171575 h 5686425"/>
              <a:gd name="connsiteX32" fmla="*/ 4610100 w 5505450"/>
              <a:gd name="connsiteY32" fmla="*/ 838200 h 5686425"/>
              <a:gd name="connsiteX33" fmla="*/ 4248150 w 5505450"/>
              <a:gd name="connsiteY33" fmla="*/ 581025 h 5686425"/>
              <a:gd name="connsiteX34" fmla="*/ 3802857 w 5505450"/>
              <a:gd name="connsiteY34" fmla="*/ 416719 h 5686425"/>
              <a:gd name="connsiteX35" fmla="*/ 3095625 w 5505450"/>
              <a:gd name="connsiteY35" fmla="*/ 276225 h 5686425"/>
              <a:gd name="connsiteX36" fmla="*/ 2486025 w 5505450"/>
              <a:gd name="connsiteY36" fmla="*/ 190500 h 5686425"/>
              <a:gd name="connsiteX37" fmla="*/ 1847850 w 5505450"/>
              <a:gd name="connsiteY37" fmla="*/ 114300 h 5686425"/>
              <a:gd name="connsiteX38" fmla="*/ 866775 w 5505450"/>
              <a:gd name="connsiteY38" fmla="*/ 11907 h 5686425"/>
              <a:gd name="connsiteX0" fmla="*/ 866775 w 5505450"/>
              <a:gd name="connsiteY0" fmla="*/ 11907 h 5686425"/>
              <a:gd name="connsiteX1" fmla="*/ 738188 w 5505450"/>
              <a:gd name="connsiteY1" fmla="*/ 0 h 5686425"/>
              <a:gd name="connsiteX2" fmla="*/ 588169 w 5505450"/>
              <a:gd name="connsiteY2" fmla="*/ 7143 h 5686425"/>
              <a:gd name="connsiteX3" fmla="*/ 426244 w 5505450"/>
              <a:gd name="connsiteY3" fmla="*/ 40481 h 5686425"/>
              <a:gd name="connsiteX4" fmla="*/ 314325 w 5505450"/>
              <a:gd name="connsiteY4" fmla="*/ 123825 h 5686425"/>
              <a:gd name="connsiteX5" fmla="*/ 238125 w 5505450"/>
              <a:gd name="connsiteY5" fmla="*/ 254794 h 5686425"/>
              <a:gd name="connsiteX6" fmla="*/ 169069 w 5505450"/>
              <a:gd name="connsiteY6" fmla="*/ 452438 h 5686425"/>
              <a:gd name="connsiteX7" fmla="*/ 107156 w 5505450"/>
              <a:gd name="connsiteY7" fmla="*/ 769145 h 5686425"/>
              <a:gd name="connsiteX8" fmla="*/ 76200 w 5505450"/>
              <a:gd name="connsiteY8" fmla="*/ 1085850 h 5686425"/>
              <a:gd name="connsiteX9" fmla="*/ 52387 w 5505450"/>
              <a:gd name="connsiteY9" fmla="*/ 1590675 h 5686425"/>
              <a:gd name="connsiteX10" fmla="*/ 38100 w 5505450"/>
              <a:gd name="connsiteY10" fmla="*/ 1990725 h 5686425"/>
              <a:gd name="connsiteX11" fmla="*/ 0 w 5505450"/>
              <a:gd name="connsiteY11" fmla="*/ 2714625 h 5686425"/>
              <a:gd name="connsiteX12" fmla="*/ 42863 w 5505450"/>
              <a:gd name="connsiteY12" fmla="*/ 3314700 h 5686425"/>
              <a:gd name="connsiteX13" fmla="*/ 169069 w 5505450"/>
              <a:gd name="connsiteY13" fmla="*/ 4138613 h 5686425"/>
              <a:gd name="connsiteX14" fmla="*/ 266700 w 5505450"/>
              <a:gd name="connsiteY14" fmla="*/ 4600575 h 5686425"/>
              <a:gd name="connsiteX15" fmla="*/ 364331 w 5505450"/>
              <a:gd name="connsiteY15" fmla="*/ 4917282 h 5686425"/>
              <a:gd name="connsiteX16" fmla="*/ 476250 w 5505450"/>
              <a:gd name="connsiteY16" fmla="*/ 5172075 h 5686425"/>
              <a:gd name="connsiteX17" fmla="*/ 600075 w 5505450"/>
              <a:gd name="connsiteY17" fmla="*/ 5357814 h 5686425"/>
              <a:gd name="connsiteX18" fmla="*/ 742950 w 5505450"/>
              <a:gd name="connsiteY18" fmla="*/ 5514975 h 5686425"/>
              <a:gd name="connsiteX19" fmla="*/ 1133475 w 5505450"/>
              <a:gd name="connsiteY19" fmla="*/ 5667375 h 5686425"/>
              <a:gd name="connsiteX20" fmla="*/ 1714500 w 5505450"/>
              <a:gd name="connsiteY20" fmla="*/ 5686425 h 5686425"/>
              <a:gd name="connsiteX21" fmla="*/ 2886075 w 5505450"/>
              <a:gd name="connsiteY21" fmla="*/ 5581650 h 5686425"/>
              <a:gd name="connsiteX22" fmla="*/ 3886200 w 5505450"/>
              <a:gd name="connsiteY22" fmla="*/ 5419725 h 5686425"/>
              <a:gd name="connsiteX23" fmla="*/ 4724400 w 5505450"/>
              <a:gd name="connsiteY23" fmla="*/ 5172075 h 5686425"/>
              <a:gd name="connsiteX24" fmla="*/ 5057775 w 5505450"/>
              <a:gd name="connsiteY24" fmla="*/ 5010150 h 5686425"/>
              <a:gd name="connsiteX25" fmla="*/ 5267325 w 5505450"/>
              <a:gd name="connsiteY25" fmla="*/ 4743450 h 5686425"/>
              <a:gd name="connsiteX26" fmla="*/ 5429250 w 5505450"/>
              <a:gd name="connsiteY26" fmla="*/ 4419600 h 5686425"/>
              <a:gd name="connsiteX27" fmla="*/ 5495925 w 5505450"/>
              <a:gd name="connsiteY27" fmla="*/ 4000500 h 5686425"/>
              <a:gd name="connsiteX28" fmla="*/ 5505450 w 5505450"/>
              <a:gd name="connsiteY28" fmla="*/ 3238500 h 5686425"/>
              <a:gd name="connsiteX29" fmla="*/ 5438775 w 5505450"/>
              <a:gd name="connsiteY29" fmla="*/ 2628900 h 5686425"/>
              <a:gd name="connsiteX30" fmla="*/ 5362575 w 5505450"/>
              <a:gd name="connsiteY30" fmla="*/ 2162175 h 5686425"/>
              <a:gd name="connsiteX31" fmla="*/ 5219700 w 5505450"/>
              <a:gd name="connsiteY31" fmla="*/ 1685925 h 5686425"/>
              <a:gd name="connsiteX32" fmla="*/ 4895850 w 5505450"/>
              <a:gd name="connsiteY32" fmla="*/ 1171575 h 5686425"/>
              <a:gd name="connsiteX33" fmla="*/ 4610100 w 5505450"/>
              <a:gd name="connsiteY33" fmla="*/ 838200 h 5686425"/>
              <a:gd name="connsiteX34" fmla="*/ 4248150 w 5505450"/>
              <a:gd name="connsiteY34" fmla="*/ 581025 h 5686425"/>
              <a:gd name="connsiteX35" fmla="*/ 3802857 w 5505450"/>
              <a:gd name="connsiteY35" fmla="*/ 416719 h 5686425"/>
              <a:gd name="connsiteX36" fmla="*/ 3095625 w 5505450"/>
              <a:gd name="connsiteY36" fmla="*/ 276225 h 5686425"/>
              <a:gd name="connsiteX37" fmla="*/ 2486025 w 5505450"/>
              <a:gd name="connsiteY37" fmla="*/ 190500 h 5686425"/>
              <a:gd name="connsiteX38" fmla="*/ 1847850 w 5505450"/>
              <a:gd name="connsiteY38" fmla="*/ 114300 h 5686425"/>
              <a:gd name="connsiteX39" fmla="*/ 866775 w 5505450"/>
              <a:gd name="connsiteY39" fmla="*/ 11907 h 5686425"/>
              <a:gd name="connsiteX0" fmla="*/ 866775 w 5505450"/>
              <a:gd name="connsiteY0" fmla="*/ 11907 h 5686425"/>
              <a:gd name="connsiteX1" fmla="*/ 738188 w 5505450"/>
              <a:gd name="connsiteY1" fmla="*/ 0 h 5686425"/>
              <a:gd name="connsiteX2" fmla="*/ 588169 w 5505450"/>
              <a:gd name="connsiteY2" fmla="*/ 7143 h 5686425"/>
              <a:gd name="connsiteX3" fmla="*/ 426244 w 5505450"/>
              <a:gd name="connsiteY3" fmla="*/ 40481 h 5686425"/>
              <a:gd name="connsiteX4" fmla="*/ 314325 w 5505450"/>
              <a:gd name="connsiteY4" fmla="*/ 123825 h 5686425"/>
              <a:gd name="connsiteX5" fmla="*/ 238125 w 5505450"/>
              <a:gd name="connsiteY5" fmla="*/ 254794 h 5686425"/>
              <a:gd name="connsiteX6" fmla="*/ 169069 w 5505450"/>
              <a:gd name="connsiteY6" fmla="*/ 452438 h 5686425"/>
              <a:gd name="connsiteX7" fmla="*/ 107156 w 5505450"/>
              <a:gd name="connsiteY7" fmla="*/ 769145 h 5686425"/>
              <a:gd name="connsiteX8" fmla="*/ 76200 w 5505450"/>
              <a:gd name="connsiteY8" fmla="*/ 1085850 h 5686425"/>
              <a:gd name="connsiteX9" fmla="*/ 52387 w 5505450"/>
              <a:gd name="connsiteY9" fmla="*/ 1590675 h 5686425"/>
              <a:gd name="connsiteX10" fmla="*/ 38100 w 5505450"/>
              <a:gd name="connsiteY10" fmla="*/ 1990725 h 5686425"/>
              <a:gd name="connsiteX11" fmla="*/ 0 w 5505450"/>
              <a:gd name="connsiteY11" fmla="*/ 2714625 h 5686425"/>
              <a:gd name="connsiteX12" fmla="*/ 42863 w 5505450"/>
              <a:gd name="connsiteY12" fmla="*/ 3314700 h 5686425"/>
              <a:gd name="connsiteX13" fmla="*/ 169069 w 5505450"/>
              <a:gd name="connsiteY13" fmla="*/ 4138613 h 5686425"/>
              <a:gd name="connsiteX14" fmla="*/ 266700 w 5505450"/>
              <a:gd name="connsiteY14" fmla="*/ 4600575 h 5686425"/>
              <a:gd name="connsiteX15" fmla="*/ 364331 w 5505450"/>
              <a:gd name="connsiteY15" fmla="*/ 4917282 h 5686425"/>
              <a:gd name="connsiteX16" fmla="*/ 476250 w 5505450"/>
              <a:gd name="connsiteY16" fmla="*/ 5172075 h 5686425"/>
              <a:gd name="connsiteX17" fmla="*/ 600075 w 5505450"/>
              <a:gd name="connsiteY17" fmla="*/ 5357814 h 5686425"/>
              <a:gd name="connsiteX18" fmla="*/ 742950 w 5505450"/>
              <a:gd name="connsiteY18" fmla="*/ 5514975 h 5686425"/>
              <a:gd name="connsiteX19" fmla="*/ 947738 w 5505450"/>
              <a:gd name="connsiteY19" fmla="*/ 5607845 h 5686425"/>
              <a:gd name="connsiteX20" fmla="*/ 1133475 w 5505450"/>
              <a:gd name="connsiteY20" fmla="*/ 5667375 h 5686425"/>
              <a:gd name="connsiteX21" fmla="*/ 1714500 w 5505450"/>
              <a:gd name="connsiteY21" fmla="*/ 5686425 h 5686425"/>
              <a:gd name="connsiteX22" fmla="*/ 2886075 w 5505450"/>
              <a:gd name="connsiteY22" fmla="*/ 5581650 h 5686425"/>
              <a:gd name="connsiteX23" fmla="*/ 3886200 w 5505450"/>
              <a:gd name="connsiteY23" fmla="*/ 5419725 h 5686425"/>
              <a:gd name="connsiteX24" fmla="*/ 4724400 w 5505450"/>
              <a:gd name="connsiteY24" fmla="*/ 5172075 h 5686425"/>
              <a:gd name="connsiteX25" fmla="*/ 5057775 w 5505450"/>
              <a:gd name="connsiteY25" fmla="*/ 5010150 h 5686425"/>
              <a:gd name="connsiteX26" fmla="*/ 5267325 w 5505450"/>
              <a:gd name="connsiteY26" fmla="*/ 4743450 h 5686425"/>
              <a:gd name="connsiteX27" fmla="*/ 5429250 w 5505450"/>
              <a:gd name="connsiteY27" fmla="*/ 4419600 h 5686425"/>
              <a:gd name="connsiteX28" fmla="*/ 5495925 w 5505450"/>
              <a:gd name="connsiteY28" fmla="*/ 4000500 h 5686425"/>
              <a:gd name="connsiteX29" fmla="*/ 5505450 w 5505450"/>
              <a:gd name="connsiteY29" fmla="*/ 3238500 h 5686425"/>
              <a:gd name="connsiteX30" fmla="*/ 5438775 w 5505450"/>
              <a:gd name="connsiteY30" fmla="*/ 2628900 h 5686425"/>
              <a:gd name="connsiteX31" fmla="*/ 5362575 w 5505450"/>
              <a:gd name="connsiteY31" fmla="*/ 2162175 h 5686425"/>
              <a:gd name="connsiteX32" fmla="*/ 5219700 w 5505450"/>
              <a:gd name="connsiteY32" fmla="*/ 1685925 h 5686425"/>
              <a:gd name="connsiteX33" fmla="*/ 4895850 w 5505450"/>
              <a:gd name="connsiteY33" fmla="*/ 1171575 h 5686425"/>
              <a:gd name="connsiteX34" fmla="*/ 4610100 w 5505450"/>
              <a:gd name="connsiteY34" fmla="*/ 838200 h 5686425"/>
              <a:gd name="connsiteX35" fmla="*/ 4248150 w 5505450"/>
              <a:gd name="connsiteY35" fmla="*/ 581025 h 5686425"/>
              <a:gd name="connsiteX36" fmla="*/ 3802857 w 5505450"/>
              <a:gd name="connsiteY36" fmla="*/ 416719 h 5686425"/>
              <a:gd name="connsiteX37" fmla="*/ 3095625 w 5505450"/>
              <a:gd name="connsiteY37" fmla="*/ 276225 h 5686425"/>
              <a:gd name="connsiteX38" fmla="*/ 2486025 w 5505450"/>
              <a:gd name="connsiteY38" fmla="*/ 190500 h 5686425"/>
              <a:gd name="connsiteX39" fmla="*/ 1847850 w 5505450"/>
              <a:gd name="connsiteY39" fmla="*/ 114300 h 5686425"/>
              <a:gd name="connsiteX40" fmla="*/ 866775 w 5505450"/>
              <a:gd name="connsiteY40" fmla="*/ 11907 h 5686425"/>
              <a:gd name="connsiteX0" fmla="*/ 866775 w 5505450"/>
              <a:gd name="connsiteY0" fmla="*/ 11907 h 5686425"/>
              <a:gd name="connsiteX1" fmla="*/ 738188 w 5505450"/>
              <a:gd name="connsiteY1" fmla="*/ 0 h 5686425"/>
              <a:gd name="connsiteX2" fmla="*/ 588169 w 5505450"/>
              <a:gd name="connsiteY2" fmla="*/ 7143 h 5686425"/>
              <a:gd name="connsiteX3" fmla="*/ 426244 w 5505450"/>
              <a:gd name="connsiteY3" fmla="*/ 40481 h 5686425"/>
              <a:gd name="connsiteX4" fmla="*/ 314325 w 5505450"/>
              <a:gd name="connsiteY4" fmla="*/ 123825 h 5686425"/>
              <a:gd name="connsiteX5" fmla="*/ 238125 w 5505450"/>
              <a:gd name="connsiteY5" fmla="*/ 254794 h 5686425"/>
              <a:gd name="connsiteX6" fmla="*/ 169069 w 5505450"/>
              <a:gd name="connsiteY6" fmla="*/ 452438 h 5686425"/>
              <a:gd name="connsiteX7" fmla="*/ 107156 w 5505450"/>
              <a:gd name="connsiteY7" fmla="*/ 769145 h 5686425"/>
              <a:gd name="connsiteX8" fmla="*/ 76200 w 5505450"/>
              <a:gd name="connsiteY8" fmla="*/ 1085850 h 5686425"/>
              <a:gd name="connsiteX9" fmla="*/ 52387 w 5505450"/>
              <a:gd name="connsiteY9" fmla="*/ 1590675 h 5686425"/>
              <a:gd name="connsiteX10" fmla="*/ 38100 w 5505450"/>
              <a:gd name="connsiteY10" fmla="*/ 1990725 h 5686425"/>
              <a:gd name="connsiteX11" fmla="*/ 0 w 5505450"/>
              <a:gd name="connsiteY11" fmla="*/ 2714625 h 5686425"/>
              <a:gd name="connsiteX12" fmla="*/ 42863 w 5505450"/>
              <a:gd name="connsiteY12" fmla="*/ 3314700 h 5686425"/>
              <a:gd name="connsiteX13" fmla="*/ 169069 w 5505450"/>
              <a:gd name="connsiteY13" fmla="*/ 4138613 h 5686425"/>
              <a:gd name="connsiteX14" fmla="*/ 266700 w 5505450"/>
              <a:gd name="connsiteY14" fmla="*/ 4600575 h 5686425"/>
              <a:gd name="connsiteX15" fmla="*/ 364331 w 5505450"/>
              <a:gd name="connsiteY15" fmla="*/ 4917282 h 5686425"/>
              <a:gd name="connsiteX16" fmla="*/ 476250 w 5505450"/>
              <a:gd name="connsiteY16" fmla="*/ 5172075 h 5686425"/>
              <a:gd name="connsiteX17" fmla="*/ 600075 w 5505450"/>
              <a:gd name="connsiteY17" fmla="*/ 5357814 h 5686425"/>
              <a:gd name="connsiteX18" fmla="*/ 742950 w 5505450"/>
              <a:gd name="connsiteY18" fmla="*/ 5514975 h 5686425"/>
              <a:gd name="connsiteX19" fmla="*/ 947738 w 5505450"/>
              <a:gd name="connsiteY19" fmla="*/ 5607845 h 5686425"/>
              <a:gd name="connsiteX20" fmla="*/ 1133475 w 5505450"/>
              <a:gd name="connsiteY20" fmla="*/ 5667375 h 5686425"/>
              <a:gd name="connsiteX21" fmla="*/ 1714500 w 5505450"/>
              <a:gd name="connsiteY21" fmla="*/ 5686425 h 5686425"/>
              <a:gd name="connsiteX22" fmla="*/ 2886075 w 5505450"/>
              <a:gd name="connsiteY22" fmla="*/ 5581650 h 5686425"/>
              <a:gd name="connsiteX23" fmla="*/ 3886200 w 5505450"/>
              <a:gd name="connsiteY23" fmla="*/ 5419725 h 5686425"/>
              <a:gd name="connsiteX24" fmla="*/ 4724400 w 5505450"/>
              <a:gd name="connsiteY24" fmla="*/ 5172075 h 5686425"/>
              <a:gd name="connsiteX25" fmla="*/ 5057775 w 5505450"/>
              <a:gd name="connsiteY25" fmla="*/ 5010150 h 5686425"/>
              <a:gd name="connsiteX26" fmla="*/ 5267325 w 5505450"/>
              <a:gd name="connsiteY26" fmla="*/ 4743450 h 5686425"/>
              <a:gd name="connsiteX27" fmla="*/ 5429250 w 5505450"/>
              <a:gd name="connsiteY27" fmla="*/ 4419600 h 5686425"/>
              <a:gd name="connsiteX28" fmla="*/ 5481638 w 5505450"/>
              <a:gd name="connsiteY28" fmla="*/ 3995738 h 5686425"/>
              <a:gd name="connsiteX29" fmla="*/ 5505450 w 5505450"/>
              <a:gd name="connsiteY29" fmla="*/ 3238500 h 5686425"/>
              <a:gd name="connsiteX30" fmla="*/ 5438775 w 5505450"/>
              <a:gd name="connsiteY30" fmla="*/ 2628900 h 5686425"/>
              <a:gd name="connsiteX31" fmla="*/ 5362575 w 5505450"/>
              <a:gd name="connsiteY31" fmla="*/ 2162175 h 5686425"/>
              <a:gd name="connsiteX32" fmla="*/ 5219700 w 5505450"/>
              <a:gd name="connsiteY32" fmla="*/ 1685925 h 5686425"/>
              <a:gd name="connsiteX33" fmla="*/ 4895850 w 5505450"/>
              <a:gd name="connsiteY33" fmla="*/ 1171575 h 5686425"/>
              <a:gd name="connsiteX34" fmla="*/ 4610100 w 5505450"/>
              <a:gd name="connsiteY34" fmla="*/ 838200 h 5686425"/>
              <a:gd name="connsiteX35" fmla="*/ 4248150 w 5505450"/>
              <a:gd name="connsiteY35" fmla="*/ 581025 h 5686425"/>
              <a:gd name="connsiteX36" fmla="*/ 3802857 w 5505450"/>
              <a:gd name="connsiteY36" fmla="*/ 416719 h 5686425"/>
              <a:gd name="connsiteX37" fmla="*/ 3095625 w 5505450"/>
              <a:gd name="connsiteY37" fmla="*/ 276225 h 5686425"/>
              <a:gd name="connsiteX38" fmla="*/ 2486025 w 5505450"/>
              <a:gd name="connsiteY38" fmla="*/ 190500 h 5686425"/>
              <a:gd name="connsiteX39" fmla="*/ 1847850 w 5505450"/>
              <a:gd name="connsiteY39" fmla="*/ 114300 h 5686425"/>
              <a:gd name="connsiteX40" fmla="*/ 866775 w 5505450"/>
              <a:gd name="connsiteY40" fmla="*/ 11907 h 5686425"/>
              <a:gd name="connsiteX0" fmla="*/ 866775 w 5505450"/>
              <a:gd name="connsiteY0" fmla="*/ 11907 h 5686425"/>
              <a:gd name="connsiteX1" fmla="*/ 738188 w 5505450"/>
              <a:gd name="connsiteY1" fmla="*/ 0 h 5686425"/>
              <a:gd name="connsiteX2" fmla="*/ 588169 w 5505450"/>
              <a:gd name="connsiteY2" fmla="*/ 7143 h 5686425"/>
              <a:gd name="connsiteX3" fmla="*/ 426244 w 5505450"/>
              <a:gd name="connsiteY3" fmla="*/ 40481 h 5686425"/>
              <a:gd name="connsiteX4" fmla="*/ 314325 w 5505450"/>
              <a:gd name="connsiteY4" fmla="*/ 123825 h 5686425"/>
              <a:gd name="connsiteX5" fmla="*/ 238125 w 5505450"/>
              <a:gd name="connsiteY5" fmla="*/ 254794 h 5686425"/>
              <a:gd name="connsiteX6" fmla="*/ 169069 w 5505450"/>
              <a:gd name="connsiteY6" fmla="*/ 452438 h 5686425"/>
              <a:gd name="connsiteX7" fmla="*/ 107156 w 5505450"/>
              <a:gd name="connsiteY7" fmla="*/ 769145 h 5686425"/>
              <a:gd name="connsiteX8" fmla="*/ 76200 w 5505450"/>
              <a:gd name="connsiteY8" fmla="*/ 1085850 h 5686425"/>
              <a:gd name="connsiteX9" fmla="*/ 52387 w 5505450"/>
              <a:gd name="connsiteY9" fmla="*/ 1590675 h 5686425"/>
              <a:gd name="connsiteX10" fmla="*/ 38100 w 5505450"/>
              <a:gd name="connsiteY10" fmla="*/ 1990725 h 5686425"/>
              <a:gd name="connsiteX11" fmla="*/ 0 w 5505450"/>
              <a:gd name="connsiteY11" fmla="*/ 2714625 h 5686425"/>
              <a:gd name="connsiteX12" fmla="*/ 42863 w 5505450"/>
              <a:gd name="connsiteY12" fmla="*/ 3314700 h 5686425"/>
              <a:gd name="connsiteX13" fmla="*/ 169069 w 5505450"/>
              <a:gd name="connsiteY13" fmla="*/ 4138613 h 5686425"/>
              <a:gd name="connsiteX14" fmla="*/ 266700 w 5505450"/>
              <a:gd name="connsiteY14" fmla="*/ 4600575 h 5686425"/>
              <a:gd name="connsiteX15" fmla="*/ 364331 w 5505450"/>
              <a:gd name="connsiteY15" fmla="*/ 4917282 h 5686425"/>
              <a:gd name="connsiteX16" fmla="*/ 476250 w 5505450"/>
              <a:gd name="connsiteY16" fmla="*/ 5172075 h 5686425"/>
              <a:gd name="connsiteX17" fmla="*/ 600075 w 5505450"/>
              <a:gd name="connsiteY17" fmla="*/ 5357814 h 5686425"/>
              <a:gd name="connsiteX18" fmla="*/ 742950 w 5505450"/>
              <a:gd name="connsiteY18" fmla="*/ 5514975 h 5686425"/>
              <a:gd name="connsiteX19" fmla="*/ 947738 w 5505450"/>
              <a:gd name="connsiteY19" fmla="*/ 5607845 h 5686425"/>
              <a:gd name="connsiteX20" fmla="*/ 1133475 w 5505450"/>
              <a:gd name="connsiteY20" fmla="*/ 5667375 h 5686425"/>
              <a:gd name="connsiteX21" fmla="*/ 1714500 w 5505450"/>
              <a:gd name="connsiteY21" fmla="*/ 5686425 h 5686425"/>
              <a:gd name="connsiteX22" fmla="*/ 2886075 w 5505450"/>
              <a:gd name="connsiteY22" fmla="*/ 5581650 h 5686425"/>
              <a:gd name="connsiteX23" fmla="*/ 3886200 w 5505450"/>
              <a:gd name="connsiteY23" fmla="*/ 5419725 h 5686425"/>
              <a:gd name="connsiteX24" fmla="*/ 4724400 w 5505450"/>
              <a:gd name="connsiteY24" fmla="*/ 5172075 h 5686425"/>
              <a:gd name="connsiteX25" fmla="*/ 5057775 w 5505450"/>
              <a:gd name="connsiteY25" fmla="*/ 5010150 h 5686425"/>
              <a:gd name="connsiteX26" fmla="*/ 5267325 w 5505450"/>
              <a:gd name="connsiteY26" fmla="*/ 4743450 h 5686425"/>
              <a:gd name="connsiteX27" fmla="*/ 5429250 w 5505450"/>
              <a:gd name="connsiteY27" fmla="*/ 4419600 h 5686425"/>
              <a:gd name="connsiteX28" fmla="*/ 5481638 w 5505450"/>
              <a:gd name="connsiteY28" fmla="*/ 3995738 h 5686425"/>
              <a:gd name="connsiteX29" fmla="*/ 5505450 w 5505450"/>
              <a:gd name="connsiteY29" fmla="*/ 3238500 h 5686425"/>
              <a:gd name="connsiteX30" fmla="*/ 5438775 w 5505450"/>
              <a:gd name="connsiteY30" fmla="*/ 2628900 h 5686425"/>
              <a:gd name="connsiteX31" fmla="*/ 5362575 w 5505450"/>
              <a:gd name="connsiteY31" fmla="*/ 2162175 h 5686425"/>
              <a:gd name="connsiteX32" fmla="*/ 5219700 w 5505450"/>
              <a:gd name="connsiteY32" fmla="*/ 1685925 h 5686425"/>
              <a:gd name="connsiteX33" fmla="*/ 4895850 w 5505450"/>
              <a:gd name="connsiteY33" fmla="*/ 1171575 h 5686425"/>
              <a:gd name="connsiteX34" fmla="*/ 4610100 w 5505450"/>
              <a:gd name="connsiteY34" fmla="*/ 838200 h 5686425"/>
              <a:gd name="connsiteX35" fmla="*/ 4248150 w 5505450"/>
              <a:gd name="connsiteY35" fmla="*/ 581025 h 5686425"/>
              <a:gd name="connsiteX36" fmla="*/ 3802857 w 5505450"/>
              <a:gd name="connsiteY36" fmla="*/ 416719 h 5686425"/>
              <a:gd name="connsiteX37" fmla="*/ 3095625 w 5505450"/>
              <a:gd name="connsiteY37" fmla="*/ 276225 h 5686425"/>
              <a:gd name="connsiteX38" fmla="*/ 2486025 w 5505450"/>
              <a:gd name="connsiteY38" fmla="*/ 190500 h 5686425"/>
              <a:gd name="connsiteX39" fmla="*/ 1847850 w 5505450"/>
              <a:gd name="connsiteY39" fmla="*/ 114300 h 5686425"/>
              <a:gd name="connsiteX40" fmla="*/ 866775 w 5505450"/>
              <a:gd name="connsiteY40" fmla="*/ 11907 h 5686425"/>
              <a:gd name="connsiteX0" fmla="*/ 866775 w 5505450"/>
              <a:gd name="connsiteY0" fmla="*/ 11907 h 5686425"/>
              <a:gd name="connsiteX1" fmla="*/ 738188 w 5505450"/>
              <a:gd name="connsiteY1" fmla="*/ 0 h 5686425"/>
              <a:gd name="connsiteX2" fmla="*/ 588169 w 5505450"/>
              <a:gd name="connsiteY2" fmla="*/ 7143 h 5686425"/>
              <a:gd name="connsiteX3" fmla="*/ 426244 w 5505450"/>
              <a:gd name="connsiteY3" fmla="*/ 40481 h 5686425"/>
              <a:gd name="connsiteX4" fmla="*/ 314325 w 5505450"/>
              <a:gd name="connsiteY4" fmla="*/ 123825 h 5686425"/>
              <a:gd name="connsiteX5" fmla="*/ 238125 w 5505450"/>
              <a:gd name="connsiteY5" fmla="*/ 254794 h 5686425"/>
              <a:gd name="connsiteX6" fmla="*/ 169069 w 5505450"/>
              <a:gd name="connsiteY6" fmla="*/ 452438 h 5686425"/>
              <a:gd name="connsiteX7" fmla="*/ 107156 w 5505450"/>
              <a:gd name="connsiteY7" fmla="*/ 769145 h 5686425"/>
              <a:gd name="connsiteX8" fmla="*/ 76200 w 5505450"/>
              <a:gd name="connsiteY8" fmla="*/ 1085850 h 5686425"/>
              <a:gd name="connsiteX9" fmla="*/ 52387 w 5505450"/>
              <a:gd name="connsiteY9" fmla="*/ 1590675 h 5686425"/>
              <a:gd name="connsiteX10" fmla="*/ 38100 w 5505450"/>
              <a:gd name="connsiteY10" fmla="*/ 1990725 h 5686425"/>
              <a:gd name="connsiteX11" fmla="*/ 0 w 5505450"/>
              <a:gd name="connsiteY11" fmla="*/ 2714625 h 5686425"/>
              <a:gd name="connsiteX12" fmla="*/ 42863 w 5505450"/>
              <a:gd name="connsiteY12" fmla="*/ 3314700 h 5686425"/>
              <a:gd name="connsiteX13" fmla="*/ 169069 w 5505450"/>
              <a:gd name="connsiteY13" fmla="*/ 4138613 h 5686425"/>
              <a:gd name="connsiteX14" fmla="*/ 266700 w 5505450"/>
              <a:gd name="connsiteY14" fmla="*/ 4600575 h 5686425"/>
              <a:gd name="connsiteX15" fmla="*/ 364331 w 5505450"/>
              <a:gd name="connsiteY15" fmla="*/ 4917282 h 5686425"/>
              <a:gd name="connsiteX16" fmla="*/ 476250 w 5505450"/>
              <a:gd name="connsiteY16" fmla="*/ 5172075 h 5686425"/>
              <a:gd name="connsiteX17" fmla="*/ 600075 w 5505450"/>
              <a:gd name="connsiteY17" fmla="*/ 5357814 h 5686425"/>
              <a:gd name="connsiteX18" fmla="*/ 742950 w 5505450"/>
              <a:gd name="connsiteY18" fmla="*/ 5514975 h 5686425"/>
              <a:gd name="connsiteX19" fmla="*/ 947738 w 5505450"/>
              <a:gd name="connsiteY19" fmla="*/ 5607845 h 5686425"/>
              <a:gd name="connsiteX20" fmla="*/ 1133475 w 5505450"/>
              <a:gd name="connsiteY20" fmla="*/ 5667375 h 5686425"/>
              <a:gd name="connsiteX21" fmla="*/ 1714500 w 5505450"/>
              <a:gd name="connsiteY21" fmla="*/ 5686425 h 5686425"/>
              <a:gd name="connsiteX22" fmla="*/ 2886075 w 5505450"/>
              <a:gd name="connsiteY22" fmla="*/ 5581650 h 5686425"/>
              <a:gd name="connsiteX23" fmla="*/ 3886200 w 5505450"/>
              <a:gd name="connsiteY23" fmla="*/ 5419725 h 5686425"/>
              <a:gd name="connsiteX24" fmla="*/ 4724400 w 5505450"/>
              <a:gd name="connsiteY24" fmla="*/ 5172075 h 5686425"/>
              <a:gd name="connsiteX25" fmla="*/ 5057775 w 5505450"/>
              <a:gd name="connsiteY25" fmla="*/ 5010150 h 5686425"/>
              <a:gd name="connsiteX26" fmla="*/ 5267325 w 5505450"/>
              <a:gd name="connsiteY26" fmla="*/ 4743450 h 5686425"/>
              <a:gd name="connsiteX27" fmla="*/ 5429250 w 5505450"/>
              <a:gd name="connsiteY27" fmla="*/ 4419600 h 5686425"/>
              <a:gd name="connsiteX28" fmla="*/ 5481638 w 5505450"/>
              <a:gd name="connsiteY28" fmla="*/ 3995738 h 5686425"/>
              <a:gd name="connsiteX29" fmla="*/ 5505450 w 5505450"/>
              <a:gd name="connsiteY29" fmla="*/ 3238500 h 5686425"/>
              <a:gd name="connsiteX30" fmla="*/ 5438775 w 5505450"/>
              <a:gd name="connsiteY30" fmla="*/ 2628900 h 5686425"/>
              <a:gd name="connsiteX31" fmla="*/ 5362575 w 5505450"/>
              <a:gd name="connsiteY31" fmla="*/ 2162175 h 5686425"/>
              <a:gd name="connsiteX32" fmla="*/ 5219700 w 5505450"/>
              <a:gd name="connsiteY32" fmla="*/ 1685925 h 5686425"/>
              <a:gd name="connsiteX33" fmla="*/ 4895850 w 5505450"/>
              <a:gd name="connsiteY33" fmla="*/ 1171575 h 5686425"/>
              <a:gd name="connsiteX34" fmla="*/ 4610100 w 5505450"/>
              <a:gd name="connsiteY34" fmla="*/ 838200 h 5686425"/>
              <a:gd name="connsiteX35" fmla="*/ 4248150 w 5505450"/>
              <a:gd name="connsiteY35" fmla="*/ 581025 h 5686425"/>
              <a:gd name="connsiteX36" fmla="*/ 3802857 w 5505450"/>
              <a:gd name="connsiteY36" fmla="*/ 416719 h 5686425"/>
              <a:gd name="connsiteX37" fmla="*/ 3095625 w 5505450"/>
              <a:gd name="connsiteY37" fmla="*/ 276225 h 5686425"/>
              <a:gd name="connsiteX38" fmla="*/ 2486025 w 5505450"/>
              <a:gd name="connsiteY38" fmla="*/ 190500 h 5686425"/>
              <a:gd name="connsiteX39" fmla="*/ 1847850 w 5505450"/>
              <a:gd name="connsiteY39" fmla="*/ 114300 h 5686425"/>
              <a:gd name="connsiteX40" fmla="*/ 866775 w 5505450"/>
              <a:gd name="connsiteY40" fmla="*/ 11907 h 5686425"/>
              <a:gd name="connsiteX0" fmla="*/ 866775 w 5486771"/>
              <a:gd name="connsiteY0" fmla="*/ 11907 h 5686425"/>
              <a:gd name="connsiteX1" fmla="*/ 738188 w 5486771"/>
              <a:gd name="connsiteY1" fmla="*/ 0 h 5686425"/>
              <a:gd name="connsiteX2" fmla="*/ 588169 w 5486771"/>
              <a:gd name="connsiteY2" fmla="*/ 7143 h 5686425"/>
              <a:gd name="connsiteX3" fmla="*/ 426244 w 5486771"/>
              <a:gd name="connsiteY3" fmla="*/ 40481 h 5686425"/>
              <a:gd name="connsiteX4" fmla="*/ 314325 w 5486771"/>
              <a:gd name="connsiteY4" fmla="*/ 123825 h 5686425"/>
              <a:gd name="connsiteX5" fmla="*/ 238125 w 5486771"/>
              <a:gd name="connsiteY5" fmla="*/ 254794 h 5686425"/>
              <a:gd name="connsiteX6" fmla="*/ 169069 w 5486771"/>
              <a:gd name="connsiteY6" fmla="*/ 452438 h 5686425"/>
              <a:gd name="connsiteX7" fmla="*/ 107156 w 5486771"/>
              <a:gd name="connsiteY7" fmla="*/ 769145 h 5686425"/>
              <a:gd name="connsiteX8" fmla="*/ 76200 w 5486771"/>
              <a:gd name="connsiteY8" fmla="*/ 1085850 h 5686425"/>
              <a:gd name="connsiteX9" fmla="*/ 52387 w 5486771"/>
              <a:gd name="connsiteY9" fmla="*/ 1590675 h 5686425"/>
              <a:gd name="connsiteX10" fmla="*/ 38100 w 5486771"/>
              <a:gd name="connsiteY10" fmla="*/ 1990725 h 5686425"/>
              <a:gd name="connsiteX11" fmla="*/ 0 w 5486771"/>
              <a:gd name="connsiteY11" fmla="*/ 2714625 h 5686425"/>
              <a:gd name="connsiteX12" fmla="*/ 42863 w 5486771"/>
              <a:gd name="connsiteY12" fmla="*/ 3314700 h 5686425"/>
              <a:gd name="connsiteX13" fmla="*/ 169069 w 5486771"/>
              <a:gd name="connsiteY13" fmla="*/ 4138613 h 5686425"/>
              <a:gd name="connsiteX14" fmla="*/ 266700 w 5486771"/>
              <a:gd name="connsiteY14" fmla="*/ 4600575 h 5686425"/>
              <a:gd name="connsiteX15" fmla="*/ 364331 w 5486771"/>
              <a:gd name="connsiteY15" fmla="*/ 4917282 h 5686425"/>
              <a:gd name="connsiteX16" fmla="*/ 476250 w 5486771"/>
              <a:gd name="connsiteY16" fmla="*/ 5172075 h 5686425"/>
              <a:gd name="connsiteX17" fmla="*/ 600075 w 5486771"/>
              <a:gd name="connsiteY17" fmla="*/ 5357814 h 5686425"/>
              <a:gd name="connsiteX18" fmla="*/ 742950 w 5486771"/>
              <a:gd name="connsiteY18" fmla="*/ 5514975 h 5686425"/>
              <a:gd name="connsiteX19" fmla="*/ 947738 w 5486771"/>
              <a:gd name="connsiteY19" fmla="*/ 5607845 h 5686425"/>
              <a:gd name="connsiteX20" fmla="*/ 1133475 w 5486771"/>
              <a:gd name="connsiteY20" fmla="*/ 5667375 h 5686425"/>
              <a:gd name="connsiteX21" fmla="*/ 1714500 w 5486771"/>
              <a:gd name="connsiteY21" fmla="*/ 5686425 h 5686425"/>
              <a:gd name="connsiteX22" fmla="*/ 2886075 w 5486771"/>
              <a:gd name="connsiteY22" fmla="*/ 5581650 h 5686425"/>
              <a:gd name="connsiteX23" fmla="*/ 3886200 w 5486771"/>
              <a:gd name="connsiteY23" fmla="*/ 5419725 h 5686425"/>
              <a:gd name="connsiteX24" fmla="*/ 4724400 w 5486771"/>
              <a:gd name="connsiteY24" fmla="*/ 5172075 h 5686425"/>
              <a:gd name="connsiteX25" fmla="*/ 5057775 w 5486771"/>
              <a:gd name="connsiteY25" fmla="*/ 5010150 h 5686425"/>
              <a:gd name="connsiteX26" fmla="*/ 5267325 w 5486771"/>
              <a:gd name="connsiteY26" fmla="*/ 4743450 h 5686425"/>
              <a:gd name="connsiteX27" fmla="*/ 5429250 w 5486771"/>
              <a:gd name="connsiteY27" fmla="*/ 4419600 h 5686425"/>
              <a:gd name="connsiteX28" fmla="*/ 5481638 w 5486771"/>
              <a:gd name="connsiteY28" fmla="*/ 3995738 h 5686425"/>
              <a:gd name="connsiteX29" fmla="*/ 5486400 w 5486771"/>
              <a:gd name="connsiteY29" fmla="*/ 3243263 h 5686425"/>
              <a:gd name="connsiteX30" fmla="*/ 5438775 w 5486771"/>
              <a:gd name="connsiteY30" fmla="*/ 2628900 h 5686425"/>
              <a:gd name="connsiteX31" fmla="*/ 5362575 w 5486771"/>
              <a:gd name="connsiteY31" fmla="*/ 2162175 h 5686425"/>
              <a:gd name="connsiteX32" fmla="*/ 5219700 w 5486771"/>
              <a:gd name="connsiteY32" fmla="*/ 1685925 h 5686425"/>
              <a:gd name="connsiteX33" fmla="*/ 4895850 w 5486771"/>
              <a:gd name="connsiteY33" fmla="*/ 1171575 h 5686425"/>
              <a:gd name="connsiteX34" fmla="*/ 4610100 w 5486771"/>
              <a:gd name="connsiteY34" fmla="*/ 838200 h 5686425"/>
              <a:gd name="connsiteX35" fmla="*/ 4248150 w 5486771"/>
              <a:gd name="connsiteY35" fmla="*/ 581025 h 5686425"/>
              <a:gd name="connsiteX36" fmla="*/ 3802857 w 5486771"/>
              <a:gd name="connsiteY36" fmla="*/ 416719 h 5686425"/>
              <a:gd name="connsiteX37" fmla="*/ 3095625 w 5486771"/>
              <a:gd name="connsiteY37" fmla="*/ 276225 h 5686425"/>
              <a:gd name="connsiteX38" fmla="*/ 2486025 w 5486771"/>
              <a:gd name="connsiteY38" fmla="*/ 190500 h 5686425"/>
              <a:gd name="connsiteX39" fmla="*/ 1847850 w 5486771"/>
              <a:gd name="connsiteY39" fmla="*/ 114300 h 5686425"/>
              <a:gd name="connsiteX40" fmla="*/ 866775 w 5486771"/>
              <a:gd name="connsiteY40" fmla="*/ 11907 h 5686425"/>
              <a:gd name="connsiteX0" fmla="*/ 866775 w 5489392"/>
              <a:gd name="connsiteY0" fmla="*/ 11907 h 5686425"/>
              <a:gd name="connsiteX1" fmla="*/ 738188 w 5489392"/>
              <a:gd name="connsiteY1" fmla="*/ 0 h 5686425"/>
              <a:gd name="connsiteX2" fmla="*/ 588169 w 5489392"/>
              <a:gd name="connsiteY2" fmla="*/ 7143 h 5686425"/>
              <a:gd name="connsiteX3" fmla="*/ 426244 w 5489392"/>
              <a:gd name="connsiteY3" fmla="*/ 40481 h 5686425"/>
              <a:gd name="connsiteX4" fmla="*/ 314325 w 5489392"/>
              <a:gd name="connsiteY4" fmla="*/ 123825 h 5686425"/>
              <a:gd name="connsiteX5" fmla="*/ 238125 w 5489392"/>
              <a:gd name="connsiteY5" fmla="*/ 254794 h 5686425"/>
              <a:gd name="connsiteX6" fmla="*/ 169069 w 5489392"/>
              <a:gd name="connsiteY6" fmla="*/ 452438 h 5686425"/>
              <a:gd name="connsiteX7" fmla="*/ 107156 w 5489392"/>
              <a:gd name="connsiteY7" fmla="*/ 769145 h 5686425"/>
              <a:gd name="connsiteX8" fmla="*/ 76200 w 5489392"/>
              <a:gd name="connsiteY8" fmla="*/ 1085850 h 5686425"/>
              <a:gd name="connsiteX9" fmla="*/ 52387 w 5489392"/>
              <a:gd name="connsiteY9" fmla="*/ 1590675 h 5686425"/>
              <a:gd name="connsiteX10" fmla="*/ 38100 w 5489392"/>
              <a:gd name="connsiteY10" fmla="*/ 1990725 h 5686425"/>
              <a:gd name="connsiteX11" fmla="*/ 0 w 5489392"/>
              <a:gd name="connsiteY11" fmla="*/ 2714625 h 5686425"/>
              <a:gd name="connsiteX12" fmla="*/ 42863 w 5489392"/>
              <a:gd name="connsiteY12" fmla="*/ 3314700 h 5686425"/>
              <a:gd name="connsiteX13" fmla="*/ 169069 w 5489392"/>
              <a:gd name="connsiteY13" fmla="*/ 4138613 h 5686425"/>
              <a:gd name="connsiteX14" fmla="*/ 266700 w 5489392"/>
              <a:gd name="connsiteY14" fmla="*/ 4600575 h 5686425"/>
              <a:gd name="connsiteX15" fmla="*/ 364331 w 5489392"/>
              <a:gd name="connsiteY15" fmla="*/ 4917282 h 5686425"/>
              <a:gd name="connsiteX16" fmla="*/ 476250 w 5489392"/>
              <a:gd name="connsiteY16" fmla="*/ 5172075 h 5686425"/>
              <a:gd name="connsiteX17" fmla="*/ 600075 w 5489392"/>
              <a:gd name="connsiteY17" fmla="*/ 5357814 h 5686425"/>
              <a:gd name="connsiteX18" fmla="*/ 742950 w 5489392"/>
              <a:gd name="connsiteY18" fmla="*/ 5514975 h 5686425"/>
              <a:gd name="connsiteX19" fmla="*/ 947738 w 5489392"/>
              <a:gd name="connsiteY19" fmla="*/ 5607845 h 5686425"/>
              <a:gd name="connsiteX20" fmla="*/ 1133475 w 5489392"/>
              <a:gd name="connsiteY20" fmla="*/ 5667375 h 5686425"/>
              <a:gd name="connsiteX21" fmla="*/ 1714500 w 5489392"/>
              <a:gd name="connsiteY21" fmla="*/ 5686425 h 5686425"/>
              <a:gd name="connsiteX22" fmla="*/ 2886075 w 5489392"/>
              <a:gd name="connsiteY22" fmla="*/ 5581650 h 5686425"/>
              <a:gd name="connsiteX23" fmla="*/ 3886200 w 5489392"/>
              <a:gd name="connsiteY23" fmla="*/ 5419725 h 5686425"/>
              <a:gd name="connsiteX24" fmla="*/ 4724400 w 5489392"/>
              <a:gd name="connsiteY24" fmla="*/ 5172075 h 5686425"/>
              <a:gd name="connsiteX25" fmla="*/ 5057775 w 5489392"/>
              <a:gd name="connsiteY25" fmla="*/ 5010150 h 5686425"/>
              <a:gd name="connsiteX26" fmla="*/ 5267325 w 5489392"/>
              <a:gd name="connsiteY26" fmla="*/ 4743450 h 5686425"/>
              <a:gd name="connsiteX27" fmla="*/ 5429250 w 5489392"/>
              <a:gd name="connsiteY27" fmla="*/ 4419600 h 5686425"/>
              <a:gd name="connsiteX28" fmla="*/ 5481638 w 5489392"/>
              <a:gd name="connsiteY28" fmla="*/ 3995738 h 5686425"/>
              <a:gd name="connsiteX29" fmla="*/ 5486400 w 5489392"/>
              <a:gd name="connsiteY29" fmla="*/ 3243263 h 5686425"/>
              <a:gd name="connsiteX30" fmla="*/ 5438775 w 5489392"/>
              <a:gd name="connsiteY30" fmla="*/ 2628900 h 5686425"/>
              <a:gd name="connsiteX31" fmla="*/ 5362575 w 5489392"/>
              <a:gd name="connsiteY31" fmla="*/ 2162175 h 5686425"/>
              <a:gd name="connsiteX32" fmla="*/ 5219700 w 5489392"/>
              <a:gd name="connsiteY32" fmla="*/ 1685925 h 5686425"/>
              <a:gd name="connsiteX33" fmla="*/ 4895850 w 5489392"/>
              <a:gd name="connsiteY33" fmla="*/ 1171575 h 5686425"/>
              <a:gd name="connsiteX34" fmla="*/ 4610100 w 5489392"/>
              <a:gd name="connsiteY34" fmla="*/ 838200 h 5686425"/>
              <a:gd name="connsiteX35" fmla="*/ 4248150 w 5489392"/>
              <a:gd name="connsiteY35" fmla="*/ 581025 h 5686425"/>
              <a:gd name="connsiteX36" fmla="*/ 3802857 w 5489392"/>
              <a:gd name="connsiteY36" fmla="*/ 416719 h 5686425"/>
              <a:gd name="connsiteX37" fmla="*/ 3095625 w 5489392"/>
              <a:gd name="connsiteY37" fmla="*/ 276225 h 5686425"/>
              <a:gd name="connsiteX38" fmla="*/ 2486025 w 5489392"/>
              <a:gd name="connsiteY38" fmla="*/ 190500 h 5686425"/>
              <a:gd name="connsiteX39" fmla="*/ 1847850 w 5489392"/>
              <a:gd name="connsiteY39" fmla="*/ 114300 h 5686425"/>
              <a:gd name="connsiteX40" fmla="*/ 866775 w 5489392"/>
              <a:gd name="connsiteY40" fmla="*/ 11907 h 5686425"/>
              <a:gd name="connsiteX0" fmla="*/ 866775 w 5487032"/>
              <a:gd name="connsiteY0" fmla="*/ 11907 h 5686425"/>
              <a:gd name="connsiteX1" fmla="*/ 738188 w 5487032"/>
              <a:gd name="connsiteY1" fmla="*/ 0 h 5686425"/>
              <a:gd name="connsiteX2" fmla="*/ 588169 w 5487032"/>
              <a:gd name="connsiteY2" fmla="*/ 7143 h 5686425"/>
              <a:gd name="connsiteX3" fmla="*/ 426244 w 5487032"/>
              <a:gd name="connsiteY3" fmla="*/ 40481 h 5686425"/>
              <a:gd name="connsiteX4" fmla="*/ 314325 w 5487032"/>
              <a:gd name="connsiteY4" fmla="*/ 123825 h 5686425"/>
              <a:gd name="connsiteX5" fmla="*/ 238125 w 5487032"/>
              <a:gd name="connsiteY5" fmla="*/ 254794 h 5686425"/>
              <a:gd name="connsiteX6" fmla="*/ 169069 w 5487032"/>
              <a:gd name="connsiteY6" fmla="*/ 452438 h 5686425"/>
              <a:gd name="connsiteX7" fmla="*/ 107156 w 5487032"/>
              <a:gd name="connsiteY7" fmla="*/ 769145 h 5686425"/>
              <a:gd name="connsiteX8" fmla="*/ 76200 w 5487032"/>
              <a:gd name="connsiteY8" fmla="*/ 1085850 h 5686425"/>
              <a:gd name="connsiteX9" fmla="*/ 52387 w 5487032"/>
              <a:gd name="connsiteY9" fmla="*/ 1590675 h 5686425"/>
              <a:gd name="connsiteX10" fmla="*/ 38100 w 5487032"/>
              <a:gd name="connsiteY10" fmla="*/ 1990725 h 5686425"/>
              <a:gd name="connsiteX11" fmla="*/ 0 w 5487032"/>
              <a:gd name="connsiteY11" fmla="*/ 2714625 h 5686425"/>
              <a:gd name="connsiteX12" fmla="*/ 42863 w 5487032"/>
              <a:gd name="connsiteY12" fmla="*/ 3314700 h 5686425"/>
              <a:gd name="connsiteX13" fmla="*/ 169069 w 5487032"/>
              <a:gd name="connsiteY13" fmla="*/ 4138613 h 5686425"/>
              <a:gd name="connsiteX14" fmla="*/ 266700 w 5487032"/>
              <a:gd name="connsiteY14" fmla="*/ 4600575 h 5686425"/>
              <a:gd name="connsiteX15" fmla="*/ 364331 w 5487032"/>
              <a:gd name="connsiteY15" fmla="*/ 4917282 h 5686425"/>
              <a:gd name="connsiteX16" fmla="*/ 476250 w 5487032"/>
              <a:gd name="connsiteY16" fmla="*/ 5172075 h 5686425"/>
              <a:gd name="connsiteX17" fmla="*/ 600075 w 5487032"/>
              <a:gd name="connsiteY17" fmla="*/ 5357814 h 5686425"/>
              <a:gd name="connsiteX18" fmla="*/ 742950 w 5487032"/>
              <a:gd name="connsiteY18" fmla="*/ 5514975 h 5686425"/>
              <a:gd name="connsiteX19" fmla="*/ 947738 w 5487032"/>
              <a:gd name="connsiteY19" fmla="*/ 5607845 h 5686425"/>
              <a:gd name="connsiteX20" fmla="*/ 1133475 w 5487032"/>
              <a:gd name="connsiteY20" fmla="*/ 5667375 h 5686425"/>
              <a:gd name="connsiteX21" fmla="*/ 1714500 w 5487032"/>
              <a:gd name="connsiteY21" fmla="*/ 5686425 h 5686425"/>
              <a:gd name="connsiteX22" fmla="*/ 2886075 w 5487032"/>
              <a:gd name="connsiteY22" fmla="*/ 5581650 h 5686425"/>
              <a:gd name="connsiteX23" fmla="*/ 3886200 w 5487032"/>
              <a:gd name="connsiteY23" fmla="*/ 5419725 h 5686425"/>
              <a:gd name="connsiteX24" fmla="*/ 4724400 w 5487032"/>
              <a:gd name="connsiteY24" fmla="*/ 5172075 h 5686425"/>
              <a:gd name="connsiteX25" fmla="*/ 5057775 w 5487032"/>
              <a:gd name="connsiteY25" fmla="*/ 5010150 h 5686425"/>
              <a:gd name="connsiteX26" fmla="*/ 5267325 w 5487032"/>
              <a:gd name="connsiteY26" fmla="*/ 4743450 h 5686425"/>
              <a:gd name="connsiteX27" fmla="*/ 5429250 w 5487032"/>
              <a:gd name="connsiteY27" fmla="*/ 4419600 h 5686425"/>
              <a:gd name="connsiteX28" fmla="*/ 5481638 w 5487032"/>
              <a:gd name="connsiteY28" fmla="*/ 3995738 h 5686425"/>
              <a:gd name="connsiteX29" fmla="*/ 5479256 w 5487032"/>
              <a:gd name="connsiteY29" fmla="*/ 3240882 h 5686425"/>
              <a:gd name="connsiteX30" fmla="*/ 5438775 w 5487032"/>
              <a:gd name="connsiteY30" fmla="*/ 2628900 h 5686425"/>
              <a:gd name="connsiteX31" fmla="*/ 5362575 w 5487032"/>
              <a:gd name="connsiteY31" fmla="*/ 2162175 h 5686425"/>
              <a:gd name="connsiteX32" fmla="*/ 5219700 w 5487032"/>
              <a:gd name="connsiteY32" fmla="*/ 1685925 h 5686425"/>
              <a:gd name="connsiteX33" fmla="*/ 4895850 w 5487032"/>
              <a:gd name="connsiteY33" fmla="*/ 1171575 h 5686425"/>
              <a:gd name="connsiteX34" fmla="*/ 4610100 w 5487032"/>
              <a:gd name="connsiteY34" fmla="*/ 838200 h 5686425"/>
              <a:gd name="connsiteX35" fmla="*/ 4248150 w 5487032"/>
              <a:gd name="connsiteY35" fmla="*/ 581025 h 5686425"/>
              <a:gd name="connsiteX36" fmla="*/ 3802857 w 5487032"/>
              <a:gd name="connsiteY36" fmla="*/ 416719 h 5686425"/>
              <a:gd name="connsiteX37" fmla="*/ 3095625 w 5487032"/>
              <a:gd name="connsiteY37" fmla="*/ 276225 h 5686425"/>
              <a:gd name="connsiteX38" fmla="*/ 2486025 w 5487032"/>
              <a:gd name="connsiteY38" fmla="*/ 190500 h 5686425"/>
              <a:gd name="connsiteX39" fmla="*/ 1847850 w 5487032"/>
              <a:gd name="connsiteY39" fmla="*/ 114300 h 5686425"/>
              <a:gd name="connsiteX40" fmla="*/ 866775 w 5487032"/>
              <a:gd name="connsiteY40" fmla="*/ 11907 h 5686425"/>
              <a:gd name="connsiteX0" fmla="*/ 866775 w 5487032"/>
              <a:gd name="connsiteY0" fmla="*/ 11907 h 5686425"/>
              <a:gd name="connsiteX1" fmla="*/ 738188 w 5487032"/>
              <a:gd name="connsiteY1" fmla="*/ 0 h 5686425"/>
              <a:gd name="connsiteX2" fmla="*/ 588169 w 5487032"/>
              <a:gd name="connsiteY2" fmla="*/ 7143 h 5686425"/>
              <a:gd name="connsiteX3" fmla="*/ 426244 w 5487032"/>
              <a:gd name="connsiteY3" fmla="*/ 40481 h 5686425"/>
              <a:gd name="connsiteX4" fmla="*/ 314325 w 5487032"/>
              <a:gd name="connsiteY4" fmla="*/ 123825 h 5686425"/>
              <a:gd name="connsiteX5" fmla="*/ 238125 w 5487032"/>
              <a:gd name="connsiteY5" fmla="*/ 254794 h 5686425"/>
              <a:gd name="connsiteX6" fmla="*/ 169069 w 5487032"/>
              <a:gd name="connsiteY6" fmla="*/ 452438 h 5686425"/>
              <a:gd name="connsiteX7" fmla="*/ 107156 w 5487032"/>
              <a:gd name="connsiteY7" fmla="*/ 769145 h 5686425"/>
              <a:gd name="connsiteX8" fmla="*/ 76200 w 5487032"/>
              <a:gd name="connsiteY8" fmla="*/ 1085850 h 5686425"/>
              <a:gd name="connsiteX9" fmla="*/ 52387 w 5487032"/>
              <a:gd name="connsiteY9" fmla="*/ 1590675 h 5686425"/>
              <a:gd name="connsiteX10" fmla="*/ 38100 w 5487032"/>
              <a:gd name="connsiteY10" fmla="*/ 1990725 h 5686425"/>
              <a:gd name="connsiteX11" fmla="*/ 0 w 5487032"/>
              <a:gd name="connsiteY11" fmla="*/ 2714625 h 5686425"/>
              <a:gd name="connsiteX12" fmla="*/ 42863 w 5487032"/>
              <a:gd name="connsiteY12" fmla="*/ 3314700 h 5686425"/>
              <a:gd name="connsiteX13" fmla="*/ 169069 w 5487032"/>
              <a:gd name="connsiteY13" fmla="*/ 4138613 h 5686425"/>
              <a:gd name="connsiteX14" fmla="*/ 266700 w 5487032"/>
              <a:gd name="connsiteY14" fmla="*/ 4600575 h 5686425"/>
              <a:gd name="connsiteX15" fmla="*/ 364331 w 5487032"/>
              <a:gd name="connsiteY15" fmla="*/ 4917282 h 5686425"/>
              <a:gd name="connsiteX16" fmla="*/ 476250 w 5487032"/>
              <a:gd name="connsiteY16" fmla="*/ 5172075 h 5686425"/>
              <a:gd name="connsiteX17" fmla="*/ 600075 w 5487032"/>
              <a:gd name="connsiteY17" fmla="*/ 5357814 h 5686425"/>
              <a:gd name="connsiteX18" fmla="*/ 742950 w 5487032"/>
              <a:gd name="connsiteY18" fmla="*/ 5514975 h 5686425"/>
              <a:gd name="connsiteX19" fmla="*/ 947738 w 5487032"/>
              <a:gd name="connsiteY19" fmla="*/ 5607845 h 5686425"/>
              <a:gd name="connsiteX20" fmla="*/ 1133475 w 5487032"/>
              <a:gd name="connsiteY20" fmla="*/ 5667375 h 5686425"/>
              <a:gd name="connsiteX21" fmla="*/ 1714500 w 5487032"/>
              <a:gd name="connsiteY21" fmla="*/ 5686425 h 5686425"/>
              <a:gd name="connsiteX22" fmla="*/ 2886075 w 5487032"/>
              <a:gd name="connsiteY22" fmla="*/ 5581650 h 5686425"/>
              <a:gd name="connsiteX23" fmla="*/ 3886200 w 5487032"/>
              <a:gd name="connsiteY23" fmla="*/ 5419725 h 5686425"/>
              <a:gd name="connsiteX24" fmla="*/ 4724400 w 5487032"/>
              <a:gd name="connsiteY24" fmla="*/ 5172075 h 5686425"/>
              <a:gd name="connsiteX25" fmla="*/ 5057775 w 5487032"/>
              <a:gd name="connsiteY25" fmla="*/ 5010150 h 5686425"/>
              <a:gd name="connsiteX26" fmla="*/ 5267325 w 5487032"/>
              <a:gd name="connsiteY26" fmla="*/ 4743450 h 5686425"/>
              <a:gd name="connsiteX27" fmla="*/ 5429250 w 5487032"/>
              <a:gd name="connsiteY27" fmla="*/ 4419600 h 5686425"/>
              <a:gd name="connsiteX28" fmla="*/ 5481638 w 5487032"/>
              <a:gd name="connsiteY28" fmla="*/ 3995738 h 5686425"/>
              <a:gd name="connsiteX29" fmla="*/ 5479256 w 5487032"/>
              <a:gd name="connsiteY29" fmla="*/ 3240882 h 5686425"/>
              <a:gd name="connsiteX30" fmla="*/ 5424488 w 5487032"/>
              <a:gd name="connsiteY30" fmla="*/ 2636044 h 5686425"/>
              <a:gd name="connsiteX31" fmla="*/ 5362575 w 5487032"/>
              <a:gd name="connsiteY31" fmla="*/ 2162175 h 5686425"/>
              <a:gd name="connsiteX32" fmla="*/ 5219700 w 5487032"/>
              <a:gd name="connsiteY32" fmla="*/ 1685925 h 5686425"/>
              <a:gd name="connsiteX33" fmla="*/ 4895850 w 5487032"/>
              <a:gd name="connsiteY33" fmla="*/ 1171575 h 5686425"/>
              <a:gd name="connsiteX34" fmla="*/ 4610100 w 5487032"/>
              <a:gd name="connsiteY34" fmla="*/ 838200 h 5686425"/>
              <a:gd name="connsiteX35" fmla="*/ 4248150 w 5487032"/>
              <a:gd name="connsiteY35" fmla="*/ 581025 h 5686425"/>
              <a:gd name="connsiteX36" fmla="*/ 3802857 w 5487032"/>
              <a:gd name="connsiteY36" fmla="*/ 416719 h 5686425"/>
              <a:gd name="connsiteX37" fmla="*/ 3095625 w 5487032"/>
              <a:gd name="connsiteY37" fmla="*/ 276225 h 5686425"/>
              <a:gd name="connsiteX38" fmla="*/ 2486025 w 5487032"/>
              <a:gd name="connsiteY38" fmla="*/ 190500 h 5686425"/>
              <a:gd name="connsiteX39" fmla="*/ 1847850 w 5487032"/>
              <a:gd name="connsiteY39" fmla="*/ 114300 h 5686425"/>
              <a:gd name="connsiteX40" fmla="*/ 866775 w 5487032"/>
              <a:gd name="connsiteY40" fmla="*/ 11907 h 5686425"/>
              <a:gd name="connsiteX0" fmla="*/ 866775 w 5487032"/>
              <a:gd name="connsiteY0" fmla="*/ 11907 h 5686425"/>
              <a:gd name="connsiteX1" fmla="*/ 738188 w 5487032"/>
              <a:gd name="connsiteY1" fmla="*/ 0 h 5686425"/>
              <a:gd name="connsiteX2" fmla="*/ 588169 w 5487032"/>
              <a:gd name="connsiteY2" fmla="*/ 7143 h 5686425"/>
              <a:gd name="connsiteX3" fmla="*/ 426244 w 5487032"/>
              <a:gd name="connsiteY3" fmla="*/ 40481 h 5686425"/>
              <a:gd name="connsiteX4" fmla="*/ 314325 w 5487032"/>
              <a:gd name="connsiteY4" fmla="*/ 123825 h 5686425"/>
              <a:gd name="connsiteX5" fmla="*/ 238125 w 5487032"/>
              <a:gd name="connsiteY5" fmla="*/ 254794 h 5686425"/>
              <a:gd name="connsiteX6" fmla="*/ 169069 w 5487032"/>
              <a:gd name="connsiteY6" fmla="*/ 452438 h 5686425"/>
              <a:gd name="connsiteX7" fmla="*/ 107156 w 5487032"/>
              <a:gd name="connsiteY7" fmla="*/ 769145 h 5686425"/>
              <a:gd name="connsiteX8" fmla="*/ 76200 w 5487032"/>
              <a:gd name="connsiteY8" fmla="*/ 1085850 h 5686425"/>
              <a:gd name="connsiteX9" fmla="*/ 52387 w 5487032"/>
              <a:gd name="connsiteY9" fmla="*/ 1590675 h 5686425"/>
              <a:gd name="connsiteX10" fmla="*/ 38100 w 5487032"/>
              <a:gd name="connsiteY10" fmla="*/ 1990725 h 5686425"/>
              <a:gd name="connsiteX11" fmla="*/ 0 w 5487032"/>
              <a:gd name="connsiteY11" fmla="*/ 2714625 h 5686425"/>
              <a:gd name="connsiteX12" fmla="*/ 42863 w 5487032"/>
              <a:gd name="connsiteY12" fmla="*/ 3314700 h 5686425"/>
              <a:gd name="connsiteX13" fmla="*/ 169069 w 5487032"/>
              <a:gd name="connsiteY13" fmla="*/ 4138613 h 5686425"/>
              <a:gd name="connsiteX14" fmla="*/ 266700 w 5487032"/>
              <a:gd name="connsiteY14" fmla="*/ 4600575 h 5686425"/>
              <a:gd name="connsiteX15" fmla="*/ 364331 w 5487032"/>
              <a:gd name="connsiteY15" fmla="*/ 4917282 h 5686425"/>
              <a:gd name="connsiteX16" fmla="*/ 476250 w 5487032"/>
              <a:gd name="connsiteY16" fmla="*/ 5172075 h 5686425"/>
              <a:gd name="connsiteX17" fmla="*/ 600075 w 5487032"/>
              <a:gd name="connsiteY17" fmla="*/ 5357814 h 5686425"/>
              <a:gd name="connsiteX18" fmla="*/ 742950 w 5487032"/>
              <a:gd name="connsiteY18" fmla="*/ 5514975 h 5686425"/>
              <a:gd name="connsiteX19" fmla="*/ 947738 w 5487032"/>
              <a:gd name="connsiteY19" fmla="*/ 5607845 h 5686425"/>
              <a:gd name="connsiteX20" fmla="*/ 1133475 w 5487032"/>
              <a:gd name="connsiteY20" fmla="*/ 5667375 h 5686425"/>
              <a:gd name="connsiteX21" fmla="*/ 1714500 w 5487032"/>
              <a:gd name="connsiteY21" fmla="*/ 5686425 h 5686425"/>
              <a:gd name="connsiteX22" fmla="*/ 2886075 w 5487032"/>
              <a:gd name="connsiteY22" fmla="*/ 5581650 h 5686425"/>
              <a:gd name="connsiteX23" fmla="*/ 3886200 w 5487032"/>
              <a:gd name="connsiteY23" fmla="*/ 5419725 h 5686425"/>
              <a:gd name="connsiteX24" fmla="*/ 4724400 w 5487032"/>
              <a:gd name="connsiteY24" fmla="*/ 5172075 h 5686425"/>
              <a:gd name="connsiteX25" fmla="*/ 5057775 w 5487032"/>
              <a:gd name="connsiteY25" fmla="*/ 5010150 h 5686425"/>
              <a:gd name="connsiteX26" fmla="*/ 5267325 w 5487032"/>
              <a:gd name="connsiteY26" fmla="*/ 4743450 h 5686425"/>
              <a:gd name="connsiteX27" fmla="*/ 5429250 w 5487032"/>
              <a:gd name="connsiteY27" fmla="*/ 4419600 h 5686425"/>
              <a:gd name="connsiteX28" fmla="*/ 5481638 w 5487032"/>
              <a:gd name="connsiteY28" fmla="*/ 3995738 h 5686425"/>
              <a:gd name="connsiteX29" fmla="*/ 5479256 w 5487032"/>
              <a:gd name="connsiteY29" fmla="*/ 3240882 h 5686425"/>
              <a:gd name="connsiteX30" fmla="*/ 5424488 w 5487032"/>
              <a:gd name="connsiteY30" fmla="*/ 2636044 h 5686425"/>
              <a:gd name="connsiteX31" fmla="*/ 5348288 w 5487032"/>
              <a:gd name="connsiteY31" fmla="*/ 2164556 h 5686425"/>
              <a:gd name="connsiteX32" fmla="*/ 5219700 w 5487032"/>
              <a:gd name="connsiteY32" fmla="*/ 1685925 h 5686425"/>
              <a:gd name="connsiteX33" fmla="*/ 4895850 w 5487032"/>
              <a:gd name="connsiteY33" fmla="*/ 1171575 h 5686425"/>
              <a:gd name="connsiteX34" fmla="*/ 4610100 w 5487032"/>
              <a:gd name="connsiteY34" fmla="*/ 838200 h 5686425"/>
              <a:gd name="connsiteX35" fmla="*/ 4248150 w 5487032"/>
              <a:gd name="connsiteY35" fmla="*/ 581025 h 5686425"/>
              <a:gd name="connsiteX36" fmla="*/ 3802857 w 5487032"/>
              <a:gd name="connsiteY36" fmla="*/ 416719 h 5686425"/>
              <a:gd name="connsiteX37" fmla="*/ 3095625 w 5487032"/>
              <a:gd name="connsiteY37" fmla="*/ 276225 h 5686425"/>
              <a:gd name="connsiteX38" fmla="*/ 2486025 w 5487032"/>
              <a:gd name="connsiteY38" fmla="*/ 190500 h 5686425"/>
              <a:gd name="connsiteX39" fmla="*/ 1847850 w 5487032"/>
              <a:gd name="connsiteY39" fmla="*/ 114300 h 5686425"/>
              <a:gd name="connsiteX40" fmla="*/ 866775 w 5487032"/>
              <a:gd name="connsiteY40" fmla="*/ 11907 h 5686425"/>
              <a:gd name="connsiteX0" fmla="*/ 866775 w 5487032"/>
              <a:gd name="connsiteY0" fmla="*/ 11907 h 5686425"/>
              <a:gd name="connsiteX1" fmla="*/ 738188 w 5487032"/>
              <a:gd name="connsiteY1" fmla="*/ 0 h 5686425"/>
              <a:gd name="connsiteX2" fmla="*/ 588169 w 5487032"/>
              <a:gd name="connsiteY2" fmla="*/ 7143 h 5686425"/>
              <a:gd name="connsiteX3" fmla="*/ 426244 w 5487032"/>
              <a:gd name="connsiteY3" fmla="*/ 40481 h 5686425"/>
              <a:gd name="connsiteX4" fmla="*/ 314325 w 5487032"/>
              <a:gd name="connsiteY4" fmla="*/ 123825 h 5686425"/>
              <a:gd name="connsiteX5" fmla="*/ 238125 w 5487032"/>
              <a:gd name="connsiteY5" fmla="*/ 254794 h 5686425"/>
              <a:gd name="connsiteX6" fmla="*/ 169069 w 5487032"/>
              <a:gd name="connsiteY6" fmla="*/ 452438 h 5686425"/>
              <a:gd name="connsiteX7" fmla="*/ 107156 w 5487032"/>
              <a:gd name="connsiteY7" fmla="*/ 769145 h 5686425"/>
              <a:gd name="connsiteX8" fmla="*/ 76200 w 5487032"/>
              <a:gd name="connsiteY8" fmla="*/ 1085850 h 5686425"/>
              <a:gd name="connsiteX9" fmla="*/ 52387 w 5487032"/>
              <a:gd name="connsiteY9" fmla="*/ 1590675 h 5686425"/>
              <a:gd name="connsiteX10" fmla="*/ 38100 w 5487032"/>
              <a:gd name="connsiteY10" fmla="*/ 1990725 h 5686425"/>
              <a:gd name="connsiteX11" fmla="*/ 0 w 5487032"/>
              <a:gd name="connsiteY11" fmla="*/ 2714625 h 5686425"/>
              <a:gd name="connsiteX12" fmla="*/ 42863 w 5487032"/>
              <a:gd name="connsiteY12" fmla="*/ 3314700 h 5686425"/>
              <a:gd name="connsiteX13" fmla="*/ 169069 w 5487032"/>
              <a:gd name="connsiteY13" fmla="*/ 4138613 h 5686425"/>
              <a:gd name="connsiteX14" fmla="*/ 266700 w 5487032"/>
              <a:gd name="connsiteY14" fmla="*/ 4600575 h 5686425"/>
              <a:gd name="connsiteX15" fmla="*/ 364331 w 5487032"/>
              <a:gd name="connsiteY15" fmla="*/ 4917282 h 5686425"/>
              <a:gd name="connsiteX16" fmla="*/ 476250 w 5487032"/>
              <a:gd name="connsiteY16" fmla="*/ 5172075 h 5686425"/>
              <a:gd name="connsiteX17" fmla="*/ 600075 w 5487032"/>
              <a:gd name="connsiteY17" fmla="*/ 5357814 h 5686425"/>
              <a:gd name="connsiteX18" fmla="*/ 742950 w 5487032"/>
              <a:gd name="connsiteY18" fmla="*/ 5514975 h 5686425"/>
              <a:gd name="connsiteX19" fmla="*/ 947738 w 5487032"/>
              <a:gd name="connsiteY19" fmla="*/ 5607845 h 5686425"/>
              <a:gd name="connsiteX20" fmla="*/ 1133475 w 5487032"/>
              <a:gd name="connsiteY20" fmla="*/ 5667375 h 5686425"/>
              <a:gd name="connsiteX21" fmla="*/ 1714500 w 5487032"/>
              <a:gd name="connsiteY21" fmla="*/ 5686425 h 5686425"/>
              <a:gd name="connsiteX22" fmla="*/ 2886075 w 5487032"/>
              <a:gd name="connsiteY22" fmla="*/ 5581650 h 5686425"/>
              <a:gd name="connsiteX23" fmla="*/ 3886200 w 5487032"/>
              <a:gd name="connsiteY23" fmla="*/ 5419725 h 5686425"/>
              <a:gd name="connsiteX24" fmla="*/ 4724400 w 5487032"/>
              <a:gd name="connsiteY24" fmla="*/ 5172075 h 5686425"/>
              <a:gd name="connsiteX25" fmla="*/ 5057775 w 5487032"/>
              <a:gd name="connsiteY25" fmla="*/ 5010150 h 5686425"/>
              <a:gd name="connsiteX26" fmla="*/ 5267325 w 5487032"/>
              <a:gd name="connsiteY26" fmla="*/ 4743450 h 5686425"/>
              <a:gd name="connsiteX27" fmla="*/ 5429250 w 5487032"/>
              <a:gd name="connsiteY27" fmla="*/ 4419600 h 5686425"/>
              <a:gd name="connsiteX28" fmla="*/ 5481638 w 5487032"/>
              <a:gd name="connsiteY28" fmla="*/ 3995738 h 5686425"/>
              <a:gd name="connsiteX29" fmla="*/ 5479256 w 5487032"/>
              <a:gd name="connsiteY29" fmla="*/ 3240882 h 5686425"/>
              <a:gd name="connsiteX30" fmla="*/ 5424488 w 5487032"/>
              <a:gd name="connsiteY30" fmla="*/ 2636044 h 5686425"/>
              <a:gd name="connsiteX31" fmla="*/ 5348288 w 5487032"/>
              <a:gd name="connsiteY31" fmla="*/ 2164556 h 5686425"/>
              <a:gd name="connsiteX32" fmla="*/ 5191125 w 5487032"/>
              <a:gd name="connsiteY32" fmla="*/ 1693069 h 5686425"/>
              <a:gd name="connsiteX33" fmla="*/ 4895850 w 5487032"/>
              <a:gd name="connsiteY33" fmla="*/ 1171575 h 5686425"/>
              <a:gd name="connsiteX34" fmla="*/ 4610100 w 5487032"/>
              <a:gd name="connsiteY34" fmla="*/ 838200 h 5686425"/>
              <a:gd name="connsiteX35" fmla="*/ 4248150 w 5487032"/>
              <a:gd name="connsiteY35" fmla="*/ 581025 h 5686425"/>
              <a:gd name="connsiteX36" fmla="*/ 3802857 w 5487032"/>
              <a:gd name="connsiteY36" fmla="*/ 416719 h 5686425"/>
              <a:gd name="connsiteX37" fmla="*/ 3095625 w 5487032"/>
              <a:gd name="connsiteY37" fmla="*/ 276225 h 5686425"/>
              <a:gd name="connsiteX38" fmla="*/ 2486025 w 5487032"/>
              <a:gd name="connsiteY38" fmla="*/ 190500 h 5686425"/>
              <a:gd name="connsiteX39" fmla="*/ 1847850 w 5487032"/>
              <a:gd name="connsiteY39" fmla="*/ 114300 h 5686425"/>
              <a:gd name="connsiteX40" fmla="*/ 866775 w 5487032"/>
              <a:gd name="connsiteY40" fmla="*/ 11907 h 5686425"/>
              <a:gd name="connsiteX0" fmla="*/ 866775 w 5487032"/>
              <a:gd name="connsiteY0" fmla="*/ 11907 h 5686425"/>
              <a:gd name="connsiteX1" fmla="*/ 738188 w 5487032"/>
              <a:gd name="connsiteY1" fmla="*/ 0 h 5686425"/>
              <a:gd name="connsiteX2" fmla="*/ 588169 w 5487032"/>
              <a:gd name="connsiteY2" fmla="*/ 7143 h 5686425"/>
              <a:gd name="connsiteX3" fmla="*/ 426244 w 5487032"/>
              <a:gd name="connsiteY3" fmla="*/ 40481 h 5686425"/>
              <a:gd name="connsiteX4" fmla="*/ 314325 w 5487032"/>
              <a:gd name="connsiteY4" fmla="*/ 123825 h 5686425"/>
              <a:gd name="connsiteX5" fmla="*/ 238125 w 5487032"/>
              <a:gd name="connsiteY5" fmla="*/ 254794 h 5686425"/>
              <a:gd name="connsiteX6" fmla="*/ 169069 w 5487032"/>
              <a:gd name="connsiteY6" fmla="*/ 452438 h 5686425"/>
              <a:gd name="connsiteX7" fmla="*/ 107156 w 5487032"/>
              <a:gd name="connsiteY7" fmla="*/ 769145 h 5686425"/>
              <a:gd name="connsiteX8" fmla="*/ 76200 w 5487032"/>
              <a:gd name="connsiteY8" fmla="*/ 1085850 h 5686425"/>
              <a:gd name="connsiteX9" fmla="*/ 52387 w 5487032"/>
              <a:gd name="connsiteY9" fmla="*/ 1590675 h 5686425"/>
              <a:gd name="connsiteX10" fmla="*/ 38100 w 5487032"/>
              <a:gd name="connsiteY10" fmla="*/ 1990725 h 5686425"/>
              <a:gd name="connsiteX11" fmla="*/ 0 w 5487032"/>
              <a:gd name="connsiteY11" fmla="*/ 2714625 h 5686425"/>
              <a:gd name="connsiteX12" fmla="*/ 42863 w 5487032"/>
              <a:gd name="connsiteY12" fmla="*/ 3314700 h 5686425"/>
              <a:gd name="connsiteX13" fmla="*/ 169069 w 5487032"/>
              <a:gd name="connsiteY13" fmla="*/ 4138613 h 5686425"/>
              <a:gd name="connsiteX14" fmla="*/ 266700 w 5487032"/>
              <a:gd name="connsiteY14" fmla="*/ 4600575 h 5686425"/>
              <a:gd name="connsiteX15" fmla="*/ 364331 w 5487032"/>
              <a:gd name="connsiteY15" fmla="*/ 4917282 h 5686425"/>
              <a:gd name="connsiteX16" fmla="*/ 476250 w 5487032"/>
              <a:gd name="connsiteY16" fmla="*/ 5172075 h 5686425"/>
              <a:gd name="connsiteX17" fmla="*/ 600075 w 5487032"/>
              <a:gd name="connsiteY17" fmla="*/ 5357814 h 5686425"/>
              <a:gd name="connsiteX18" fmla="*/ 742950 w 5487032"/>
              <a:gd name="connsiteY18" fmla="*/ 5514975 h 5686425"/>
              <a:gd name="connsiteX19" fmla="*/ 947738 w 5487032"/>
              <a:gd name="connsiteY19" fmla="*/ 5607845 h 5686425"/>
              <a:gd name="connsiteX20" fmla="*/ 1133475 w 5487032"/>
              <a:gd name="connsiteY20" fmla="*/ 5667375 h 5686425"/>
              <a:gd name="connsiteX21" fmla="*/ 1714500 w 5487032"/>
              <a:gd name="connsiteY21" fmla="*/ 5686425 h 5686425"/>
              <a:gd name="connsiteX22" fmla="*/ 2886075 w 5487032"/>
              <a:gd name="connsiteY22" fmla="*/ 5581650 h 5686425"/>
              <a:gd name="connsiteX23" fmla="*/ 3886200 w 5487032"/>
              <a:gd name="connsiteY23" fmla="*/ 5419725 h 5686425"/>
              <a:gd name="connsiteX24" fmla="*/ 4724400 w 5487032"/>
              <a:gd name="connsiteY24" fmla="*/ 5172075 h 5686425"/>
              <a:gd name="connsiteX25" fmla="*/ 5057775 w 5487032"/>
              <a:gd name="connsiteY25" fmla="*/ 5010150 h 5686425"/>
              <a:gd name="connsiteX26" fmla="*/ 5267325 w 5487032"/>
              <a:gd name="connsiteY26" fmla="*/ 4743450 h 5686425"/>
              <a:gd name="connsiteX27" fmla="*/ 5429250 w 5487032"/>
              <a:gd name="connsiteY27" fmla="*/ 4419600 h 5686425"/>
              <a:gd name="connsiteX28" fmla="*/ 5481638 w 5487032"/>
              <a:gd name="connsiteY28" fmla="*/ 3995738 h 5686425"/>
              <a:gd name="connsiteX29" fmla="*/ 5479256 w 5487032"/>
              <a:gd name="connsiteY29" fmla="*/ 3240882 h 5686425"/>
              <a:gd name="connsiteX30" fmla="*/ 5424488 w 5487032"/>
              <a:gd name="connsiteY30" fmla="*/ 2636044 h 5686425"/>
              <a:gd name="connsiteX31" fmla="*/ 5348288 w 5487032"/>
              <a:gd name="connsiteY31" fmla="*/ 2164556 h 5686425"/>
              <a:gd name="connsiteX32" fmla="*/ 5286375 w 5487032"/>
              <a:gd name="connsiteY32" fmla="*/ 1940720 h 5686425"/>
              <a:gd name="connsiteX33" fmla="*/ 5191125 w 5487032"/>
              <a:gd name="connsiteY33" fmla="*/ 1693069 h 5686425"/>
              <a:gd name="connsiteX34" fmla="*/ 4895850 w 5487032"/>
              <a:gd name="connsiteY34" fmla="*/ 1171575 h 5686425"/>
              <a:gd name="connsiteX35" fmla="*/ 4610100 w 5487032"/>
              <a:gd name="connsiteY35" fmla="*/ 838200 h 5686425"/>
              <a:gd name="connsiteX36" fmla="*/ 4248150 w 5487032"/>
              <a:gd name="connsiteY36" fmla="*/ 581025 h 5686425"/>
              <a:gd name="connsiteX37" fmla="*/ 3802857 w 5487032"/>
              <a:gd name="connsiteY37" fmla="*/ 416719 h 5686425"/>
              <a:gd name="connsiteX38" fmla="*/ 3095625 w 5487032"/>
              <a:gd name="connsiteY38" fmla="*/ 276225 h 5686425"/>
              <a:gd name="connsiteX39" fmla="*/ 2486025 w 5487032"/>
              <a:gd name="connsiteY39" fmla="*/ 190500 h 5686425"/>
              <a:gd name="connsiteX40" fmla="*/ 1847850 w 5487032"/>
              <a:gd name="connsiteY40" fmla="*/ 114300 h 5686425"/>
              <a:gd name="connsiteX41" fmla="*/ 866775 w 5487032"/>
              <a:gd name="connsiteY41" fmla="*/ 11907 h 568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87032" h="5686425">
                <a:moveTo>
                  <a:pt x="866775" y="11907"/>
                </a:moveTo>
                <a:cubicBezTo>
                  <a:pt x="823913" y="10319"/>
                  <a:pt x="781050" y="1588"/>
                  <a:pt x="738188" y="0"/>
                </a:cubicBezTo>
                <a:lnTo>
                  <a:pt x="588169" y="7143"/>
                </a:lnTo>
                <a:cubicBezTo>
                  <a:pt x="543719" y="26987"/>
                  <a:pt x="470694" y="20637"/>
                  <a:pt x="426244" y="40481"/>
                </a:cubicBezTo>
                <a:lnTo>
                  <a:pt x="314325" y="123825"/>
                </a:lnTo>
                <a:cubicBezTo>
                  <a:pt x="292894" y="167481"/>
                  <a:pt x="259556" y="211138"/>
                  <a:pt x="238125" y="254794"/>
                </a:cubicBezTo>
                <a:lnTo>
                  <a:pt x="169069" y="452438"/>
                </a:lnTo>
                <a:cubicBezTo>
                  <a:pt x="152400" y="556419"/>
                  <a:pt x="123825" y="665164"/>
                  <a:pt x="107156" y="769145"/>
                </a:cubicBezTo>
                <a:lnTo>
                  <a:pt x="76200" y="1085850"/>
                </a:lnTo>
                <a:lnTo>
                  <a:pt x="52387" y="1590675"/>
                </a:lnTo>
                <a:cubicBezTo>
                  <a:pt x="47273" y="1681937"/>
                  <a:pt x="38100" y="1952449"/>
                  <a:pt x="38100" y="1990725"/>
                </a:cubicBezTo>
                <a:lnTo>
                  <a:pt x="0" y="2714625"/>
                </a:lnTo>
                <a:lnTo>
                  <a:pt x="42863" y="3314700"/>
                </a:lnTo>
                <a:lnTo>
                  <a:pt x="169069" y="4138613"/>
                </a:lnTo>
                <a:cubicBezTo>
                  <a:pt x="189706" y="4306887"/>
                  <a:pt x="234156" y="4446588"/>
                  <a:pt x="266700" y="4600575"/>
                </a:cubicBezTo>
                <a:cubicBezTo>
                  <a:pt x="302419" y="4700588"/>
                  <a:pt x="328612" y="4817269"/>
                  <a:pt x="364331" y="4917282"/>
                </a:cubicBezTo>
                <a:lnTo>
                  <a:pt x="476250" y="5172075"/>
                </a:lnTo>
                <a:cubicBezTo>
                  <a:pt x="519113" y="5229225"/>
                  <a:pt x="557212" y="5300664"/>
                  <a:pt x="600075" y="5357814"/>
                </a:cubicBezTo>
                <a:lnTo>
                  <a:pt x="742950" y="5514975"/>
                </a:lnTo>
                <a:cubicBezTo>
                  <a:pt x="812006" y="5541963"/>
                  <a:pt x="878682" y="5580857"/>
                  <a:pt x="947738" y="5607845"/>
                </a:cubicBezTo>
                <a:lnTo>
                  <a:pt x="1133475" y="5667375"/>
                </a:lnTo>
                <a:lnTo>
                  <a:pt x="1714500" y="5686425"/>
                </a:lnTo>
                <a:lnTo>
                  <a:pt x="2886075" y="5581650"/>
                </a:lnTo>
                <a:lnTo>
                  <a:pt x="3886200" y="5419725"/>
                </a:lnTo>
                <a:lnTo>
                  <a:pt x="4724400" y="5172075"/>
                </a:lnTo>
                <a:lnTo>
                  <a:pt x="5057775" y="5010150"/>
                </a:lnTo>
                <a:lnTo>
                  <a:pt x="5267325" y="4743450"/>
                </a:lnTo>
                <a:lnTo>
                  <a:pt x="5429250" y="4419600"/>
                </a:lnTo>
                <a:cubicBezTo>
                  <a:pt x="5446713" y="4278313"/>
                  <a:pt x="5473700" y="4141788"/>
                  <a:pt x="5481638" y="3995738"/>
                </a:cubicBezTo>
                <a:cubicBezTo>
                  <a:pt x="5494337" y="3740943"/>
                  <a:pt x="5480844" y="3488532"/>
                  <a:pt x="5479256" y="3240882"/>
                </a:cubicBezTo>
                <a:lnTo>
                  <a:pt x="5424488" y="2636044"/>
                </a:lnTo>
                <a:lnTo>
                  <a:pt x="5348288" y="2164556"/>
                </a:lnTo>
                <a:cubicBezTo>
                  <a:pt x="5323682" y="2091531"/>
                  <a:pt x="5310981" y="2013745"/>
                  <a:pt x="5286375" y="1940720"/>
                </a:cubicBezTo>
                <a:lnTo>
                  <a:pt x="5191125" y="1693069"/>
                </a:lnTo>
                <a:lnTo>
                  <a:pt x="4895850" y="1171575"/>
                </a:lnTo>
                <a:lnTo>
                  <a:pt x="4610100" y="838200"/>
                </a:lnTo>
                <a:lnTo>
                  <a:pt x="4248150" y="581025"/>
                </a:lnTo>
                <a:lnTo>
                  <a:pt x="3802857" y="416719"/>
                </a:lnTo>
                <a:lnTo>
                  <a:pt x="3095625" y="276225"/>
                </a:lnTo>
                <a:lnTo>
                  <a:pt x="2486025" y="190500"/>
                </a:lnTo>
                <a:lnTo>
                  <a:pt x="1847850" y="114300"/>
                </a:lnTo>
                <a:lnTo>
                  <a:pt x="866775" y="11907"/>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17AD6CF-3D2C-4907-A28D-EA1441F0D49D}"/>
              </a:ext>
            </a:extLst>
          </p:cNvPr>
          <p:cNvSpPr txBox="1">
            <a:spLocks/>
          </p:cNvSpPr>
          <p:nvPr/>
        </p:nvSpPr>
        <p:spPr>
          <a:xfrm>
            <a:off x="628283" y="2995365"/>
            <a:ext cx="495413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Beloved, now we are children      of God; and it has not yet been revealed what we shall be, but we know that when He is revealed, we shall be like Him, for we shall see Him as He is. And everyone who has this hope in Him purifies himself, just as He is pure.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3:2-3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8F412000-B235-4AF6-AEAB-A4521DC97701}"/>
              </a:ext>
            </a:extLst>
          </p:cNvPr>
          <p:cNvSpPr txBox="1">
            <a:spLocks noChangeArrowheads="1"/>
          </p:cNvSpPr>
          <p:nvPr/>
        </p:nvSpPr>
        <p:spPr bwMode="auto">
          <a:xfrm>
            <a:off x="3346775" y="3091558"/>
            <a:ext cx="2210245"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like Him</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6">
            <a:extLst>
              <a:ext uri="{FF2B5EF4-FFF2-40B4-BE49-F238E27FC236}">
                <a16:creationId xmlns:a16="http://schemas.microsoft.com/office/drawing/2014/main" id="{5AD35FF1-BEF0-4ACF-A248-11504A09F49E}"/>
              </a:ext>
            </a:extLst>
          </p:cNvPr>
          <p:cNvSpPr>
            <a:spLocks noChangeArrowheads="1"/>
          </p:cNvSpPr>
          <p:nvPr/>
        </p:nvSpPr>
        <p:spPr bwMode="auto">
          <a:xfrm>
            <a:off x="3522620" y="4393781"/>
            <a:ext cx="1634676" cy="788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hope</a:t>
            </a:r>
          </a:p>
        </p:txBody>
      </p:sp>
      <p:sp>
        <p:nvSpPr>
          <p:cNvPr id="11" name="!!Worthy">
            <a:extLst>
              <a:ext uri="{FF2B5EF4-FFF2-40B4-BE49-F238E27FC236}">
                <a16:creationId xmlns:a16="http://schemas.microsoft.com/office/drawing/2014/main" id="{E3A4C17D-AF05-423B-8488-C82E691EFCF9}"/>
              </a:ext>
            </a:extLst>
          </p:cNvPr>
          <p:cNvSpPr txBox="1">
            <a:spLocks noChangeArrowheads="1"/>
          </p:cNvSpPr>
          <p:nvPr/>
        </p:nvSpPr>
        <p:spPr bwMode="auto">
          <a:xfrm>
            <a:off x="3556901" y="2750731"/>
            <a:ext cx="2207433"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worthy</a:t>
            </a:r>
            <a:endParaRPr lang="en-US" altLang="en-US" sz="4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E33031FB-5F9F-4109-8164-3CAD87486DE5}"/>
              </a:ext>
            </a:extLst>
          </p:cNvPr>
          <p:cNvSpPr txBox="1">
            <a:spLocks noChangeArrowheads="1"/>
          </p:cNvSpPr>
          <p:nvPr/>
        </p:nvSpPr>
        <p:spPr bwMode="auto">
          <a:xfrm>
            <a:off x="666836" y="3091186"/>
            <a:ext cx="630151"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13B12B71-9911-442B-9483-3D5F5BCC54AA}"/>
              </a:ext>
            </a:extLst>
          </p:cNvPr>
          <p:cNvSpPr txBox="1">
            <a:spLocks noChangeArrowheads="1"/>
          </p:cNvSpPr>
          <p:nvPr/>
        </p:nvSpPr>
        <p:spPr bwMode="auto">
          <a:xfrm>
            <a:off x="6896894" y="3765874"/>
            <a:ext cx="572994"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77983E4D-09E6-4A20-8A6B-7D22659F02B2}"/>
              </a:ext>
            </a:extLst>
          </p:cNvPr>
          <p:cNvSpPr txBox="1">
            <a:spLocks noChangeArrowheads="1"/>
          </p:cNvSpPr>
          <p:nvPr/>
        </p:nvSpPr>
        <p:spPr bwMode="auto">
          <a:xfrm>
            <a:off x="6235700" y="405931"/>
            <a:ext cx="560294"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C31BF26E-4E88-417F-9895-C9366596B624}"/>
              </a:ext>
            </a:extLst>
          </p:cNvPr>
          <p:cNvSpPr txBox="1">
            <a:spLocks noChangeArrowheads="1"/>
          </p:cNvSpPr>
          <p:nvPr/>
        </p:nvSpPr>
        <p:spPr bwMode="auto">
          <a:xfrm>
            <a:off x="1829680" y="1073474"/>
            <a:ext cx="528551"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21DE5C60-4722-47F5-A861-2716965A38A1}"/>
              </a:ext>
            </a:extLst>
          </p:cNvPr>
          <p:cNvSpPr txBox="1">
            <a:spLocks noChangeArrowheads="1"/>
          </p:cNvSpPr>
          <p:nvPr/>
        </p:nvSpPr>
        <p:spPr bwMode="auto">
          <a:xfrm>
            <a:off x="6807287" y="5108105"/>
            <a:ext cx="541251"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35F382F4-0F60-4BC7-ABA9-3B7E73D3A4AF}"/>
              </a:ext>
            </a:extLst>
          </p:cNvPr>
          <p:cNvSpPr txBox="1">
            <a:spLocks noChangeArrowheads="1"/>
          </p:cNvSpPr>
          <p:nvPr/>
        </p:nvSpPr>
        <p:spPr bwMode="auto">
          <a:xfrm>
            <a:off x="4008524" y="5108106"/>
            <a:ext cx="541251"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6A13CE0F-A589-47A7-A39C-6409D29571A3}"/>
              </a:ext>
            </a:extLst>
          </p:cNvPr>
          <p:cNvSpPr txBox="1">
            <a:spLocks noChangeArrowheads="1"/>
          </p:cNvSpPr>
          <p:nvPr/>
        </p:nvSpPr>
        <p:spPr bwMode="auto">
          <a:xfrm>
            <a:off x="609600" y="3071291"/>
            <a:ext cx="49530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we shall be like Him</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19" name="SpotlightShape1_rendered">
            <a:extLst>
              <a:ext uri="{FF2B5EF4-FFF2-40B4-BE49-F238E27FC236}">
                <a16:creationId xmlns:a16="http://schemas.microsoft.com/office/drawing/2014/main" id="{3C84C9E4-50BD-437B-B890-0405690091B3}"/>
              </a:ext>
            </a:extLst>
          </p:cNvPr>
          <p:cNvPicPr>
            <a:picLocks/>
          </p:cNvPicPr>
          <p:nvPr/>
        </p:nvPicPr>
        <p:blipFill>
          <a:blip r:embed="rId5">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1378258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stCondLst>
                                            <p:cond delay="0"/>
                                          </p:stCondLst>
                                        </p:cTn>
                                        <p:tgtEl>
                                          <p:spTgt spid="6"/>
                                        </p:tgtEl>
                                      </p:cBhvr>
                                    </p:animEffect>
                                    <p:anim to="" calcmode="lin" valueType="num">
                                      <p:cBhvr>
                                        <p:cTn id="27"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5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25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5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5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25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250"/>
                                        <p:tgtEl>
                                          <p:spTgt spid="13"/>
                                        </p:tgtEl>
                                      </p:cBhvr>
                                    </p:animEffect>
                                  </p:childTnLst>
                                </p:cTn>
                              </p:par>
                              <p:par>
                                <p:cTn id="49" presetID="6" presetClass="emph" presetSubtype="0" fill="hold" grpId="3" nodeType="withEffect">
                                  <p:stCondLst>
                                    <p:cond delay="0"/>
                                  </p:stCondLst>
                                  <p:childTnLst>
                                    <p:animScale>
                                      <p:cBhvr>
                                        <p:cTn id="50" dur="2000" fill="hold"/>
                                        <p:tgtEl>
                                          <p:spTgt spid="12"/>
                                        </p:tgtEl>
                                      </p:cBhvr>
                                      <p:by x="109000" y="109000"/>
                                    </p:animScale>
                                  </p:childTnLst>
                                </p:cTn>
                              </p:par>
                              <p:par>
                                <p:cTn id="51" presetID="6" presetClass="emph" presetSubtype="0" fill="hold" grpId="3" nodeType="withEffect">
                                  <p:stCondLst>
                                    <p:cond delay="0"/>
                                  </p:stCondLst>
                                  <p:childTnLst>
                                    <p:animScale>
                                      <p:cBhvr>
                                        <p:cTn id="52" dur="2000" fill="hold"/>
                                        <p:tgtEl>
                                          <p:spTgt spid="15"/>
                                        </p:tgtEl>
                                      </p:cBhvr>
                                      <p:by x="109000" y="109000"/>
                                    </p:animScale>
                                  </p:childTnLst>
                                </p:cTn>
                              </p:par>
                              <p:par>
                                <p:cTn id="53" presetID="6" presetClass="emph" presetSubtype="0" fill="hold" grpId="3" nodeType="withEffect">
                                  <p:stCondLst>
                                    <p:cond delay="0"/>
                                  </p:stCondLst>
                                  <p:childTnLst>
                                    <p:animScale>
                                      <p:cBhvr>
                                        <p:cTn id="54" dur="2000" fill="hold"/>
                                        <p:tgtEl>
                                          <p:spTgt spid="17"/>
                                        </p:tgtEl>
                                      </p:cBhvr>
                                      <p:by x="109000" y="109000"/>
                                    </p:animScale>
                                  </p:childTnLst>
                                </p:cTn>
                              </p:par>
                              <p:par>
                                <p:cTn id="55" presetID="6" presetClass="emph" presetSubtype="0" fill="hold" grpId="3" nodeType="withEffect">
                                  <p:stCondLst>
                                    <p:cond delay="0"/>
                                  </p:stCondLst>
                                  <p:childTnLst>
                                    <p:animScale>
                                      <p:cBhvr>
                                        <p:cTn id="56" dur="2000" fill="hold"/>
                                        <p:tgtEl>
                                          <p:spTgt spid="16"/>
                                        </p:tgtEl>
                                      </p:cBhvr>
                                      <p:by x="109000" y="109000"/>
                                    </p:animScale>
                                  </p:childTnLst>
                                </p:cTn>
                              </p:par>
                              <p:par>
                                <p:cTn id="57" presetID="6" presetClass="emph" presetSubtype="0" fill="hold" grpId="3" nodeType="withEffect">
                                  <p:stCondLst>
                                    <p:cond delay="0"/>
                                  </p:stCondLst>
                                  <p:childTnLst>
                                    <p:animScale>
                                      <p:cBhvr>
                                        <p:cTn id="58" dur="2000" fill="hold"/>
                                        <p:tgtEl>
                                          <p:spTgt spid="14"/>
                                        </p:tgtEl>
                                      </p:cBhvr>
                                      <p:by x="109000" y="109000"/>
                                    </p:animScale>
                                  </p:childTnLst>
                                </p:cTn>
                              </p:par>
                              <p:par>
                                <p:cTn id="59" presetID="6" presetClass="emph" presetSubtype="0" fill="hold" grpId="3" nodeType="withEffect">
                                  <p:stCondLst>
                                    <p:cond delay="0"/>
                                  </p:stCondLst>
                                  <p:childTnLst>
                                    <p:animScale>
                                      <p:cBhvr>
                                        <p:cTn id="60" dur="2000" fill="hold"/>
                                        <p:tgtEl>
                                          <p:spTgt spid="13"/>
                                        </p:tgtEl>
                                      </p:cBhvr>
                                      <p:by x="109000" y="109000"/>
                                    </p:animScale>
                                  </p:childTnLst>
                                </p:cTn>
                              </p:par>
                              <p:par>
                                <p:cTn id="61" presetID="42" presetClass="path" presetSubtype="0" accel="50000" decel="50000" fill="hold" grpId="1" nodeType="withEffect">
                                  <p:stCondLst>
                                    <p:cond delay="0"/>
                                  </p:stCondLst>
                                  <p:childTnLst>
                                    <p:animMotion origin="layout" path="M -1.66667E-6 -1.85185E-6 L 0.32795 -0.04977 " pathEditMode="relative" rAng="0" ptsTypes="AA">
                                      <p:cBhvr>
                                        <p:cTn id="62" dur="2000" fill="hold"/>
                                        <p:tgtEl>
                                          <p:spTgt spid="12"/>
                                        </p:tgtEl>
                                        <p:attrNameLst>
                                          <p:attrName>ppt_x</p:attrName>
                                          <p:attrName>ppt_y</p:attrName>
                                        </p:attrNameLst>
                                      </p:cBhvr>
                                      <p:rCtr x="16389" y="-2500"/>
                                    </p:animMotion>
                                  </p:childTnLst>
                                </p:cTn>
                              </p:par>
                              <p:par>
                                <p:cTn id="63" presetID="42" presetClass="path" presetSubtype="0" accel="50000" decel="50000" fill="hold" grpId="1" nodeType="withEffect">
                                  <p:stCondLst>
                                    <p:cond delay="0"/>
                                  </p:stCondLst>
                                  <p:childTnLst>
                                    <p:animMotion origin="layout" path="M -3.05556E-6 1.11111E-6 L 0.24879 0.24444 " pathEditMode="relative" rAng="0" ptsTypes="AA">
                                      <p:cBhvr>
                                        <p:cTn id="64" dur="2000" fill="hold"/>
                                        <p:tgtEl>
                                          <p:spTgt spid="15"/>
                                        </p:tgtEl>
                                        <p:attrNameLst>
                                          <p:attrName>ppt_x</p:attrName>
                                          <p:attrName>ppt_y</p:attrName>
                                        </p:attrNameLst>
                                      </p:cBhvr>
                                      <p:rCtr x="12431" y="12222"/>
                                    </p:animMotion>
                                  </p:childTnLst>
                                </p:cTn>
                              </p:par>
                              <p:par>
                                <p:cTn id="65" presetID="42" presetClass="path" presetSubtype="0" accel="50000" decel="50000" fill="hold" grpId="1" nodeType="withEffect">
                                  <p:stCondLst>
                                    <p:cond delay="0"/>
                                  </p:stCondLst>
                                  <p:childTnLst>
                                    <p:animMotion origin="layout" path="M 1.66667E-6 -4.81481E-6 L -0.26684 -0.34398 " pathEditMode="relative" rAng="0" ptsTypes="AA">
                                      <p:cBhvr>
                                        <p:cTn id="66" dur="2000" fill="hold"/>
                                        <p:tgtEl>
                                          <p:spTgt spid="17"/>
                                        </p:tgtEl>
                                        <p:attrNameLst>
                                          <p:attrName>ppt_x</p:attrName>
                                          <p:attrName>ppt_y</p:attrName>
                                        </p:attrNameLst>
                                      </p:cBhvr>
                                      <p:rCtr x="-13351" y="-17199"/>
                                    </p:animMotion>
                                  </p:childTnLst>
                                </p:cTn>
                              </p:par>
                              <p:par>
                                <p:cTn id="67" presetID="42" presetClass="path" presetSubtype="0" accel="50000" decel="50000" fill="hold" grpId="1" nodeType="withEffect">
                                  <p:stCondLst>
                                    <p:cond delay="0"/>
                                  </p:stCondLst>
                                  <p:childTnLst>
                                    <p:animMotion origin="layout" path="M -1.94444E-6 -4.81481E-6 L 0.0625 -0.34328 " pathEditMode="relative" rAng="0" ptsTypes="AA">
                                      <p:cBhvr>
                                        <p:cTn id="68" dur="2000" fill="hold"/>
                                        <p:tgtEl>
                                          <p:spTgt spid="16"/>
                                        </p:tgtEl>
                                        <p:attrNameLst>
                                          <p:attrName>ppt_x</p:attrName>
                                          <p:attrName>ppt_y</p:attrName>
                                        </p:attrNameLst>
                                      </p:cBhvr>
                                      <p:rCtr x="3125" y="-17176"/>
                                    </p:animMotion>
                                  </p:childTnLst>
                                </p:cTn>
                              </p:par>
                              <p:par>
                                <p:cTn id="69" presetID="42" presetClass="path" presetSubtype="0" accel="50000" decel="50000" fill="hold" grpId="1" nodeType="withEffect">
                                  <p:stCondLst>
                                    <p:cond delay="0"/>
                                  </p:stCondLst>
                                  <p:childTnLst>
                                    <p:animMotion origin="layout" path="M 0 3.33333E-6 L -0.15243 0.34166 " pathEditMode="relative" rAng="0" ptsTypes="AA">
                                      <p:cBhvr>
                                        <p:cTn id="70" dur="2000" fill="hold"/>
                                        <p:tgtEl>
                                          <p:spTgt spid="14"/>
                                        </p:tgtEl>
                                        <p:attrNameLst>
                                          <p:attrName>ppt_x</p:attrName>
                                          <p:attrName>ppt_y</p:attrName>
                                        </p:attrNameLst>
                                      </p:cBhvr>
                                      <p:rCtr x="-7622" y="17083"/>
                                    </p:animMotion>
                                  </p:childTnLst>
                                </p:cTn>
                              </p:par>
                              <p:par>
                                <p:cTn id="71" presetID="42" presetClass="path" presetSubtype="0" accel="50000" decel="50000" fill="hold" grpId="1" nodeType="withEffect">
                                  <p:stCondLst>
                                    <p:cond delay="0"/>
                                  </p:stCondLst>
                                  <p:childTnLst>
                                    <p:animMotion origin="layout" path="M -2.77778E-7 -1.48148E-6 L -0.19184 -0.14745 " pathEditMode="relative" rAng="0" ptsTypes="AA">
                                      <p:cBhvr>
                                        <p:cTn id="72" dur="2000" fill="hold"/>
                                        <p:tgtEl>
                                          <p:spTgt spid="13"/>
                                        </p:tgtEl>
                                        <p:attrNameLst>
                                          <p:attrName>ppt_x</p:attrName>
                                          <p:attrName>ppt_y</p:attrName>
                                        </p:attrNameLst>
                                      </p:cBhvr>
                                      <p:rCtr x="-9601" y="-7384"/>
                                    </p:animMotion>
                                  </p:childTnLst>
                                </p:cTn>
                              </p:par>
                              <p:par>
                                <p:cTn id="73" presetID="10" presetClass="exit" presetSubtype="0" fill="hold" grpId="1" nodeType="withEffect">
                                  <p:stCondLst>
                                    <p:cond delay="0"/>
                                  </p:stCondLst>
                                  <p:childTnLst>
                                    <p:animEffect transition="out" filter="fade">
                                      <p:cBhvr>
                                        <p:cTn id="74" dur="1250"/>
                                        <p:tgtEl>
                                          <p:spTgt spid="3074"/>
                                        </p:tgtEl>
                                      </p:cBhvr>
                                    </p:animEffect>
                                    <p:set>
                                      <p:cBhvr>
                                        <p:cTn id="75" dur="1" fill="hold">
                                          <p:stCondLst>
                                            <p:cond delay="1249"/>
                                          </p:stCondLst>
                                        </p:cTn>
                                        <p:tgtEl>
                                          <p:spTgt spid="307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6"/>
                                        </p:tgtEl>
                                      </p:cBhvr>
                                    </p:animEffect>
                                    <p:set>
                                      <p:cBhvr>
                                        <p:cTn id="78" dur="1" fill="hold">
                                          <p:stCondLst>
                                            <p:cond delay="499"/>
                                          </p:stCondLst>
                                        </p:cTn>
                                        <p:tgtEl>
                                          <p:spTgt spid="6"/>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5"/>
                                        </p:tgtEl>
                                      </p:cBhvr>
                                    </p:animEffect>
                                    <p:set>
                                      <p:cBhvr>
                                        <p:cTn id="81" dur="1" fill="hold">
                                          <p:stCondLst>
                                            <p:cond delay="499"/>
                                          </p:stCondLst>
                                        </p:cTn>
                                        <p:tgtEl>
                                          <p:spTgt spid="5"/>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8"/>
                                        </p:tgtEl>
                                      </p:cBhvr>
                                    </p:animEffect>
                                    <p:set>
                                      <p:cBhvr>
                                        <p:cTn id="84" dur="1" fill="hold">
                                          <p:stCondLst>
                                            <p:cond delay="499"/>
                                          </p:stCondLst>
                                        </p:cTn>
                                        <p:tgtEl>
                                          <p:spTgt spid="18"/>
                                        </p:tgtEl>
                                        <p:attrNameLst>
                                          <p:attrName>style.visibility</p:attrName>
                                        </p:attrNameLst>
                                      </p:cBhvr>
                                      <p:to>
                                        <p:strVal val="hidden"/>
                                      </p:to>
                                    </p:set>
                                  </p:childTnLst>
                                </p:cTn>
                              </p:par>
                            </p:childTnLst>
                          </p:cTn>
                        </p:par>
                        <p:par>
                          <p:cTn id="85" fill="hold">
                            <p:stCondLst>
                              <p:cond delay="2000"/>
                            </p:stCondLst>
                            <p:childTnLst>
                              <p:par>
                                <p:cTn id="86" presetID="10" presetClass="entr" presetSubtype="0" fill="hold" grpId="1" nodeType="after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fade">
                                      <p:cBhvr>
                                        <p:cTn id="88" dur="250"/>
                                        <p:tgtEl>
                                          <p:spTgt spid="11"/>
                                        </p:tgtEl>
                                      </p:cBhvr>
                                    </p:animEffect>
                                  </p:childTnLst>
                                </p:cTn>
                              </p:par>
                              <p:par>
                                <p:cTn id="89" presetID="10" presetClass="exit" presetSubtype="0" fill="hold" grpId="2" nodeType="with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16"/>
                                        </p:tgtEl>
                                      </p:cBhvr>
                                    </p:animEffect>
                                    <p:set>
                                      <p:cBhvr>
                                        <p:cTn id="100" dur="1" fill="hold">
                                          <p:stCondLst>
                                            <p:cond delay="499"/>
                                          </p:stCondLst>
                                        </p:cTn>
                                        <p:tgtEl>
                                          <p:spTgt spid="16"/>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14"/>
                                        </p:tgtEl>
                                      </p:cBhvr>
                                    </p:animEffect>
                                    <p:set>
                                      <p:cBhvr>
                                        <p:cTn id="103" dur="1" fill="hold">
                                          <p:stCondLst>
                                            <p:cond delay="499"/>
                                          </p:stCondLst>
                                        </p:cTn>
                                        <p:tgtEl>
                                          <p:spTgt spid="14"/>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13"/>
                                        </p:tgtEl>
                                      </p:cBhvr>
                                    </p:animEffect>
                                    <p:set>
                                      <p:cBhvr>
                                        <p:cTn id="106" dur="1" fill="hold">
                                          <p:stCondLst>
                                            <p:cond delay="499"/>
                                          </p:stCondLst>
                                        </p:cTn>
                                        <p:tgtEl>
                                          <p:spTgt spid="13"/>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1"/>
      <p:bldP spid="6" grpId="0"/>
      <p:bldP spid="6" grpId="1"/>
      <p:bldP spid="11" grpId="1"/>
      <p:bldP spid="12" grpId="0"/>
      <p:bldP spid="12" grpId="1"/>
      <p:bldP spid="12" grpId="2"/>
      <p:bldP spid="12" grpId="3"/>
      <p:bldP spid="13" grpId="0"/>
      <p:bldP spid="13" grpId="1"/>
      <p:bldP spid="13" grpId="2"/>
      <p:bldP spid="13" grpId="3"/>
      <p:bldP spid="14" grpId="0"/>
      <p:bldP spid="14" grpId="1"/>
      <p:bldP spid="14" grpId="2"/>
      <p:bldP spid="14" grpId="3"/>
      <p:bldP spid="15" grpId="0"/>
      <p:bldP spid="15" grpId="1"/>
      <p:bldP spid="15" grpId="2"/>
      <p:bldP spid="15" grpId="3"/>
      <p:bldP spid="17" grpId="0"/>
      <p:bldP spid="17" grpId="1"/>
      <p:bldP spid="17" grpId="2"/>
      <p:bldP spid="17" grpId="3"/>
      <p:bldP spid="16" grpId="0"/>
      <p:bldP spid="16" grpId="1"/>
      <p:bldP spid="16" grpId="2"/>
      <p:bldP spid="16" grpId="3"/>
      <p:bldP spid="18" grpId="0"/>
      <p:bldP spid="18"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C121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89D066-C859-4884-934C-6FDAA37CEFDA}"/>
              </a:ext>
            </a:extLst>
          </p:cNvPr>
          <p:cNvPicPr>
            <a:picLocks noChangeAspect="1"/>
          </p:cNvPicPr>
          <p:nvPr/>
        </p:nvPicPr>
        <p:blipFill rotWithShape="1">
          <a:blip r:embed="rId3">
            <a:extLst>
              <a:ext uri="{28A0092B-C50C-407E-A947-70E740481C1C}">
                <a14:useLocalDpi xmlns:a14="http://schemas.microsoft.com/office/drawing/2010/main" val="0"/>
              </a:ext>
            </a:extLst>
          </a:blip>
          <a:srcRect l="21942" r="20458"/>
          <a:stretch/>
        </p:blipFill>
        <p:spPr>
          <a:xfrm>
            <a:off x="0" y="0"/>
            <a:ext cx="9144000" cy="6858000"/>
          </a:xfrm>
          <a:prstGeom prst="rect">
            <a:avLst/>
          </a:prstGeom>
        </p:spPr>
      </p:pic>
      <p:sp>
        <p:nvSpPr>
          <p:cNvPr id="12" name="!!Heart">
            <a:extLst>
              <a:ext uri="{FF2B5EF4-FFF2-40B4-BE49-F238E27FC236}">
                <a16:creationId xmlns:a16="http://schemas.microsoft.com/office/drawing/2014/main" id="{A13866A9-1DA7-4489-88B7-3320337AF622}"/>
              </a:ext>
            </a:extLst>
          </p:cNvPr>
          <p:cNvSpPr/>
          <p:nvPr/>
        </p:nvSpPr>
        <p:spPr>
          <a:xfrm>
            <a:off x="3070920" y="1906453"/>
            <a:ext cx="3187940" cy="2987749"/>
          </a:xfrm>
          <a:custGeom>
            <a:avLst/>
            <a:gdLst>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47847 w 3195084"/>
              <a:gd name="connsiteY5" fmla="*/ 606056 h 2987749"/>
              <a:gd name="connsiteX6" fmla="*/ 143540 w 3195084"/>
              <a:gd name="connsiteY6" fmla="*/ 451884 h 2987749"/>
              <a:gd name="connsiteX7" fmla="*/ 233916 w 3195084"/>
              <a:gd name="connsiteY7" fmla="*/ 308344 h 2987749"/>
              <a:gd name="connsiteX8" fmla="*/ 350874 w 3195084"/>
              <a:gd name="connsiteY8" fmla="*/ 202019 h 2987749"/>
              <a:gd name="connsiteX9" fmla="*/ 536944 w 3195084"/>
              <a:gd name="connsiteY9" fmla="*/ 85061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21465 w 3195084"/>
              <a:gd name="connsiteY15" fmla="*/ 292396 h 2987749"/>
              <a:gd name="connsiteX16" fmla="*/ 1663995 w 3195084"/>
              <a:gd name="connsiteY16" fmla="*/ 340242 h 2987749"/>
              <a:gd name="connsiteX17" fmla="*/ 1765005 w 3195084"/>
              <a:gd name="connsiteY17" fmla="*/ 287079 h 2987749"/>
              <a:gd name="connsiteX18" fmla="*/ 1913860 w 3195084"/>
              <a:gd name="connsiteY18" fmla="*/ 202019 h 2987749"/>
              <a:gd name="connsiteX19" fmla="*/ 2057400 w 3195084"/>
              <a:gd name="connsiteY19" fmla="*/ 159489 h 2987749"/>
              <a:gd name="connsiteX20" fmla="*/ 2184991 w 3195084"/>
              <a:gd name="connsiteY20" fmla="*/ 138223 h 2987749"/>
              <a:gd name="connsiteX21" fmla="*/ 2376377 w 3195084"/>
              <a:gd name="connsiteY21" fmla="*/ 154172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47847 w 3195084"/>
              <a:gd name="connsiteY5" fmla="*/ 606056 h 2987749"/>
              <a:gd name="connsiteX6" fmla="*/ 143540 w 3195084"/>
              <a:gd name="connsiteY6" fmla="*/ 451884 h 2987749"/>
              <a:gd name="connsiteX7" fmla="*/ 233916 w 3195084"/>
              <a:gd name="connsiteY7" fmla="*/ 308344 h 2987749"/>
              <a:gd name="connsiteX8" fmla="*/ 350874 w 3195084"/>
              <a:gd name="connsiteY8" fmla="*/ 211544 h 2987749"/>
              <a:gd name="connsiteX9" fmla="*/ 536944 w 3195084"/>
              <a:gd name="connsiteY9" fmla="*/ 85061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21465 w 3195084"/>
              <a:gd name="connsiteY15" fmla="*/ 292396 h 2987749"/>
              <a:gd name="connsiteX16" fmla="*/ 1663995 w 3195084"/>
              <a:gd name="connsiteY16" fmla="*/ 340242 h 2987749"/>
              <a:gd name="connsiteX17" fmla="*/ 1765005 w 3195084"/>
              <a:gd name="connsiteY17" fmla="*/ 287079 h 2987749"/>
              <a:gd name="connsiteX18" fmla="*/ 1913860 w 3195084"/>
              <a:gd name="connsiteY18" fmla="*/ 202019 h 2987749"/>
              <a:gd name="connsiteX19" fmla="*/ 2057400 w 3195084"/>
              <a:gd name="connsiteY19" fmla="*/ 159489 h 2987749"/>
              <a:gd name="connsiteX20" fmla="*/ 2184991 w 3195084"/>
              <a:gd name="connsiteY20" fmla="*/ 138223 h 2987749"/>
              <a:gd name="connsiteX21" fmla="*/ 2376377 w 3195084"/>
              <a:gd name="connsiteY21" fmla="*/ 154172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47847 w 3195084"/>
              <a:gd name="connsiteY5" fmla="*/ 606056 h 2987749"/>
              <a:gd name="connsiteX6" fmla="*/ 143540 w 3195084"/>
              <a:gd name="connsiteY6" fmla="*/ 451884 h 2987749"/>
              <a:gd name="connsiteX7" fmla="*/ 233916 w 3195084"/>
              <a:gd name="connsiteY7" fmla="*/ 308344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21465 w 3195084"/>
              <a:gd name="connsiteY15" fmla="*/ 292396 h 2987749"/>
              <a:gd name="connsiteX16" fmla="*/ 1663995 w 3195084"/>
              <a:gd name="connsiteY16" fmla="*/ 340242 h 2987749"/>
              <a:gd name="connsiteX17" fmla="*/ 1765005 w 3195084"/>
              <a:gd name="connsiteY17" fmla="*/ 287079 h 2987749"/>
              <a:gd name="connsiteX18" fmla="*/ 1913860 w 3195084"/>
              <a:gd name="connsiteY18" fmla="*/ 202019 h 2987749"/>
              <a:gd name="connsiteX19" fmla="*/ 2057400 w 3195084"/>
              <a:gd name="connsiteY19" fmla="*/ 159489 h 2987749"/>
              <a:gd name="connsiteX20" fmla="*/ 2184991 w 3195084"/>
              <a:gd name="connsiteY20" fmla="*/ 138223 h 2987749"/>
              <a:gd name="connsiteX21" fmla="*/ 2376377 w 3195084"/>
              <a:gd name="connsiteY21" fmla="*/ 154172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47847 w 3195084"/>
              <a:gd name="connsiteY5" fmla="*/ 606056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21465 w 3195084"/>
              <a:gd name="connsiteY15" fmla="*/ 292396 h 2987749"/>
              <a:gd name="connsiteX16" fmla="*/ 1663995 w 3195084"/>
              <a:gd name="connsiteY16" fmla="*/ 340242 h 2987749"/>
              <a:gd name="connsiteX17" fmla="*/ 1765005 w 3195084"/>
              <a:gd name="connsiteY17" fmla="*/ 287079 h 2987749"/>
              <a:gd name="connsiteX18" fmla="*/ 1913860 w 3195084"/>
              <a:gd name="connsiteY18" fmla="*/ 202019 h 2987749"/>
              <a:gd name="connsiteX19" fmla="*/ 2057400 w 3195084"/>
              <a:gd name="connsiteY19" fmla="*/ 159489 h 2987749"/>
              <a:gd name="connsiteX20" fmla="*/ 2184991 w 3195084"/>
              <a:gd name="connsiteY20" fmla="*/ 138223 h 2987749"/>
              <a:gd name="connsiteX21" fmla="*/ 2376377 w 3195084"/>
              <a:gd name="connsiteY21" fmla="*/ 154172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21465 w 3195084"/>
              <a:gd name="connsiteY15" fmla="*/ 292396 h 2987749"/>
              <a:gd name="connsiteX16" fmla="*/ 1663995 w 3195084"/>
              <a:gd name="connsiteY16" fmla="*/ 340242 h 2987749"/>
              <a:gd name="connsiteX17" fmla="*/ 1765005 w 3195084"/>
              <a:gd name="connsiteY17" fmla="*/ 287079 h 2987749"/>
              <a:gd name="connsiteX18" fmla="*/ 1913860 w 3195084"/>
              <a:gd name="connsiteY18" fmla="*/ 202019 h 2987749"/>
              <a:gd name="connsiteX19" fmla="*/ 2057400 w 3195084"/>
              <a:gd name="connsiteY19" fmla="*/ 159489 h 2987749"/>
              <a:gd name="connsiteX20" fmla="*/ 2184991 w 3195084"/>
              <a:gd name="connsiteY20" fmla="*/ 138223 h 2987749"/>
              <a:gd name="connsiteX21" fmla="*/ 2376377 w 3195084"/>
              <a:gd name="connsiteY21" fmla="*/ 154172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63995 w 3195084"/>
              <a:gd name="connsiteY16" fmla="*/ 340242 h 2987749"/>
              <a:gd name="connsiteX17" fmla="*/ 1765005 w 3195084"/>
              <a:gd name="connsiteY17" fmla="*/ 287079 h 2987749"/>
              <a:gd name="connsiteX18" fmla="*/ 1913860 w 3195084"/>
              <a:gd name="connsiteY18" fmla="*/ 202019 h 2987749"/>
              <a:gd name="connsiteX19" fmla="*/ 2057400 w 3195084"/>
              <a:gd name="connsiteY19" fmla="*/ 159489 h 2987749"/>
              <a:gd name="connsiteX20" fmla="*/ 2184991 w 3195084"/>
              <a:gd name="connsiteY20" fmla="*/ 138223 h 2987749"/>
              <a:gd name="connsiteX21" fmla="*/ 2376377 w 3195084"/>
              <a:gd name="connsiteY21" fmla="*/ 154172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61614 w 3195084"/>
              <a:gd name="connsiteY16" fmla="*/ 352148 h 2987749"/>
              <a:gd name="connsiteX17" fmla="*/ 1765005 w 3195084"/>
              <a:gd name="connsiteY17" fmla="*/ 287079 h 2987749"/>
              <a:gd name="connsiteX18" fmla="*/ 1913860 w 3195084"/>
              <a:gd name="connsiteY18" fmla="*/ 202019 h 2987749"/>
              <a:gd name="connsiteX19" fmla="*/ 2057400 w 3195084"/>
              <a:gd name="connsiteY19" fmla="*/ 159489 h 2987749"/>
              <a:gd name="connsiteX20" fmla="*/ 2184991 w 3195084"/>
              <a:gd name="connsiteY20" fmla="*/ 138223 h 2987749"/>
              <a:gd name="connsiteX21" fmla="*/ 2376377 w 3195084"/>
              <a:gd name="connsiteY21" fmla="*/ 154172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61614 w 3195084"/>
              <a:gd name="connsiteY16" fmla="*/ 352148 h 2987749"/>
              <a:gd name="connsiteX17" fmla="*/ 1765005 w 3195084"/>
              <a:gd name="connsiteY17" fmla="*/ 287079 h 2987749"/>
              <a:gd name="connsiteX18" fmla="*/ 1913860 w 3195084"/>
              <a:gd name="connsiteY18" fmla="*/ 202019 h 2987749"/>
              <a:gd name="connsiteX19" fmla="*/ 2057400 w 3195084"/>
              <a:gd name="connsiteY19" fmla="*/ 159489 h 2987749"/>
              <a:gd name="connsiteX20" fmla="*/ 2184991 w 3195084"/>
              <a:gd name="connsiteY20" fmla="*/ 145367 h 2987749"/>
              <a:gd name="connsiteX21" fmla="*/ 2376377 w 3195084"/>
              <a:gd name="connsiteY21" fmla="*/ 154172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61614 w 3195084"/>
              <a:gd name="connsiteY16" fmla="*/ 352148 h 2987749"/>
              <a:gd name="connsiteX17" fmla="*/ 1765005 w 3195084"/>
              <a:gd name="connsiteY17" fmla="*/ 287079 h 2987749"/>
              <a:gd name="connsiteX18" fmla="*/ 1913860 w 3195084"/>
              <a:gd name="connsiteY18" fmla="*/ 202019 h 2987749"/>
              <a:gd name="connsiteX19" fmla="*/ 2057400 w 3195084"/>
              <a:gd name="connsiteY19" fmla="*/ 159489 h 2987749"/>
              <a:gd name="connsiteX20" fmla="*/ 2184991 w 3195084"/>
              <a:gd name="connsiteY20" fmla="*/ 145367 h 2987749"/>
              <a:gd name="connsiteX21" fmla="*/ 2369233 w 3195084"/>
              <a:gd name="connsiteY21" fmla="*/ 147028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61614 w 3195084"/>
              <a:gd name="connsiteY16" fmla="*/ 352148 h 2987749"/>
              <a:gd name="connsiteX17" fmla="*/ 1776911 w 3195084"/>
              <a:gd name="connsiteY17" fmla="*/ 277554 h 2987749"/>
              <a:gd name="connsiteX18" fmla="*/ 1913860 w 3195084"/>
              <a:gd name="connsiteY18" fmla="*/ 202019 h 2987749"/>
              <a:gd name="connsiteX19" fmla="*/ 2057400 w 3195084"/>
              <a:gd name="connsiteY19" fmla="*/ 159489 h 2987749"/>
              <a:gd name="connsiteX20" fmla="*/ 2184991 w 3195084"/>
              <a:gd name="connsiteY20" fmla="*/ 145367 h 2987749"/>
              <a:gd name="connsiteX21" fmla="*/ 2369233 w 3195084"/>
              <a:gd name="connsiteY21" fmla="*/ 147028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61614 w 3195084"/>
              <a:gd name="connsiteY16" fmla="*/ 352148 h 2987749"/>
              <a:gd name="connsiteX17" fmla="*/ 1776911 w 3195084"/>
              <a:gd name="connsiteY17" fmla="*/ 277554 h 2987749"/>
              <a:gd name="connsiteX18" fmla="*/ 1918622 w 3195084"/>
              <a:gd name="connsiteY18" fmla="*/ 213926 h 2987749"/>
              <a:gd name="connsiteX19" fmla="*/ 2057400 w 3195084"/>
              <a:gd name="connsiteY19" fmla="*/ 159489 h 2987749"/>
              <a:gd name="connsiteX20" fmla="*/ 2184991 w 3195084"/>
              <a:gd name="connsiteY20" fmla="*/ 145367 h 2987749"/>
              <a:gd name="connsiteX21" fmla="*/ 2369233 w 3195084"/>
              <a:gd name="connsiteY21" fmla="*/ 147028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61614 w 3195084"/>
              <a:gd name="connsiteY16" fmla="*/ 352148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84991 w 3195084"/>
              <a:gd name="connsiteY20" fmla="*/ 145367 h 2987749"/>
              <a:gd name="connsiteX21" fmla="*/ 2369233 w 3195084"/>
              <a:gd name="connsiteY21" fmla="*/ 147028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61614 w 3195084"/>
              <a:gd name="connsiteY16" fmla="*/ 352148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69233 w 3195084"/>
              <a:gd name="connsiteY21" fmla="*/ 147028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61614 w 3195084"/>
              <a:gd name="connsiteY16" fmla="*/ 352148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61614 w 3195084"/>
              <a:gd name="connsiteY16" fmla="*/ 352148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61614 w 3195084"/>
              <a:gd name="connsiteY16" fmla="*/ 352148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59233 w 3195084"/>
              <a:gd name="connsiteY16" fmla="*/ 361673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23093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59233 w 3195084"/>
              <a:gd name="connsiteY16" fmla="*/ 361673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21069 h 2987749"/>
              <a:gd name="connsiteX9" fmla="*/ 551232 w 3195084"/>
              <a:gd name="connsiteY9" fmla="*/ 94586 h 2987749"/>
              <a:gd name="connsiteX10" fmla="*/ 744279 w 3195084"/>
              <a:gd name="connsiteY10" fmla="*/ 23093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59233 w 3195084"/>
              <a:gd name="connsiteY16" fmla="*/ 361673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5823 w 3195084"/>
              <a:gd name="connsiteY7" fmla="*/ 313107 h 2987749"/>
              <a:gd name="connsiteX8" fmla="*/ 350874 w 3195084"/>
              <a:gd name="connsiteY8" fmla="*/ 221069 h 2987749"/>
              <a:gd name="connsiteX9" fmla="*/ 551232 w 3195084"/>
              <a:gd name="connsiteY9" fmla="*/ 94586 h 2987749"/>
              <a:gd name="connsiteX10" fmla="*/ 744279 w 3195084"/>
              <a:gd name="connsiteY10" fmla="*/ 23093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59233 w 3195084"/>
              <a:gd name="connsiteY16" fmla="*/ 361673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9042 w 3195084"/>
              <a:gd name="connsiteY2" fmla="*/ 1209731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5823 w 3195084"/>
              <a:gd name="connsiteY7" fmla="*/ 313107 h 2987749"/>
              <a:gd name="connsiteX8" fmla="*/ 350874 w 3195084"/>
              <a:gd name="connsiteY8" fmla="*/ 221069 h 2987749"/>
              <a:gd name="connsiteX9" fmla="*/ 551232 w 3195084"/>
              <a:gd name="connsiteY9" fmla="*/ 94586 h 2987749"/>
              <a:gd name="connsiteX10" fmla="*/ 744279 w 3195084"/>
              <a:gd name="connsiteY10" fmla="*/ 23093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59233 w 3195084"/>
              <a:gd name="connsiteY16" fmla="*/ 361673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9042 w 3195084"/>
              <a:gd name="connsiteY2" fmla="*/ 1209731 h 2987749"/>
              <a:gd name="connsiteX3" fmla="*/ 0 w 3195084"/>
              <a:gd name="connsiteY3" fmla="*/ 972879 h 2987749"/>
              <a:gd name="connsiteX4" fmla="*/ 10633 w 3195084"/>
              <a:gd name="connsiteY4" fmla="*/ 789745 h 2987749"/>
              <a:gd name="connsiteX5" fmla="*/ 57372 w 3195084"/>
              <a:gd name="connsiteY5" fmla="*/ 608437 h 2987749"/>
              <a:gd name="connsiteX6" fmla="*/ 143540 w 3195084"/>
              <a:gd name="connsiteY6" fmla="*/ 451884 h 2987749"/>
              <a:gd name="connsiteX7" fmla="*/ 245823 w 3195084"/>
              <a:gd name="connsiteY7" fmla="*/ 313107 h 2987749"/>
              <a:gd name="connsiteX8" fmla="*/ 350874 w 3195084"/>
              <a:gd name="connsiteY8" fmla="*/ 221069 h 2987749"/>
              <a:gd name="connsiteX9" fmla="*/ 551232 w 3195084"/>
              <a:gd name="connsiteY9" fmla="*/ 94586 h 2987749"/>
              <a:gd name="connsiteX10" fmla="*/ 744279 w 3195084"/>
              <a:gd name="connsiteY10" fmla="*/ 23093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59233 w 3195084"/>
              <a:gd name="connsiteY16" fmla="*/ 361673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9042 w 3195084"/>
              <a:gd name="connsiteY2" fmla="*/ 1209731 h 2987749"/>
              <a:gd name="connsiteX3" fmla="*/ 0 w 3195084"/>
              <a:gd name="connsiteY3" fmla="*/ 972879 h 2987749"/>
              <a:gd name="connsiteX4" fmla="*/ 10633 w 3195084"/>
              <a:gd name="connsiteY4" fmla="*/ 789745 h 2987749"/>
              <a:gd name="connsiteX5" fmla="*/ 64516 w 3195084"/>
              <a:gd name="connsiteY5" fmla="*/ 608437 h 2987749"/>
              <a:gd name="connsiteX6" fmla="*/ 143540 w 3195084"/>
              <a:gd name="connsiteY6" fmla="*/ 451884 h 2987749"/>
              <a:gd name="connsiteX7" fmla="*/ 245823 w 3195084"/>
              <a:gd name="connsiteY7" fmla="*/ 313107 h 2987749"/>
              <a:gd name="connsiteX8" fmla="*/ 350874 w 3195084"/>
              <a:gd name="connsiteY8" fmla="*/ 221069 h 2987749"/>
              <a:gd name="connsiteX9" fmla="*/ 551232 w 3195084"/>
              <a:gd name="connsiteY9" fmla="*/ 94586 h 2987749"/>
              <a:gd name="connsiteX10" fmla="*/ 744279 w 3195084"/>
              <a:gd name="connsiteY10" fmla="*/ 23093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59233 w 3195084"/>
              <a:gd name="connsiteY16" fmla="*/ 361673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9042 w 3195084"/>
              <a:gd name="connsiteY2" fmla="*/ 1209731 h 2987749"/>
              <a:gd name="connsiteX3" fmla="*/ 0 w 3195084"/>
              <a:gd name="connsiteY3" fmla="*/ 972879 h 2987749"/>
              <a:gd name="connsiteX4" fmla="*/ 10633 w 3195084"/>
              <a:gd name="connsiteY4" fmla="*/ 789745 h 2987749"/>
              <a:gd name="connsiteX5" fmla="*/ 64516 w 3195084"/>
              <a:gd name="connsiteY5" fmla="*/ 608437 h 2987749"/>
              <a:gd name="connsiteX6" fmla="*/ 143540 w 3195084"/>
              <a:gd name="connsiteY6" fmla="*/ 451884 h 2987749"/>
              <a:gd name="connsiteX7" fmla="*/ 248204 w 3195084"/>
              <a:gd name="connsiteY7" fmla="*/ 313107 h 2987749"/>
              <a:gd name="connsiteX8" fmla="*/ 350874 w 3195084"/>
              <a:gd name="connsiteY8" fmla="*/ 221069 h 2987749"/>
              <a:gd name="connsiteX9" fmla="*/ 551232 w 3195084"/>
              <a:gd name="connsiteY9" fmla="*/ 94586 h 2987749"/>
              <a:gd name="connsiteX10" fmla="*/ 744279 w 3195084"/>
              <a:gd name="connsiteY10" fmla="*/ 23093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59233 w 3195084"/>
              <a:gd name="connsiteY16" fmla="*/ 361673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9042 w 3195084"/>
              <a:gd name="connsiteY2" fmla="*/ 1209731 h 2987749"/>
              <a:gd name="connsiteX3" fmla="*/ 0 w 3195084"/>
              <a:gd name="connsiteY3" fmla="*/ 972879 h 2987749"/>
              <a:gd name="connsiteX4" fmla="*/ 10633 w 3195084"/>
              <a:gd name="connsiteY4" fmla="*/ 789745 h 2987749"/>
              <a:gd name="connsiteX5" fmla="*/ 64516 w 3195084"/>
              <a:gd name="connsiteY5" fmla="*/ 608437 h 2987749"/>
              <a:gd name="connsiteX6" fmla="*/ 143540 w 3195084"/>
              <a:gd name="connsiteY6" fmla="*/ 451884 h 2987749"/>
              <a:gd name="connsiteX7" fmla="*/ 248204 w 3195084"/>
              <a:gd name="connsiteY7" fmla="*/ 313107 h 2987749"/>
              <a:gd name="connsiteX8" fmla="*/ 350874 w 3195084"/>
              <a:gd name="connsiteY8" fmla="*/ 221069 h 2987749"/>
              <a:gd name="connsiteX9" fmla="*/ 551232 w 3195084"/>
              <a:gd name="connsiteY9" fmla="*/ 96967 h 2987749"/>
              <a:gd name="connsiteX10" fmla="*/ 744279 w 3195084"/>
              <a:gd name="connsiteY10" fmla="*/ 23093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59233 w 3195084"/>
              <a:gd name="connsiteY16" fmla="*/ 361673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9042 w 3195084"/>
              <a:gd name="connsiteY2" fmla="*/ 1209731 h 2987749"/>
              <a:gd name="connsiteX3" fmla="*/ 0 w 3195084"/>
              <a:gd name="connsiteY3" fmla="*/ 972879 h 2987749"/>
              <a:gd name="connsiteX4" fmla="*/ 10633 w 3195084"/>
              <a:gd name="connsiteY4" fmla="*/ 789745 h 2987749"/>
              <a:gd name="connsiteX5" fmla="*/ 64516 w 3195084"/>
              <a:gd name="connsiteY5" fmla="*/ 608437 h 2987749"/>
              <a:gd name="connsiteX6" fmla="*/ 143540 w 3195084"/>
              <a:gd name="connsiteY6" fmla="*/ 451884 h 2987749"/>
              <a:gd name="connsiteX7" fmla="*/ 248204 w 3195084"/>
              <a:gd name="connsiteY7" fmla="*/ 313107 h 2987749"/>
              <a:gd name="connsiteX8" fmla="*/ 350874 w 3195084"/>
              <a:gd name="connsiteY8" fmla="*/ 221069 h 2987749"/>
              <a:gd name="connsiteX9" fmla="*/ 551232 w 3195084"/>
              <a:gd name="connsiteY9" fmla="*/ 96967 h 2987749"/>
              <a:gd name="connsiteX10" fmla="*/ 744279 w 3195084"/>
              <a:gd name="connsiteY10" fmla="*/ 25474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59233 w 3195084"/>
              <a:gd name="connsiteY16" fmla="*/ 361673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9042 w 3195084"/>
              <a:gd name="connsiteY2" fmla="*/ 1209731 h 2987749"/>
              <a:gd name="connsiteX3" fmla="*/ 0 w 3195084"/>
              <a:gd name="connsiteY3" fmla="*/ 972879 h 2987749"/>
              <a:gd name="connsiteX4" fmla="*/ 10633 w 3195084"/>
              <a:gd name="connsiteY4" fmla="*/ 789745 h 2987749"/>
              <a:gd name="connsiteX5" fmla="*/ 64516 w 3195084"/>
              <a:gd name="connsiteY5" fmla="*/ 608437 h 2987749"/>
              <a:gd name="connsiteX6" fmla="*/ 143540 w 3195084"/>
              <a:gd name="connsiteY6" fmla="*/ 451884 h 2987749"/>
              <a:gd name="connsiteX7" fmla="*/ 248204 w 3195084"/>
              <a:gd name="connsiteY7" fmla="*/ 313107 h 2987749"/>
              <a:gd name="connsiteX8" fmla="*/ 350874 w 3195084"/>
              <a:gd name="connsiteY8" fmla="*/ 221069 h 2987749"/>
              <a:gd name="connsiteX9" fmla="*/ 551232 w 3195084"/>
              <a:gd name="connsiteY9" fmla="*/ 96967 h 2987749"/>
              <a:gd name="connsiteX10" fmla="*/ 744279 w 3195084"/>
              <a:gd name="connsiteY10" fmla="*/ 25474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59233 w 3195084"/>
              <a:gd name="connsiteY16" fmla="*/ 361673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398736 w 3190322"/>
              <a:gd name="connsiteY0" fmla="*/ 2987749 h 2987749"/>
              <a:gd name="connsiteX1" fmla="*/ 128145 w 3190322"/>
              <a:gd name="connsiteY1" fmla="*/ 1430079 h 2987749"/>
              <a:gd name="connsiteX2" fmla="*/ 34280 w 3190322"/>
              <a:gd name="connsiteY2" fmla="*/ 1209731 h 2987749"/>
              <a:gd name="connsiteX3" fmla="*/ 0 w 3190322"/>
              <a:gd name="connsiteY3" fmla="*/ 972879 h 2987749"/>
              <a:gd name="connsiteX4" fmla="*/ 5871 w 3190322"/>
              <a:gd name="connsiteY4" fmla="*/ 789745 h 2987749"/>
              <a:gd name="connsiteX5" fmla="*/ 59754 w 3190322"/>
              <a:gd name="connsiteY5" fmla="*/ 608437 h 2987749"/>
              <a:gd name="connsiteX6" fmla="*/ 138778 w 3190322"/>
              <a:gd name="connsiteY6" fmla="*/ 451884 h 2987749"/>
              <a:gd name="connsiteX7" fmla="*/ 243442 w 3190322"/>
              <a:gd name="connsiteY7" fmla="*/ 313107 h 2987749"/>
              <a:gd name="connsiteX8" fmla="*/ 346112 w 3190322"/>
              <a:gd name="connsiteY8" fmla="*/ 221069 h 2987749"/>
              <a:gd name="connsiteX9" fmla="*/ 546470 w 3190322"/>
              <a:gd name="connsiteY9" fmla="*/ 96967 h 2987749"/>
              <a:gd name="connsiteX10" fmla="*/ 739517 w 3190322"/>
              <a:gd name="connsiteY10" fmla="*/ 25474 h 2987749"/>
              <a:gd name="connsiteX11" fmla="*/ 946852 w 3190322"/>
              <a:gd name="connsiteY11" fmla="*/ 0 h 2987749"/>
              <a:gd name="connsiteX12" fmla="*/ 1154187 w 3190322"/>
              <a:gd name="connsiteY12" fmla="*/ 21265 h 2987749"/>
              <a:gd name="connsiteX13" fmla="*/ 1350889 w 3190322"/>
              <a:gd name="connsiteY13" fmla="*/ 95693 h 2987749"/>
              <a:gd name="connsiteX14" fmla="*/ 1510378 w 3190322"/>
              <a:gd name="connsiteY14" fmla="*/ 207335 h 2987749"/>
              <a:gd name="connsiteX15" fmla="*/ 1604797 w 3190322"/>
              <a:gd name="connsiteY15" fmla="*/ 294777 h 2987749"/>
              <a:gd name="connsiteX16" fmla="*/ 1654471 w 3190322"/>
              <a:gd name="connsiteY16" fmla="*/ 361673 h 2987749"/>
              <a:gd name="connsiteX17" fmla="*/ 1772149 w 3190322"/>
              <a:gd name="connsiteY17" fmla="*/ 277554 h 2987749"/>
              <a:gd name="connsiteX18" fmla="*/ 1913860 w 3190322"/>
              <a:gd name="connsiteY18" fmla="*/ 213926 h 2987749"/>
              <a:gd name="connsiteX19" fmla="*/ 2055019 w 3190322"/>
              <a:gd name="connsiteY19" fmla="*/ 164251 h 2987749"/>
              <a:gd name="connsiteX20" fmla="*/ 2189754 w 3190322"/>
              <a:gd name="connsiteY20" fmla="*/ 147749 h 2987749"/>
              <a:gd name="connsiteX21" fmla="*/ 2366852 w 3190322"/>
              <a:gd name="connsiteY21" fmla="*/ 151790 h 2987749"/>
              <a:gd name="connsiteX22" fmla="*/ 2519916 w 3190322"/>
              <a:gd name="connsiteY22" fmla="*/ 185517 h 2987749"/>
              <a:gd name="connsiteX23" fmla="*/ 2699396 w 3190322"/>
              <a:gd name="connsiteY23" fmla="*/ 262325 h 2987749"/>
              <a:gd name="connsiteX24" fmla="*/ 2903243 w 3190322"/>
              <a:gd name="connsiteY24" fmla="*/ 409354 h 2987749"/>
              <a:gd name="connsiteX25" fmla="*/ 3052098 w 3190322"/>
              <a:gd name="connsiteY25" fmla="*/ 584791 h 2987749"/>
              <a:gd name="connsiteX26" fmla="*/ 3158424 w 3190322"/>
              <a:gd name="connsiteY26" fmla="*/ 813391 h 2987749"/>
              <a:gd name="connsiteX27" fmla="*/ 3190322 w 3190322"/>
              <a:gd name="connsiteY27" fmla="*/ 1047307 h 2987749"/>
              <a:gd name="connsiteX28" fmla="*/ 3185005 w 3190322"/>
              <a:gd name="connsiteY28" fmla="*/ 1254642 h 2987749"/>
              <a:gd name="connsiteX29" fmla="*/ 3137159 w 3190322"/>
              <a:gd name="connsiteY29" fmla="*/ 1430079 h 2987749"/>
              <a:gd name="connsiteX30" fmla="*/ 3073364 w 3190322"/>
              <a:gd name="connsiteY30" fmla="*/ 1568303 h 2987749"/>
              <a:gd name="connsiteX31" fmla="*/ 2972354 w 3190322"/>
              <a:gd name="connsiteY31" fmla="*/ 1690577 h 2987749"/>
              <a:gd name="connsiteX32" fmla="*/ 2812866 w 3190322"/>
              <a:gd name="connsiteY32" fmla="*/ 1823484 h 2987749"/>
              <a:gd name="connsiteX33" fmla="*/ 1398736 w 3190322"/>
              <a:gd name="connsiteY33" fmla="*/ 2987749 h 2987749"/>
              <a:gd name="connsiteX0" fmla="*/ 1398736 w 3190322"/>
              <a:gd name="connsiteY0" fmla="*/ 2987749 h 2987749"/>
              <a:gd name="connsiteX1" fmla="*/ 128145 w 3190322"/>
              <a:gd name="connsiteY1" fmla="*/ 1430079 h 2987749"/>
              <a:gd name="connsiteX2" fmla="*/ 34280 w 3190322"/>
              <a:gd name="connsiteY2" fmla="*/ 1209731 h 2987749"/>
              <a:gd name="connsiteX3" fmla="*/ 0 w 3190322"/>
              <a:gd name="connsiteY3" fmla="*/ 972879 h 2987749"/>
              <a:gd name="connsiteX4" fmla="*/ 8252 w 3190322"/>
              <a:gd name="connsiteY4" fmla="*/ 789745 h 2987749"/>
              <a:gd name="connsiteX5" fmla="*/ 59754 w 3190322"/>
              <a:gd name="connsiteY5" fmla="*/ 608437 h 2987749"/>
              <a:gd name="connsiteX6" fmla="*/ 138778 w 3190322"/>
              <a:gd name="connsiteY6" fmla="*/ 451884 h 2987749"/>
              <a:gd name="connsiteX7" fmla="*/ 243442 w 3190322"/>
              <a:gd name="connsiteY7" fmla="*/ 313107 h 2987749"/>
              <a:gd name="connsiteX8" fmla="*/ 346112 w 3190322"/>
              <a:gd name="connsiteY8" fmla="*/ 221069 h 2987749"/>
              <a:gd name="connsiteX9" fmla="*/ 546470 w 3190322"/>
              <a:gd name="connsiteY9" fmla="*/ 96967 h 2987749"/>
              <a:gd name="connsiteX10" fmla="*/ 739517 w 3190322"/>
              <a:gd name="connsiteY10" fmla="*/ 25474 h 2987749"/>
              <a:gd name="connsiteX11" fmla="*/ 946852 w 3190322"/>
              <a:gd name="connsiteY11" fmla="*/ 0 h 2987749"/>
              <a:gd name="connsiteX12" fmla="*/ 1154187 w 3190322"/>
              <a:gd name="connsiteY12" fmla="*/ 21265 h 2987749"/>
              <a:gd name="connsiteX13" fmla="*/ 1350889 w 3190322"/>
              <a:gd name="connsiteY13" fmla="*/ 95693 h 2987749"/>
              <a:gd name="connsiteX14" fmla="*/ 1510378 w 3190322"/>
              <a:gd name="connsiteY14" fmla="*/ 207335 h 2987749"/>
              <a:gd name="connsiteX15" fmla="*/ 1604797 w 3190322"/>
              <a:gd name="connsiteY15" fmla="*/ 294777 h 2987749"/>
              <a:gd name="connsiteX16" fmla="*/ 1654471 w 3190322"/>
              <a:gd name="connsiteY16" fmla="*/ 361673 h 2987749"/>
              <a:gd name="connsiteX17" fmla="*/ 1772149 w 3190322"/>
              <a:gd name="connsiteY17" fmla="*/ 277554 h 2987749"/>
              <a:gd name="connsiteX18" fmla="*/ 1913860 w 3190322"/>
              <a:gd name="connsiteY18" fmla="*/ 213926 h 2987749"/>
              <a:gd name="connsiteX19" fmla="*/ 2055019 w 3190322"/>
              <a:gd name="connsiteY19" fmla="*/ 164251 h 2987749"/>
              <a:gd name="connsiteX20" fmla="*/ 2189754 w 3190322"/>
              <a:gd name="connsiteY20" fmla="*/ 147749 h 2987749"/>
              <a:gd name="connsiteX21" fmla="*/ 2366852 w 3190322"/>
              <a:gd name="connsiteY21" fmla="*/ 151790 h 2987749"/>
              <a:gd name="connsiteX22" fmla="*/ 2519916 w 3190322"/>
              <a:gd name="connsiteY22" fmla="*/ 185517 h 2987749"/>
              <a:gd name="connsiteX23" fmla="*/ 2699396 w 3190322"/>
              <a:gd name="connsiteY23" fmla="*/ 262325 h 2987749"/>
              <a:gd name="connsiteX24" fmla="*/ 2903243 w 3190322"/>
              <a:gd name="connsiteY24" fmla="*/ 409354 h 2987749"/>
              <a:gd name="connsiteX25" fmla="*/ 3052098 w 3190322"/>
              <a:gd name="connsiteY25" fmla="*/ 584791 h 2987749"/>
              <a:gd name="connsiteX26" fmla="*/ 3158424 w 3190322"/>
              <a:gd name="connsiteY26" fmla="*/ 813391 h 2987749"/>
              <a:gd name="connsiteX27" fmla="*/ 3190322 w 3190322"/>
              <a:gd name="connsiteY27" fmla="*/ 1047307 h 2987749"/>
              <a:gd name="connsiteX28" fmla="*/ 3185005 w 3190322"/>
              <a:gd name="connsiteY28" fmla="*/ 1254642 h 2987749"/>
              <a:gd name="connsiteX29" fmla="*/ 3137159 w 3190322"/>
              <a:gd name="connsiteY29" fmla="*/ 1430079 h 2987749"/>
              <a:gd name="connsiteX30" fmla="*/ 3073364 w 3190322"/>
              <a:gd name="connsiteY30" fmla="*/ 1568303 h 2987749"/>
              <a:gd name="connsiteX31" fmla="*/ 2972354 w 3190322"/>
              <a:gd name="connsiteY31" fmla="*/ 1690577 h 2987749"/>
              <a:gd name="connsiteX32" fmla="*/ 2812866 w 3190322"/>
              <a:gd name="connsiteY32" fmla="*/ 1823484 h 2987749"/>
              <a:gd name="connsiteX33" fmla="*/ 1398736 w 3190322"/>
              <a:gd name="connsiteY33" fmla="*/ 2987749 h 2987749"/>
              <a:gd name="connsiteX0" fmla="*/ 1398736 w 3190322"/>
              <a:gd name="connsiteY0" fmla="*/ 2987749 h 2987749"/>
              <a:gd name="connsiteX1" fmla="*/ 128145 w 3190322"/>
              <a:gd name="connsiteY1" fmla="*/ 1430079 h 2987749"/>
              <a:gd name="connsiteX2" fmla="*/ 34280 w 3190322"/>
              <a:gd name="connsiteY2" fmla="*/ 1209731 h 2987749"/>
              <a:gd name="connsiteX3" fmla="*/ 0 w 3190322"/>
              <a:gd name="connsiteY3" fmla="*/ 972879 h 2987749"/>
              <a:gd name="connsiteX4" fmla="*/ 8252 w 3190322"/>
              <a:gd name="connsiteY4" fmla="*/ 789745 h 2987749"/>
              <a:gd name="connsiteX5" fmla="*/ 59754 w 3190322"/>
              <a:gd name="connsiteY5" fmla="*/ 608437 h 2987749"/>
              <a:gd name="connsiteX6" fmla="*/ 138778 w 3190322"/>
              <a:gd name="connsiteY6" fmla="*/ 451884 h 2987749"/>
              <a:gd name="connsiteX7" fmla="*/ 243442 w 3190322"/>
              <a:gd name="connsiteY7" fmla="*/ 313107 h 2987749"/>
              <a:gd name="connsiteX8" fmla="*/ 346112 w 3190322"/>
              <a:gd name="connsiteY8" fmla="*/ 221069 h 2987749"/>
              <a:gd name="connsiteX9" fmla="*/ 546470 w 3190322"/>
              <a:gd name="connsiteY9" fmla="*/ 96967 h 2987749"/>
              <a:gd name="connsiteX10" fmla="*/ 739517 w 3190322"/>
              <a:gd name="connsiteY10" fmla="*/ 25474 h 2987749"/>
              <a:gd name="connsiteX11" fmla="*/ 946852 w 3190322"/>
              <a:gd name="connsiteY11" fmla="*/ 0 h 2987749"/>
              <a:gd name="connsiteX12" fmla="*/ 1154187 w 3190322"/>
              <a:gd name="connsiteY12" fmla="*/ 21265 h 2987749"/>
              <a:gd name="connsiteX13" fmla="*/ 1350889 w 3190322"/>
              <a:gd name="connsiteY13" fmla="*/ 95693 h 2987749"/>
              <a:gd name="connsiteX14" fmla="*/ 1510378 w 3190322"/>
              <a:gd name="connsiteY14" fmla="*/ 207335 h 2987749"/>
              <a:gd name="connsiteX15" fmla="*/ 1604797 w 3190322"/>
              <a:gd name="connsiteY15" fmla="*/ 294777 h 2987749"/>
              <a:gd name="connsiteX16" fmla="*/ 1654471 w 3190322"/>
              <a:gd name="connsiteY16" fmla="*/ 361673 h 2987749"/>
              <a:gd name="connsiteX17" fmla="*/ 1772149 w 3190322"/>
              <a:gd name="connsiteY17" fmla="*/ 277554 h 2987749"/>
              <a:gd name="connsiteX18" fmla="*/ 1913860 w 3190322"/>
              <a:gd name="connsiteY18" fmla="*/ 213926 h 2987749"/>
              <a:gd name="connsiteX19" fmla="*/ 2055019 w 3190322"/>
              <a:gd name="connsiteY19" fmla="*/ 164251 h 2987749"/>
              <a:gd name="connsiteX20" fmla="*/ 2189754 w 3190322"/>
              <a:gd name="connsiteY20" fmla="*/ 147749 h 2987749"/>
              <a:gd name="connsiteX21" fmla="*/ 2366852 w 3190322"/>
              <a:gd name="connsiteY21" fmla="*/ 151790 h 2987749"/>
              <a:gd name="connsiteX22" fmla="*/ 2519916 w 3190322"/>
              <a:gd name="connsiteY22" fmla="*/ 185517 h 2987749"/>
              <a:gd name="connsiteX23" fmla="*/ 2699396 w 3190322"/>
              <a:gd name="connsiteY23" fmla="*/ 262325 h 2987749"/>
              <a:gd name="connsiteX24" fmla="*/ 2903243 w 3190322"/>
              <a:gd name="connsiteY24" fmla="*/ 409354 h 2987749"/>
              <a:gd name="connsiteX25" fmla="*/ 3052098 w 3190322"/>
              <a:gd name="connsiteY25" fmla="*/ 584791 h 2987749"/>
              <a:gd name="connsiteX26" fmla="*/ 3158424 w 3190322"/>
              <a:gd name="connsiteY26" fmla="*/ 813391 h 2987749"/>
              <a:gd name="connsiteX27" fmla="*/ 3190322 w 3190322"/>
              <a:gd name="connsiteY27" fmla="*/ 1047307 h 2987749"/>
              <a:gd name="connsiteX28" fmla="*/ 3185005 w 3190322"/>
              <a:gd name="connsiteY28" fmla="*/ 1254642 h 2987749"/>
              <a:gd name="connsiteX29" fmla="*/ 3137159 w 3190322"/>
              <a:gd name="connsiteY29" fmla="*/ 1430079 h 2987749"/>
              <a:gd name="connsiteX30" fmla="*/ 3073364 w 3190322"/>
              <a:gd name="connsiteY30" fmla="*/ 1568303 h 2987749"/>
              <a:gd name="connsiteX31" fmla="*/ 2972354 w 3190322"/>
              <a:gd name="connsiteY31" fmla="*/ 1690577 h 2987749"/>
              <a:gd name="connsiteX32" fmla="*/ 2812866 w 3190322"/>
              <a:gd name="connsiteY32" fmla="*/ 1823484 h 2987749"/>
              <a:gd name="connsiteX33" fmla="*/ 1398736 w 3190322"/>
              <a:gd name="connsiteY33" fmla="*/ 2987749 h 2987749"/>
              <a:gd name="connsiteX0" fmla="*/ 1398736 w 3190322"/>
              <a:gd name="connsiteY0" fmla="*/ 2987749 h 2987749"/>
              <a:gd name="connsiteX1" fmla="*/ 128145 w 3190322"/>
              <a:gd name="connsiteY1" fmla="*/ 1430079 h 2987749"/>
              <a:gd name="connsiteX2" fmla="*/ 34280 w 3190322"/>
              <a:gd name="connsiteY2" fmla="*/ 1209731 h 2987749"/>
              <a:gd name="connsiteX3" fmla="*/ 0 w 3190322"/>
              <a:gd name="connsiteY3" fmla="*/ 972879 h 2987749"/>
              <a:gd name="connsiteX4" fmla="*/ 8252 w 3190322"/>
              <a:gd name="connsiteY4" fmla="*/ 789745 h 2987749"/>
              <a:gd name="connsiteX5" fmla="*/ 59754 w 3190322"/>
              <a:gd name="connsiteY5" fmla="*/ 608437 h 2987749"/>
              <a:gd name="connsiteX6" fmla="*/ 138778 w 3190322"/>
              <a:gd name="connsiteY6" fmla="*/ 451884 h 2987749"/>
              <a:gd name="connsiteX7" fmla="*/ 243442 w 3190322"/>
              <a:gd name="connsiteY7" fmla="*/ 313107 h 2987749"/>
              <a:gd name="connsiteX8" fmla="*/ 346112 w 3190322"/>
              <a:gd name="connsiteY8" fmla="*/ 221069 h 2987749"/>
              <a:gd name="connsiteX9" fmla="*/ 546470 w 3190322"/>
              <a:gd name="connsiteY9" fmla="*/ 96967 h 2987749"/>
              <a:gd name="connsiteX10" fmla="*/ 739517 w 3190322"/>
              <a:gd name="connsiteY10" fmla="*/ 25474 h 2987749"/>
              <a:gd name="connsiteX11" fmla="*/ 946852 w 3190322"/>
              <a:gd name="connsiteY11" fmla="*/ 0 h 2987749"/>
              <a:gd name="connsiteX12" fmla="*/ 1154187 w 3190322"/>
              <a:gd name="connsiteY12" fmla="*/ 21265 h 2987749"/>
              <a:gd name="connsiteX13" fmla="*/ 1350889 w 3190322"/>
              <a:gd name="connsiteY13" fmla="*/ 95693 h 2987749"/>
              <a:gd name="connsiteX14" fmla="*/ 1510378 w 3190322"/>
              <a:gd name="connsiteY14" fmla="*/ 207335 h 2987749"/>
              <a:gd name="connsiteX15" fmla="*/ 1604797 w 3190322"/>
              <a:gd name="connsiteY15" fmla="*/ 294777 h 2987749"/>
              <a:gd name="connsiteX16" fmla="*/ 1654471 w 3190322"/>
              <a:gd name="connsiteY16" fmla="*/ 361673 h 2987749"/>
              <a:gd name="connsiteX17" fmla="*/ 1772149 w 3190322"/>
              <a:gd name="connsiteY17" fmla="*/ 277554 h 2987749"/>
              <a:gd name="connsiteX18" fmla="*/ 1913860 w 3190322"/>
              <a:gd name="connsiteY18" fmla="*/ 213926 h 2987749"/>
              <a:gd name="connsiteX19" fmla="*/ 2055019 w 3190322"/>
              <a:gd name="connsiteY19" fmla="*/ 164251 h 2987749"/>
              <a:gd name="connsiteX20" fmla="*/ 2189754 w 3190322"/>
              <a:gd name="connsiteY20" fmla="*/ 147749 h 2987749"/>
              <a:gd name="connsiteX21" fmla="*/ 2366852 w 3190322"/>
              <a:gd name="connsiteY21" fmla="*/ 151790 h 2987749"/>
              <a:gd name="connsiteX22" fmla="*/ 2519916 w 3190322"/>
              <a:gd name="connsiteY22" fmla="*/ 185517 h 2987749"/>
              <a:gd name="connsiteX23" fmla="*/ 2699396 w 3190322"/>
              <a:gd name="connsiteY23" fmla="*/ 262325 h 2987749"/>
              <a:gd name="connsiteX24" fmla="*/ 2903243 w 3190322"/>
              <a:gd name="connsiteY24" fmla="*/ 409354 h 2987749"/>
              <a:gd name="connsiteX25" fmla="*/ 3052098 w 3190322"/>
              <a:gd name="connsiteY25" fmla="*/ 584791 h 2987749"/>
              <a:gd name="connsiteX26" fmla="*/ 3158424 w 3190322"/>
              <a:gd name="connsiteY26" fmla="*/ 813391 h 2987749"/>
              <a:gd name="connsiteX27" fmla="*/ 3190322 w 3190322"/>
              <a:gd name="connsiteY27" fmla="*/ 1047307 h 2987749"/>
              <a:gd name="connsiteX28" fmla="*/ 3185005 w 3190322"/>
              <a:gd name="connsiteY28" fmla="*/ 1254642 h 2987749"/>
              <a:gd name="connsiteX29" fmla="*/ 3137159 w 3190322"/>
              <a:gd name="connsiteY29" fmla="*/ 1430079 h 2987749"/>
              <a:gd name="connsiteX30" fmla="*/ 3073364 w 3190322"/>
              <a:gd name="connsiteY30" fmla="*/ 1568303 h 2987749"/>
              <a:gd name="connsiteX31" fmla="*/ 2972354 w 3190322"/>
              <a:gd name="connsiteY31" fmla="*/ 1690577 h 2987749"/>
              <a:gd name="connsiteX32" fmla="*/ 2812866 w 3190322"/>
              <a:gd name="connsiteY32" fmla="*/ 1823484 h 2987749"/>
              <a:gd name="connsiteX33" fmla="*/ 1398736 w 3190322"/>
              <a:gd name="connsiteY33" fmla="*/ 2987749 h 2987749"/>
              <a:gd name="connsiteX0" fmla="*/ 1398736 w 3190322"/>
              <a:gd name="connsiteY0" fmla="*/ 2987749 h 2987749"/>
              <a:gd name="connsiteX1" fmla="*/ 128145 w 3190322"/>
              <a:gd name="connsiteY1" fmla="*/ 1430079 h 2987749"/>
              <a:gd name="connsiteX2" fmla="*/ 34280 w 3190322"/>
              <a:gd name="connsiteY2" fmla="*/ 1209731 h 2987749"/>
              <a:gd name="connsiteX3" fmla="*/ 0 w 3190322"/>
              <a:gd name="connsiteY3" fmla="*/ 972879 h 2987749"/>
              <a:gd name="connsiteX4" fmla="*/ 10634 w 3190322"/>
              <a:gd name="connsiteY4" fmla="*/ 787363 h 2987749"/>
              <a:gd name="connsiteX5" fmla="*/ 59754 w 3190322"/>
              <a:gd name="connsiteY5" fmla="*/ 608437 h 2987749"/>
              <a:gd name="connsiteX6" fmla="*/ 138778 w 3190322"/>
              <a:gd name="connsiteY6" fmla="*/ 451884 h 2987749"/>
              <a:gd name="connsiteX7" fmla="*/ 243442 w 3190322"/>
              <a:gd name="connsiteY7" fmla="*/ 313107 h 2987749"/>
              <a:gd name="connsiteX8" fmla="*/ 346112 w 3190322"/>
              <a:gd name="connsiteY8" fmla="*/ 221069 h 2987749"/>
              <a:gd name="connsiteX9" fmla="*/ 546470 w 3190322"/>
              <a:gd name="connsiteY9" fmla="*/ 96967 h 2987749"/>
              <a:gd name="connsiteX10" fmla="*/ 739517 w 3190322"/>
              <a:gd name="connsiteY10" fmla="*/ 25474 h 2987749"/>
              <a:gd name="connsiteX11" fmla="*/ 946852 w 3190322"/>
              <a:gd name="connsiteY11" fmla="*/ 0 h 2987749"/>
              <a:gd name="connsiteX12" fmla="*/ 1154187 w 3190322"/>
              <a:gd name="connsiteY12" fmla="*/ 21265 h 2987749"/>
              <a:gd name="connsiteX13" fmla="*/ 1350889 w 3190322"/>
              <a:gd name="connsiteY13" fmla="*/ 95693 h 2987749"/>
              <a:gd name="connsiteX14" fmla="*/ 1510378 w 3190322"/>
              <a:gd name="connsiteY14" fmla="*/ 207335 h 2987749"/>
              <a:gd name="connsiteX15" fmla="*/ 1604797 w 3190322"/>
              <a:gd name="connsiteY15" fmla="*/ 294777 h 2987749"/>
              <a:gd name="connsiteX16" fmla="*/ 1654471 w 3190322"/>
              <a:gd name="connsiteY16" fmla="*/ 361673 h 2987749"/>
              <a:gd name="connsiteX17" fmla="*/ 1772149 w 3190322"/>
              <a:gd name="connsiteY17" fmla="*/ 277554 h 2987749"/>
              <a:gd name="connsiteX18" fmla="*/ 1913860 w 3190322"/>
              <a:gd name="connsiteY18" fmla="*/ 213926 h 2987749"/>
              <a:gd name="connsiteX19" fmla="*/ 2055019 w 3190322"/>
              <a:gd name="connsiteY19" fmla="*/ 164251 h 2987749"/>
              <a:gd name="connsiteX20" fmla="*/ 2189754 w 3190322"/>
              <a:gd name="connsiteY20" fmla="*/ 147749 h 2987749"/>
              <a:gd name="connsiteX21" fmla="*/ 2366852 w 3190322"/>
              <a:gd name="connsiteY21" fmla="*/ 151790 h 2987749"/>
              <a:gd name="connsiteX22" fmla="*/ 2519916 w 3190322"/>
              <a:gd name="connsiteY22" fmla="*/ 185517 h 2987749"/>
              <a:gd name="connsiteX23" fmla="*/ 2699396 w 3190322"/>
              <a:gd name="connsiteY23" fmla="*/ 262325 h 2987749"/>
              <a:gd name="connsiteX24" fmla="*/ 2903243 w 3190322"/>
              <a:gd name="connsiteY24" fmla="*/ 409354 h 2987749"/>
              <a:gd name="connsiteX25" fmla="*/ 3052098 w 3190322"/>
              <a:gd name="connsiteY25" fmla="*/ 584791 h 2987749"/>
              <a:gd name="connsiteX26" fmla="*/ 3158424 w 3190322"/>
              <a:gd name="connsiteY26" fmla="*/ 813391 h 2987749"/>
              <a:gd name="connsiteX27" fmla="*/ 3190322 w 3190322"/>
              <a:gd name="connsiteY27" fmla="*/ 1047307 h 2987749"/>
              <a:gd name="connsiteX28" fmla="*/ 3185005 w 3190322"/>
              <a:gd name="connsiteY28" fmla="*/ 1254642 h 2987749"/>
              <a:gd name="connsiteX29" fmla="*/ 3137159 w 3190322"/>
              <a:gd name="connsiteY29" fmla="*/ 1430079 h 2987749"/>
              <a:gd name="connsiteX30" fmla="*/ 3073364 w 3190322"/>
              <a:gd name="connsiteY30" fmla="*/ 1568303 h 2987749"/>
              <a:gd name="connsiteX31" fmla="*/ 2972354 w 3190322"/>
              <a:gd name="connsiteY31" fmla="*/ 1690577 h 2987749"/>
              <a:gd name="connsiteX32" fmla="*/ 2812866 w 3190322"/>
              <a:gd name="connsiteY32" fmla="*/ 1823484 h 2987749"/>
              <a:gd name="connsiteX33" fmla="*/ 1398736 w 3190322"/>
              <a:gd name="connsiteY33" fmla="*/ 2987749 h 2987749"/>
              <a:gd name="connsiteX0" fmla="*/ 1396354 w 3187940"/>
              <a:gd name="connsiteY0" fmla="*/ 2987749 h 2987749"/>
              <a:gd name="connsiteX1" fmla="*/ 125763 w 3187940"/>
              <a:gd name="connsiteY1" fmla="*/ 1430079 h 2987749"/>
              <a:gd name="connsiteX2" fmla="*/ 31898 w 3187940"/>
              <a:gd name="connsiteY2" fmla="*/ 1209731 h 2987749"/>
              <a:gd name="connsiteX3" fmla="*/ 0 w 3187940"/>
              <a:gd name="connsiteY3" fmla="*/ 970497 h 2987749"/>
              <a:gd name="connsiteX4" fmla="*/ 8252 w 3187940"/>
              <a:gd name="connsiteY4" fmla="*/ 787363 h 2987749"/>
              <a:gd name="connsiteX5" fmla="*/ 57372 w 3187940"/>
              <a:gd name="connsiteY5" fmla="*/ 608437 h 2987749"/>
              <a:gd name="connsiteX6" fmla="*/ 136396 w 3187940"/>
              <a:gd name="connsiteY6" fmla="*/ 451884 h 2987749"/>
              <a:gd name="connsiteX7" fmla="*/ 241060 w 3187940"/>
              <a:gd name="connsiteY7" fmla="*/ 313107 h 2987749"/>
              <a:gd name="connsiteX8" fmla="*/ 343730 w 3187940"/>
              <a:gd name="connsiteY8" fmla="*/ 221069 h 2987749"/>
              <a:gd name="connsiteX9" fmla="*/ 544088 w 3187940"/>
              <a:gd name="connsiteY9" fmla="*/ 96967 h 2987749"/>
              <a:gd name="connsiteX10" fmla="*/ 737135 w 3187940"/>
              <a:gd name="connsiteY10" fmla="*/ 25474 h 2987749"/>
              <a:gd name="connsiteX11" fmla="*/ 944470 w 3187940"/>
              <a:gd name="connsiteY11" fmla="*/ 0 h 2987749"/>
              <a:gd name="connsiteX12" fmla="*/ 1151805 w 3187940"/>
              <a:gd name="connsiteY12" fmla="*/ 21265 h 2987749"/>
              <a:gd name="connsiteX13" fmla="*/ 1348507 w 3187940"/>
              <a:gd name="connsiteY13" fmla="*/ 95693 h 2987749"/>
              <a:gd name="connsiteX14" fmla="*/ 1507996 w 3187940"/>
              <a:gd name="connsiteY14" fmla="*/ 207335 h 2987749"/>
              <a:gd name="connsiteX15" fmla="*/ 1602415 w 3187940"/>
              <a:gd name="connsiteY15" fmla="*/ 294777 h 2987749"/>
              <a:gd name="connsiteX16" fmla="*/ 1652089 w 3187940"/>
              <a:gd name="connsiteY16" fmla="*/ 361673 h 2987749"/>
              <a:gd name="connsiteX17" fmla="*/ 1769767 w 3187940"/>
              <a:gd name="connsiteY17" fmla="*/ 277554 h 2987749"/>
              <a:gd name="connsiteX18" fmla="*/ 1911478 w 3187940"/>
              <a:gd name="connsiteY18" fmla="*/ 213926 h 2987749"/>
              <a:gd name="connsiteX19" fmla="*/ 2052637 w 3187940"/>
              <a:gd name="connsiteY19" fmla="*/ 164251 h 2987749"/>
              <a:gd name="connsiteX20" fmla="*/ 2187372 w 3187940"/>
              <a:gd name="connsiteY20" fmla="*/ 147749 h 2987749"/>
              <a:gd name="connsiteX21" fmla="*/ 2364470 w 3187940"/>
              <a:gd name="connsiteY21" fmla="*/ 151790 h 2987749"/>
              <a:gd name="connsiteX22" fmla="*/ 2517534 w 3187940"/>
              <a:gd name="connsiteY22" fmla="*/ 185517 h 2987749"/>
              <a:gd name="connsiteX23" fmla="*/ 2697014 w 3187940"/>
              <a:gd name="connsiteY23" fmla="*/ 262325 h 2987749"/>
              <a:gd name="connsiteX24" fmla="*/ 2900861 w 3187940"/>
              <a:gd name="connsiteY24" fmla="*/ 409354 h 2987749"/>
              <a:gd name="connsiteX25" fmla="*/ 3049716 w 3187940"/>
              <a:gd name="connsiteY25" fmla="*/ 584791 h 2987749"/>
              <a:gd name="connsiteX26" fmla="*/ 3156042 w 3187940"/>
              <a:gd name="connsiteY26" fmla="*/ 813391 h 2987749"/>
              <a:gd name="connsiteX27" fmla="*/ 3187940 w 3187940"/>
              <a:gd name="connsiteY27" fmla="*/ 1047307 h 2987749"/>
              <a:gd name="connsiteX28" fmla="*/ 3182623 w 3187940"/>
              <a:gd name="connsiteY28" fmla="*/ 1254642 h 2987749"/>
              <a:gd name="connsiteX29" fmla="*/ 3134777 w 3187940"/>
              <a:gd name="connsiteY29" fmla="*/ 1430079 h 2987749"/>
              <a:gd name="connsiteX30" fmla="*/ 3070982 w 3187940"/>
              <a:gd name="connsiteY30" fmla="*/ 1568303 h 2987749"/>
              <a:gd name="connsiteX31" fmla="*/ 2969972 w 3187940"/>
              <a:gd name="connsiteY31" fmla="*/ 1690577 h 2987749"/>
              <a:gd name="connsiteX32" fmla="*/ 2810484 w 3187940"/>
              <a:gd name="connsiteY32" fmla="*/ 1823484 h 2987749"/>
              <a:gd name="connsiteX33" fmla="*/ 1396354 w 3187940"/>
              <a:gd name="connsiteY33" fmla="*/ 2987749 h 2987749"/>
              <a:gd name="connsiteX0" fmla="*/ 1396354 w 3187940"/>
              <a:gd name="connsiteY0" fmla="*/ 2987749 h 2987749"/>
              <a:gd name="connsiteX1" fmla="*/ 125763 w 3187940"/>
              <a:gd name="connsiteY1" fmla="*/ 1430079 h 2987749"/>
              <a:gd name="connsiteX2" fmla="*/ 34279 w 3187940"/>
              <a:gd name="connsiteY2" fmla="*/ 1207350 h 2987749"/>
              <a:gd name="connsiteX3" fmla="*/ 0 w 3187940"/>
              <a:gd name="connsiteY3" fmla="*/ 970497 h 2987749"/>
              <a:gd name="connsiteX4" fmla="*/ 8252 w 3187940"/>
              <a:gd name="connsiteY4" fmla="*/ 787363 h 2987749"/>
              <a:gd name="connsiteX5" fmla="*/ 57372 w 3187940"/>
              <a:gd name="connsiteY5" fmla="*/ 608437 h 2987749"/>
              <a:gd name="connsiteX6" fmla="*/ 136396 w 3187940"/>
              <a:gd name="connsiteY6" fmla="*/ 451884 h 2987749"/>
              <a:gd name="connsiteX7" fmla="*/ 241060 w 3187940"/>
              <a:gd name="connsiteY7" fmla="*/ 313107 h 2987749"/>
              <a:gd name="connsiteX8" fmla="*/ 343730 w 3187940"/>
              <a:gd name="connsiteY8" fmla="*/ 221069 h 2987749"/>
              <a:gd name="connsiteX9" fmla="*/ 544088 w 3187940"/>
              <a:gd name="connsiteY9" fmla="*/ 96967 h 2987749"/>
              <a:gd name="connsiteX10" fmla="*/ 737135 w 3187940"/>
              <a:gd name="connsiteY10" fmla="*/ 25474 h 2987749"/>
              <a:gd name="connsiteX11" fmla="*/ 944470 w 3187940"/>
              <a:gd name="connsiteY11" fmla="*/ 0 h 2987749"/>
              <a:gd name="connsiteX12" fmla="*/ 1151805 w 3187940"/>
              <a:gd name="connsiteY12" fmla="*/ 21265 h 2987749"/>
              <a:gd name="connsiteX13" fmla="*/ 1348507 w 3187940"/>
              <a:gd name="connsiteY13" fmla="*/ 95693 h 2987749"/>
              <a:gd name="connsiteX14" fmla="*/ 1507996 w 3187940"/>
              <a:gd name="connsiteY14" fmla="*/ 207335 h 2987749"/>
              <a:gd name="connsiteX15" fmla="*/ 1602415 w 3187940"/>
              <a:gd name="connsiteY15" fmla="*/ 294777 h 2987749"/>
              <a:gd name="connsiteX16" fmla="*/ 1652089 w 3187940"/>
              <a:gd name="connsiteY16" fmla="*/ 361673 h 2987749"/>
              <a:gd name="connsiteX17" fmla="*/ 1769767 w 3187940"/>
              <a:gd name="connsiteY17" fmla="*/ 277554 h 2987749"/>
              <a:gd name="connsiteX18" fmla="*/ 1911478 w 3187940"/>
              <a:gd name="connsiteY18" fmla="*/ 213926 h 2987749"/>
              <a:gd name="connsiteX19" fmla="*/ 2052637 w 3187940"/>
              <a:gd name="connsiteY19" fmla="*/ 164251 h 2987749"/>
              <a:gd name="connsiteX20" fmla="*/ 2187372 w 3187940"/>
              <a:gd name="connsiteY20" fmla="*/ 147749 h 2987749"/>
              <a:gd name="connsiteX21" fmla="*/ 2364470 w 3187940"/>
              <a:gd name="connsiteY21" fmla="*/ 151790 h 2987749"/>
              <a:gd name="connsiteX22" fmla="*/ 2517534 w 3187940"/>
              <a:gd name="connsiteY22" fmla="*/ 185517 h 2987749"/>
              <a:gd name="connsiteX23" fmla="*/ 2697014 w 3187940"/>
              <a:gd name="connsiteY23" fmla="*/ 262325 h 2987749"/>
              <a:gd name="connsiteX24" fmla="*/ 2900861 w 3187940"/>
              <a:gd name="connsiteY24" fmla="*/ 409354 h 2987749"/>
              <a:gd name="connsiteX25" fmla="*/ 3049716 w 3187940"/>
              <a:gd name="connsiteY25" fmla="*/ 584791 h 2987749"/>
              <a:gd name="connsiteX26" fmla="*/ 3156042 w 3187940"/>
              <a:gd name="connsiteY26" fmla="*/ 813391 h 2987749"/>
              <a:gd name="connsiteX27" fmla="*/ 3187940 w 3187940"/>
              <a:gd name="connsiteY27" fmla="*/ 1047307 h 2987749"/>
              <a:gd name="connsiteX28" fmla="*/ 3182623 w 3187940"/>
              <a:gd name="connsiteY28" fmla="*/ 1254642 h 2987749"/>
              <a:gd name="connsiteX29" fmla="*/ 3134777 w 3187940"/>
              <a:gd name="connsiteY29" fmla="*/ 1430079 h 2987749"/>
              <a:gd name="connsiteX30" fmla="*/ 3070982 w 3187940"/>
              <a:gd name="connsiteY30" fmla="*/ 1568303 h 2987749"/>
              <a:gd name="connsiteX31" fmla="*/ 2969972 w 3187940"/>
              <a:gd name="connsiteY31" fmla="*/ 1690577 h 2987749"/>
              <a:gd name="connsiteX32" fmla="*/ 2810484 w 3187940"/>
              <a:gd name="connsiteY32" fmla="*/ 1823484 h 2987749"/>
              <a:gd name="connsiteX33" fmla="*/ 1396354 w 3187940"/>
              <a:gd name="connsiteY33" fmla="*/ 2987749 h 2987749"/>
              <a:gd name="connsiteX0" fmla="*/ 1396354 w 3187940"/>
              <a:gd name="connsiteY0" fmla="*/ 2987749 h 2987749"/>
              <a:gd name="connsiteX1" fmla="*/ 125763 w 3187940"/>
              <a:gd name="connsiteY1" fmla="*/ 1430079 h 2987749"/>
              <a:gd name="connsiteX2" fmla="*/ 34279 w 3187940"/>
              <a:gd name="connsiteY2" fmla="*/ 1207350 h 2987749"/>
              <a:gd name="connsiteX3" fmla="*/ 0 w 3187940"/>
              <a:gd name="connsiteY3" fmla="*/ 970497 h 2987749"/>
              <a:gd name="connsiteX4" fmla="*/ 8252 w 3187940"/>
              <a:gd name="connsiteY4" fmla="*/ 787363 h 2987749"/>
              <a:gd name="connsiteX5" fmla="*/ 57372 w 3187940"/>
              <a:gd name="connsiteY5" fmla="*/ 608437 h 2987749"/>
              <a:gd name="connsiteX6" fmla="*/ 136396 w 3187940"/>
              <a:gd name="connsiteY6" fmla="*/ 451884 h 2987749"/>
              <a:gd name="connsiteX7" fmla="*/ 241060 w 3187940"/>
              <a:gd name="connsiteY7" fmla="*/ 313107 h 2987749"/>
              <a:gd name="connsiteX8" fmla="*/ 343730 w 3187940"/>
              <a:gd name="connsiteY8" fmla="*/ 221069 h 2987749"/>
              <a:gd name="connsiteX9" fmla="*/ 544088 w 3187940"/>
              <a:gd name="connsiteY9" fmla="*/ 96967 h 2987749"/>
              <a:gd name="connsiteX10" fmla="*/ 737135 w 3187940"/>
              <a:gd name="connsiteY10" fmla="*/ 25474 h 2987749"/>
              <a:gd name="connsiteX11" fmla="*/ 944470 w 3187940"/>
              <a:gd name="connsiteY11" fmla="*/ 0 h 2987749"/>
              <a:gd name="connsiteX12" fmla="*/ 1151805 w 3187940"/>
              <a:gd name="connsiteY12" fmla="*/ 21265 h 2987749"/>
              <a:gd name="connsiteX13" fmla="*/ 1348507 w 3187940"/>
              <a:gd name="connsiteY13" fmla="*/ 95693 h 2987749"/>
              <a:gd name="connsiteX14" fmla="*/ 1507996 w 3187940"/>
              <a:gd name="connsiteY14" fmla="*/ 207335 h 2987749"/>
              <a:gd name="connsiteX15" fmla="*/ 1602415 w 3187940"/>
              <a:gd name="connsiteY15" fmla="*/ 294777 h 2987749"/>
              <a:gd name="connsiteX16" fmla="*/ 1652089 w 3187940"/>
              <a:gd name="connsiteY16" fmla="*/ 361673 h 2987749"/>
              <a:gd name="connsiteX17" fmla="*/ 1769767 w 3187940"/>
              <a:gd name="connsiteY17" fmla="*/ 277554 h 2987749"/>
              <a:gd name="connsiteX18" fmla="*/ 1911478 w 3187940"/>
              <a:gd name="connsiteY18" fmla="*/ 213926 h 2987749"/>
              <a:gd name="connsiteX19" fmla="*/ 2052637 w 3187940"/>
              <a:gd name="connsiteY19" fmla="*/ 164251 h 2987749"/>
              <a:gd name="connsiteX20" fmla="*/ 2187372 w 3187940"/>
              <a:gd name="connsiteY20" fmla="*/ 147749 h 2987749"/>
              <a:gd name="connsiteX21" fmla="*/ 2364470 w 3187940"/>
              <a:gd name="connsiteY21" fmla="*/ 151790 h 2987749"/>
              <a:gd name="connsiteX22" fmla="*/ 2517534 w 3187940"/>
              <a:gd name="connsiteY22" fmla="*/ 190279 h 2987749"/>
              <a:gd name="connsiteX23" fmla="*/ 2697014 w 3187940"/>
              <a:gd name="connsiteY23" fmla="*/ 262325 h 2987749"/>
              <a:gd name="connsiteX24" fmla="*/ 2900861 w 3187940"/>
              <a:gd name="connsiteY24" fmla="*/ 409354 h 2987749"/>
              <a:gd name="connsiteX25" fmla="*/ 3049716 w 3187940"/>
              <a:gd name="connsiteY25" fmla="*/ 584791 h 2987749"/>
              <a:gd name="connsiteX26" fmla="*/ 3156042 w 3187940"/>
              <a:gd name="connsiteY26" fmla="*/ 813391 h 2987749"/>
              <a:gd name="connsiteX27" fmla="*/ 3187940 w 3187940"/>
              <a:gd name="connsiteY27" fmla="*/ 1047307 h 2987749"/>
              <a:gd name="connsiteX28" fmla="*/ 3182623 w 3187940"/>
              <a:gd name="connsiteY28" fmla="*/ 1254642 h 2987749"/>
              <a:gd name="connsiteX29" fmla="*/ 3134777 w 3187940"/>
              <a:gd name="connsiteY29" fmla="*/ 1430079 h 2987749"/>
              <a:gd name="connsiteX30" fmla="*/ 3070982 w 3187940"/>
              <a:gd name="connsiteY30" fmla="*/ 1568303 h 2987749"/>
              <a:gd name="connsiteX31" fmla="*/ 2969972 w 3187940"/>
              <a:gd name="connsiteY31" fmla="*/ 1690577 h 2987749"/>
              <a:gd name="connsiteX32" fmla="*/ 2810484 w 3187940"/>
              <a:gd name="connsiteY32" fmla="*/ 1823484 h 2987749"/>
              <a:gd name="connsiteX33" fmla="*/ 1396354 w 3187940"/>
              <a:gd name="connsiteY33" fmla="*/ 2987749 h 2987749"/>
              <a:gd name="connsiteX0" fmla="*/ 1396354 w 3187940"/>
              <a:gd name="connsiteY0" fmla="*/ 2987749 h 2987749"/>
              <a:gd name="connsiteX1" fmla="*/ 125763 w 3187940"/>
              <a:gd name="connsiteY1" fmla="*/ 1430079 h 2987749"/>
              <a:gd name="connsiteX2" fmla="*/ 34279 w 3187940"/>
              <a:gd name="connsiteY2" fmla="*/ 1207350 h 2987749"/>
              <a:gd name="connsiteX3" fmla="*/ 0 w 3187940"/>
              <a:gd name="connsiteY3" fmla="*/ 970497 h 2987749"/>
              <a:gd name="connsiteX4" fmla="*/ 8252 w 3187940"/>
              <a:gd name="connsiteY4" fmla="*/ 787363 h 2987749"/>
              <a:gd name="connsiteX5" fmla="*/ 57372 w 3187940"/>
              <a:gd name="connsiteY5" fmla="*/ 608437 h 2987749"/>
              <a:gd name="connsiteX6" fmla="*/ 136396 w 3187940"/>
              <a:gd name="connsiteY6" fmla="*/ 451884 h 2987749"/>
              <a:gd name="connsiteX7" fmla="*/ 241060 w 3187940"/>
              <a:gd name="connsiteY7" fmla="*/ 313107 h 2987749"/>
              <a:gd name="connsiteX8" fmla="*/ 343730 w 3187940"/>
              <a:gd name="connsiteY8" fmla="*/ 221069 h 2987749"/>
              <a:gd name="connsiteX9" fmla="*/ 544088 w 3187940"/>
              <a:gd name="connsiteY9" fmla="*/ 96967 h 2987749"/>
              <a:gd name="connsiteX10" fmla="*/ 737135 w 3187940"/>
              <a:gd name="connsiteY10" fmla="*/ 25474 h 2987749"/>
              <a:gd name="connsiteX11" fmla="*/ 944470 w 3187940"/>
              <a:gd name="connsiteY11" fmla="*/ 0 h 2987749"/>
              <a:gd name="connsiteX12" fmla="*/ 1151805 w 3187940"/>
              <a:gd name="connsiteY12" fmla="*/ 21265 h 2987749"/>
              <a:gd name="connsiteX13" fmla="*/ 1348507 w 3187940"/>
              <a:gd name="connsiteY13" fmla="*/ 95693 h 2987749"/>
              <a:gd name="connsiteX14" fmla="*/ 1507996 w 3187940"/>
              <a:gd name="connsiteY14" fmla="*/ 207335 h 2987749"/>
              <a:gd name="connsiteX15" fmla="*/ 1602415 w 3187940"/>
              <a:gd name="connsiteY15" fmla="*/ 294777 h 2987749"/>
              <a:gd name="connsiteX16" fmla="*/ 1652089 w 3187940"/>
              <a:gd name="connsiteY16" fmla="*/ 361673 h 2987749"/>
              <a:gd name="connsiteX17" fmla="*/ 1769767 w 3187940"/>
              <a:gd name="connsiteY17" fmla="*/ 277554 h 2987749"/>
              <a:gd name="connsiteX18" fmla="*/ 1911478 w 3187940"/>
              <a:gd name="connsiteY18" fmla="*/ 213926 h 2987749"/>
              <a:gd name="connsiteX19" fmla="*/ 2052637 w 3187940"/>
              <a:gd name="connsiteY19" fmla="*/ 169013 h 2987749"/>
              <a:gd name="connsiteX20" fmla="*/ 2187372 w 3187940"/>
              <a:gd name="connsiteY20" fmla="*/ 147749 h 2987749"/>
              <a:gd name="connsiteX21" fmla="*/ 2364470 w 3187940"/>
              <a:gd name="connsiteY21" fmla="*/ 151790 h 2987749"/>
              <a:gd name="connsiteX22" fmla="*/ 2517534 w 3187940"/>
              <a:gd name="connsiteY22" fmla="*/ 190279 h 2987749"/>
              <a:gd name="connsiteX23" fmla="*/ 2697014 w 3187940"/>
              <a:gd name="connsiteY23" fmla="*/ 262325 h 2987749"/>
              <a:gd name="connsiteX24" fmla="*/ 2900861 w 3187940"/>
              <a:gd name="connsiteY24" fmla="*/ 409354 h 2987749"/>
              <a:gd name="connsiteX25" fmla="*/ 3049716 w 3187940"/>
              <a:gd name="connsiteY25" fmla="*/ 584791 h 2987749"/>
              <a:gd name="connsiteX26" fmla="*/ 3156042 w 3187940"/>
              <a:gd name="connsiteY26" fmla="*/ 813391 h 2987749"/>
              <a:gd name="connsiteX27" fmla="*/ 3187940 w 3187940"/>
              <a:gd name="connsiteY27" fmla="*/ 1047307 h 2987749"/>
              <a:gd name="connsiteX28" fmla="*/ 3182623 w 3187940"/>
              <a:gd name="connsiteY28" fmla="*/ 1254642 h 2987749"/>
              <a:gd name="connsiteX29" fmla="*/ 3134777 w 3187940"/>
              <a:gd name="connsiteY29" fmla="*/ 1430079 h 2987749"/>
              <a:gd name="connsiteX30" fmla="*/ 3070982 w 3187940"/>
              <a:gd name="connsiteY30" fmla="*/ 1568303 h 2987749"/>
              <a:gd name="connsiteX31" fmla="*/ 2969972 w 3187940"/>
              <a:gd name="connsiteY31" fmla="*/ 1690577 h 2987749"/>
              <a:gd name="connsiteX32" fmla="*/ 2810484 w 3187940"/>
              <a:gd name="connsiteY32" fmla="*/ 1823484 h 2987749"/>
              <a:gd name="connsiteX33" fmla="*/ 1396354 w 3187940"/>
              <a:gd name="connsiteY33" fmla="*/ 2987749 h 2987749"/>
              <a:gd name="connsiteX0" fmla="*/ 1396354 w 3187940"/>
              <a:gd name="connsiteY0" fmla="*/ 2987749 h 2987749"/>
              <a:gd name="connsiteX1" fmla="*/ 125763 w 3187940"/>
              <a:gd name="connsiteY1" fmla="*/ 1430079 h 2987749"/>
              <a:gd name="connsiteX2" fmla="*/ 34279 w 3187940"/>
              <a:gd name="connsiteY2" fmla="*/ 1207350 h 2987749"/>
              <a:gd name="connsiteX3" fmla="*/ 0 w 3187940"/>
              <a:gd name="connsiteY3" fmla="*/ 970497 h 2987749"/>
              <a:gd name="connsiteX4" fmla="*/ 8252 w 3187940"/>
              <a:gd name="connsiteY4" fmla="*/ 787363 h 2987749"/>
              <a:gd name="connsiteX5" fmla="*/ 57372 w 3187940"/>
              <a:gd name="connsiteY5" fmla="*/ 608437 h 2987749"/>
              <a:gd name="connsiteX6" fmla="*/ 136396 w 3187940"/>
              <a:gd name="connsiteY6" fmla="*/ 451884 h 2987749"/>
              <a:gd name="connsiteX7" fmla="*/ 241060 w 3187940"/>
              <a:gd name="connsiteY7" fmla="*/ 313107 h 2987749"/>
              <a:gd name="connsiteX8" fmla="*/ 343730 w 3187940"/>
              <a:gd name="connsiteY8" fmla="*/ 221069 h 2987749"/>
              <a:gd name="connsiteX9" fmla="*/ 544088 w 3187940"/>
              <a:gd name="connsiteY9" fmla="*/ 96967 h 2987749"/>
              <a:gd name="connsiteX10" fmla="*/ 737135 w 3187940"/>
              <a:gd name="connsiteY10" fmla="*/ 25474 h 2987749"/>
              <a:gd name="connsiteX11" fmla="*/ 944470 w 3187940"/>
              <a:gd name="connsiteY11" fmla="*/ 0 h 2987749"/>
              <a:gd name="connsiteX12" fmla="*/ 1151805 w 3187940"/>
              <a:gd name="connsiteY12" fmla="*/ 21265 h 2987749"/>
              <a:gd name="connsiteX13" fmla="*/ 1348507 w 3187940"/>
              <a:gd name="connsiteY13" fmla="*/ 95693 h 2987749"/>
              <a:gd name="connsiteX14" fmla="*/ 1507996 w 3187940"/>
              <a:gd name="connsiteY14" fmla="*/ 207335 h 2987749"/>
              <a:gd name="connsiteX15" fmla="*/ 1602415 w 3187940"/>
              <a:gd name="connsiteY15" fmla="*/ 294777 h 2987749"/>
              <a:gd name="connsiteX16" fmla="*/ 1652089 w 3187940"/>
              <a:gd name="connsiteY16" fmla="*/ 361673 h 2987749"/>
              <a:gd name="connsiteX17" fmla="*/ 1769767 w 3187940"/>
              <a:gd name="connsiteY17" fmla="*/ 277554 h 2987749"/>
              <a:gd name="connsiteX18" fmla="*/ 1911478 w 3187940"/>
              <a:gd name="connsiteY18" fmla="*/ 213926 h 2987749"/>
              <a:gd name="connsiteX19" fmla="*/ 2052637 w 3187940"/>
              <a:gd name="connsiteY19" fmla="*/ 169013 h 2987749"/>
              <a:gd name="connsiteX20" fmla="*/ 2187372 w 3187940"/>
              <a:gd name="connsiteY20" fmla="*/ 152511 h 2987749"/>
              <a:gd name="connsiteX21" fmla="*/ 2364470 w 3187940"/>
              <a:gd name="connsiteY21" fmla="*/ 151790 h 2987749"/>
              <a:gd name="connsiteX22" fmla="*/ 2517534 w 3187940"/>
              <a:gd name="connsiteY22" fmla="*/ 190279 h 2987749"/>
              <a:gd name="connsiteX23" fmla="*/ 2697014 w 3187940"/>
              <a:gd name="connsiteY23" fmla="*/ 262325 h 2987749"/>
              <a:gd name="connsiteX24" fmla="*/ 2900861 w 3187940"/>
              <a:gd name="connsiteY24" fmla="*/ 409354 h 2987749"/>
              <a:gd name="connsiteX25" fmla="*/ 3049716 w 3187940"/>
              <a:gd name="connsiteY25" fmla="*/ 584791 h 2987749"/>
              <a:gd name="connsiteX26" fmla="*/ 3156042 w 3187940"/>
              <a:gd name="connsiteY26" fmla="*/ 813391 h 2987749"/>
              <a:gd name="connsiteX27" fmla="*/ 3187940 w 3187940"/>
              <a:gd name="connsiteY27" fmla="*/ 1047307 h 2987749"/>
              <a:gd name="connsiteX28" fmla="*/ 3182623 w 3187940"/>
              <a:gd name="connsiteY28" fmla="*/ 1254642 h 2987749"/>
              <a:gd name="connsiteX29" fmla="*/ 3134777 w 3187940"/>
              <a:gd name="connsiteY29" fmla="*/ 1430079 h 2987749"/>
              <a:gd name="connsiteX30" fmla="*/ 3070982 w 3187940"/>
              <a:gd name="connsiteY30" fmla="*/ 1568303 h 2987749"/>
              <a:gd name="connsiteX31" fmla="*/ 2969972 w 3187940"/>
              <a:gd name="connsiteY31" fmla="*/ 1690577 h 2987749"/>
              <a:gd name="connsiteX32" fmla="*/ 2810484 w 3187940"/>
              <a:gd name="connsiteY32" fmla="*/ 1823484 h 2987749"/>
              <a:gd name="connsiteX33" fmla="*/ 1396354 w 3187940"/>
              <a:gd name="connsiteY33" fmla="*/ 2987749 h 2987749"/>
              <a:gd name="connsiteX0" fmla="*/ 1396354 w 3187940"/>
              <a:gd name="connsiteY0" fmla="*/ 2987749 h 2987749"/>
              <a:gd name="connsiteX1" fmla="*/ 125763 w 3187940"/>
              <a:gd name="connsiteY1" fmla="*/ 1430079 h 2987749"/>
              <a:gd name="connsiteX2" fmla="*/ 34279 w 3187940"/>
              <a:gd name="connsiteY2" fmla="*/ 1207350 h 2987749"/>
              <a:gd name="connsiteX3" fmla="*/ 0 w 3187940"/>
              <a:gd name="connsiteY3" fmla="*/ 970497 h 2987749"/>
              <a:gd name="connsiteX4" fmla="*/ 8252 w 3187940"/>
              <a:gd name="connsiteY4" fmla="*/ 787363 h 2987749"/>
              <a:gd name="connsiteX5" fmla="*/ 57372 w 3187940"/>
              <a:gd name="connsiteY5" fmla="*/ 608437 h 2987749"/>
              <a:gd name="connsiteX6" fmla="*/ 136396 w 3187940"/>
              <a:gd name="connsiteY6" fmla="*/ 451884 h 2987749"/>
              <a:gd name="connsiteX7" fmla="*/ 241060 w 3187940"/>
              <a:gd name="connsiteY7" fmla="*/ 313107 h 2987749"/>
              <a:gd name="connsiteX8" fmla="*/ 343730 w 3187940"/>
              <a:gd name="connsiteY8" fmla="*/ 221069 h 2987749"/>
              <a:gd name="connsiteX9" fmla="*/ 544088 w 3187940"/>
              <a:gd name="connsiteY9" fmla="*/ 96967 h 2987749"/>
              <a:gd name="connsiteX10" fmla="*/ 737135 w 3187940"/>
              <a:gd name="connsiteY10" fmla="*/ 25474 h 2987749"/>
              <a:gd name="connsiteX11" fmla="*/ 944470 w 3187940"/>
              <a:gd name="connsiteY11" fmla="*/ 0 h 2987749"/>
              <a:gd name="connsiteX12" fmla="*/ 1151805 w 3187940"/>
              <a:gd name="connsiteY12" fmla="*/ 21265 h 2987749"/>
              <a:gd name="connsiteX13" fmla="*/ 1348507 w 3187940"/>
              <a:gd name="connsiteY13" fmla="*/ 95693 h 2987749"/>
              <a:gd name="connsiteX14" fmla="*/ 1507996 w 3187940"/>
              <a:gd name="connsiteY14" fmla="*/ 207335 h 2987749"/>
              <a:gd name="connsiteX15" fmla="*/ 1602415 w 3187940"/>
              <a:gd name="connsiteY15" fmla="*/ 294777 h 2987749"/>
              <a:gd name="connsiteX16" fmla="*/ 1652089 w 3187940"/>
              <a:gd name="connsiteY16" fmla="*/ 361673 h 2987749"/>
              <a:gd name="connsiteX17" fmla="*/ 1769767 w 3187940"/>
              <a:gd name="connsiteY17" fmla="*/ 277554 h 2987749"/>
              <a:gd name="connsiteX18" fmla="*/ 1911478 w 3187940"/>
              <a:gd name="connsiteY18" fmla="*/ 213926 h 2987749"/>
              <a:gd name="connsiteX19" fmla="*/ 2052637 w 3187940"/>
              <a:gd name="connsiteY19" fmla="*/ 169013 h 2987749"/>
              <a:gd name="connsiteX20" fmla="*/ 2187372 w 3187940"/>
              <a:gd name="connsiteY20" fmla="*/ 152511 h 2987749"/>
              <a:gd name="connsiteX21" fmla="*/ 2362089 w 3187940"/>
              <a:gd name="connsiteY21" fmla="*/ 161315 h 2987749"/>
              <a:gd name="connsiteX22" fmla="*/ 2517534 w 3187940"/>
              <a:gd name="connsiteY22" fmla="*/ 190279 h 2987749"/>
              <a:gd name="connsiteX23" fmla="*/ 2697014 w 3187940"/>
              <a:gd name="connsiteY23" fmla="*/ 262325 h 2987749"/>
              <a:gd name="connsiteX24" fmla="*/ 2900861 w 3187940"/>
              <a:gd name="connsiteY24" fmla="*/ 409354 h 2987749"/>
              <a:gd name="connsiteX25" fmla="*/ 3049716 w 3187940"/>
              <a:gd name="connsiteY25" fmla="*/ 584791 h 2987749"/>
              <a:gd name="connsiteX26" fmla="*/ 3156042 w 3187940"/>
              <a:gd name="connsiteY26" fmla="*/ 813391 h 2987749"/>
              <a:gd name="connsiteX27" fmla="*/ 3187940 w 3187940"/>
              <a:gd name="connsiteY27" fmla="*/ 1047307 h 2987749"/>
              <a:gd name="connsiteX28" fmla="*/ 3182623 w 3187940"/>
              <a:gd name="connsiteY28" fmla="*/ 1254642 h 2987749"/>
              <a:gd name="connsiteX29" fmla="*/ 3134777 w 3187940"/>
              <a:gd name="connsiteY29" fmla="*/ 1430079 h 2987749"/>
              <a:gd name="connsiteX30" fmla="*/ 3070982 w 3187940"/>
              <a:gd name="connsiteY30" fmla="*/ 1568303 h 2987749"/>
              <a:gd name="connsiteX31" fmla="*/ 2969972 w 3187940"/>
              <a:gd name="connsiteY31" fmla="*/ 1690577 h 2987749"/>
              <a:gd name="connsiteX32" fmla="*/ 2810484 w 3187940"/>
              <a:gd name="connsiteY32" fmla="*/ 1823484 h 2987749"/>
              <a:gd name="connsiteX33" fmla="*/ 1396354 w 3187940"/>
              <a:gd name="connsiteY33" fmla="*/ 2987749 h 2987749"/>
              <a:gd name="connsiteX0" fmla="*/ 1396354 w 3187940"/>
              <a:gd name="connsiteY0" fmla="*/ 2987749 h 2987749"/>
              <a:gd name="connsiteX1" fmla="*/ 125763 w 3187940"/>
              <a:gd name="connsiteY1" fmla="*/ 1430079 h 2987749"/>
              <a:gd name="connsiteX2" fmla="*/ 34279 w 3187940"/>
              <a:gd name="connsiteY2" fmla="*/ 1207350 h 2987749"/>
              <a:gd name="connsiteX3" fmla="*/ 0 w 3187940"/>
              <a:gd name="connsiteY3" fmla="*/ 970497 h 2987749"/>
              <a:gd name="connsiteX4" fmla="*/ 8252 w 3187940"/>
              <a:gd name="connsiteY4" fmla="*/ 787363 h 2987749"/>
              <a:gd name="connsiteX5" fmla="*/ 57372 w 3187940"/>
              <a:gd name="connsiteY5" fmla="*/ 608437 h 2987749"/>
              <a:gd name="connsiteX6" fmla="*/ 136396 w 3187940"/>
              <a:gd name="connsiteY6" fmla="*/ 451884 h 2987749"/>
              <a:gd name="connsiteX7" fmla="*/ 241060 w 3187940"/>
              <a:gd name="connsiteY7" fmla="*/ 313107 h 2987749"/>
              <a:gd name="connsiteX8" fmla="*/ 343730 w 3187940"/>
              <a:gd name="connsiteY8" fmla="*/ 221069 h 2987749"/>
              <a:gd name="connsiteX9" fmla="*/ 544088 w 3187940"/>
              <a:gd name="connsiteY9" fmla="*/ 96967 h 2987749"/>
              <a:gd name="connsiteX10" fmla="*/ 737135 w 3187940"/>
              <a:gd name="connsiteY10" fmla="*/ 25474 h 2987749"/>
              <a:gd name="connsiteX11" fmla="*/ 944470 w 3187940"/>
              <a:gd name="connsiteY11" fmla="*/ 0 h 2987749"/>
              <a:gd name="connsiteX12" fmla="*/ 1151805 w 3187940"/>
              <a:gd name="connsiteY12" fmla="*/ 21265 h 2987749"/>
              <a:gd name="connsiteX13" fmla="*/ 1348507 w 3187940"/>
              <a:gd name="connsiteY13" fmla="*/ 95693 h 2987749"/>
              <a:gd name="connsiteX14" fmla="*/ 1507996 w 3187940"/>
              <a:gd name="connsiteY14" fmla="*/ 207335 h 2987749"/>
              <a:gd name="connsiteX15" fmla="*/ 1602415 w 3187940"/>
              <a:gd name="connsiteY15" fmla="*/ 294777 h 2987749"/>
              <a:gd name="connsiteX16" fmla="*/ 1652089 w 3187940"/>
              <a:gd name="connsiteY16" fmla="*/ 361673 h 2987749"/>
              <a:gd name="connsiteX17" fmla="*/ 1769767 w 3187940"/>
              <a:gd name="connsiteY17" fmla="*/ 277554 h 2987749"/>
              <a:gd name="connsiteX18" fmla="*/ 1911478 w 3187940"/>
              <a:gd name="connsiteY18" fmla="*/ 213926 h 2987749"/>
              <a:gd name="connsiteX19" fmla="*/ 2052637 w 3187940"/>
              <a:gd name="connsiteY19" fmla="*/ 169013 h 2987749"/>
              <a:gd name="connsiteX20" fmla="*/ 2187372 w 3187940"/>
              <a:gd name="connsiteY20" fmla="*/ 152511 h 2987749"/>
              <a:gd name="connsiteX21" fmla="*/ 2362089 w 3187940"/>
              <a:gd name="connsiteY21" fmla="*/ 161315 h 2987749"/>
              <a:gd name="connsiteX22" fmla="*/ 2517534 w 3187940"/>
              <a:gd name="connsiteY22" fmla="*/ 197423 h 2987749"/>
              <a:gd name="connsiteX23" fmla="*/ 2697014 w 3187940"/>
              <a:gd name="connsiteY23" fmla="*/ 262325 h 2987749"/>
              <a:gd name="connsiteX24" fmla="*/ 2900861 w 3187940"/>
              <a:gd name="connsiteY24" fmla="*/ 409354 h 2987749"/>
              <a:gd name="connsiteX25" fmla="*/ 3049716 w 3187940"/>
              <a:gd name="connsiteY25" fmla="*/ 584791 h 2987749"/>
              <a:gd name="connsiteX26" fmla="*/ 3156042 w 3187940"/>
              <a:gd name="connsiteY26" fmla="*/ 813391 h 2987749"/>
              <a:gd name="connsiteX27" fmla="*/ 3187940 w 3187940"/>
              <a:gd name="connsiteY27" fmla="*/ 1047307 h 2987749"/>
              <a:gd name="connsiteX28" fmla="*/ 3182623 w 3187940"/>
              <a:gd name="connsiteY28" fmla="*/ 1254642 h 2987749"/>
              <a:gd name="connsiteX29" fmla="*/ 3134777 w 3187940"/>
              <a:gd name="connsiteY29" fmla="*/ 1430079 h 2987749"/>
              <a:gd name="connsiteX30" fmla="*/ 3070982 w 3187940"/>
              <a:gd name="connsiteY30" fmla="*/ 1568303 h 2987749"/>
              <a:gd name="connsiteX31" fmla="*/ 2969972 w 3187940"/>
              <a:gd name="connsiteY31" fmla="*/ 1690577 h 2987749"/>
              <a:gd name="connsiteX32" fmla="*/ 2810484 w 3187940"/>
              <a:gd name="connsiteY32" fmla="*/ 1823484 h 2987749"/>
              <a:gd name="connsiteX33" fmla="*/ 1396354 w 3187940"/>
              <a:gd name="connsiteY33" fmla="*/ 2987749 h 2987749"/>
              <a:gd name="connsiteX0" fmla="*/ 1396354 w 3187940"/>
              <a:gd name="connsiteY0" fmla="*/ 2987749 h 2987749"/>
              <a:gd name="connsiteX1" fmla="*/ 125763 w 3187940"/>
              <a:gd name="connsiteY1" fmla="*/ 1430079 h 2987749"/>
              <a:gd name="connsiteX2" fmla="*/ 34279 w 3187940"/>
              <a:gd name="connsiteY2" fmla="*/ 1207350 h 2987749"/>
              <a:gd name="connsiteX3" fmla="*/ 0 w 3187940"/>
              <a:gd name="connsiteY3" fmla="*/ 970497 h 2987749"/>
              <a:gd name="connsiteX4" fmla="*/ 8252 w 3187940"/>
              <a:gd name="connsiteY4" fmla="*/ 787363 h 2987749"/>
              <a:gd name="connsiteX5" fmla="*/ 57372 w 3187940"/>
              <a:gd name="connsiteY5" fmla="*/ 608437 h 2987749"/>
              <a:gd name="connsiteX6" fmla="*/ 136396 w 3187940"/>
              <a:gd name="connsiteY6" fmla="*/ 451884 h 2987749"/>
              <a:gd name="connsiteX7" fmla="*/ 241060 w 3187940"/>
              <a:gd name="connsiteY7" fmla="*/ 313107 h 2987749"/>
              <a:gd name="connsiteX8" fmla="*/ 343730 w 3187940"/>
              <a:gd name="connsiteY8" fmla="*/ 221069 h 2987749"/>
              <a:gd name="connsiteX9" fmla="*/ 544088 w 3187940"/>
              <a:gd name="connsiteY9" fmla="*/ 96967 h 2987749"/>
              <a:gd name="connsiteX10" fmla="*/ 737135 w 3187940"/>
              <a:gd name="connsiteY10" fmla="*/ 25474 h 2987749"/>
              <a:gd name="connsiteX11" fmla="*/ 944470 w 3187940"/>
              <a:gd name="connsiteY11" fmla="*/ 0 h 2987749"/>
              <a:gd name="connsiteX12" fmla="*/ 1151805 w 3187940"/>
              <a:gd name="connsiteY12" fmla="*/ 21265 h 2987749"/>
              <a:gd name="connsiteX13" fmla="*/ 1348507 w 3187940"/>
              <a:gd name="connsiteY13" fmla="*/ 95693 h 2987749"/>
              <a:gd name="connsiteX14" fmla="*/ 1507996 w 3187940"/>
              <a:gd name="connsiteY14" fmla="*/ 207335 h 2987749"/>
              <a:gd name="connsiteX15" fmla="*/ 1602415 w 3187940"/>
              <a:gd name="connsiteY15" fmla="*/ 294777 h 2987749"/>
              <a:gd name="connsiteX16" fmla="*/ 1652089 w 3187940"/>
              <a:gd name="connsiteY16" fmla="*/ 361673 h 2987749"/>
              <a:gd name="connsiteX17" fmla="*/ 1769767 w 3187940"/>
              <a:gd name="connsiteY17" fmla="*/ 277554 h 2987749"/>
              <a:gd name="connsiteX18" fmla="*/ 1911478 w 3187940"/>
              <a:gd name="connsiteY18" fmla="*/ 213926 h 2987749"/>
              <a:gd name="connsiteX19" fmla="*/ 2050255 w 3187940"/>
              <a:gd name="connsiteY19" fmla="*/ 171394 h 2987749"/>
              <a:gd name="connsiteX20" fmla="*/ 2187372 w 3187940"/>
              <a:gd name="connsiteY20" fmla="*/ 152511 h 2987749"/>
              <a:gd name="connsiteX21" fmla="*/ 2362089 w 3187940"/>
              <a:gd name="connsiteY21" fmla="*/ 161315 h 2987749"/>
              <a:gd name="connsiteX22" fmla="*/ 2517534 w 3187940"/>
              <a:gd name="connsiteY22" fmla="*/ 197423 h 2987749"/>
              <a:gd name="connsiteX23" fmla="*/ 2697014 w 3187940"/>
              <a:gd name="connsiteY23" fmla="*/ 262325 h 2987749"/>
              <a:gd name="connsiteX24" fmla="*/ 2900861 w 3187940"/>
              <a:gd name="connsiteY24" fmla="*/ 409354 h 2987749"/>
              <a:gd name="connsiteX25" fmla="*/ 3049716 w 3187940"/>
              <a:gd name="connsiteY25" fmla="*/ 584791 h 2987749"/>
              <a:gd name="connsiteX26" fmla="*/ 3156042 w 3187940"/>
              <a:gd name="connsiteY26" fmla="*/ 813391 h 2987749"/>
              <a:gd name="connsiteX27" fmla="*/ 3187940 w 3187940"/>
              <a:gd name="connsiteY27" fmla="*/ 1047307 h 2987749"/>
              <a:gd name="connsiteX28" fmla="*/ 3182623 w 3187940"/>
              <a:gd name="connsiteY28" fmla="*/ 1254642 h 2987749"/>
              <a:gd name="connsiteX29" fmla="*/ 3134777 w 3187940"/>
              <a:gd name="connsiteY29" fmla="*/ 1430079 h 2987749"/>
              <a:gd name="connsiteX30" fmla="*/ 3070982 w 3187940"/>
              <a:gd name="connsiteY30" fmla="*/ 1568303 h 2987749"/>
              <a:gd name="connsiteX31" fmla="*/ 2969972 w 3187940"/>
              <a:gd name="connsiteY31" fmla="*/ 1690577 h 2987749"/>
              <a:gd name="connsiteX32" fmla="*/ 2810484 w 3187940"/>
              <a:gd name="connsiteY32" fmla="*/ 1823484 h 2987749"/>
              <a:gd name="connsiteX33" fmla="*/ 1396354 w 3187940"/>
              <a:gd name="connsiteY33" fmla="*/ 2987749 h 2987749"/>
              <a:gd name="connsiteX0" fmla="*/ 1396354 w 3187940"/>
              <a:gd name="connsiteY0" fmla="*/ 2987749 h 2987749"/>
              <a:gd name="connsiteX1" fmla="*/ 125763 w 3187940"/>
              <a:gd name="connsiteY1" fmla="*/ 1430079 h 2987749"/>
              <a:gd name="connsiteX2" fmla="*/ 34279 w 3187940"/>
              <a:gd name="connsiteY2" fmla="*/ 1207350 h 2987749"/>
              <a:gd name="connsiteX3" fmla="*/ 0 w 3187940"/>
              <a:gd name="connsiteY3" fmla="*/ 970497 h 2987749"/>
              <a:gd name="connsiteX4" fmla="*/ 8252 w 3187940"/>
              <a:gd name="connsiteY4" fmla="*/ 787363 h 2987749"/>
              <a:gd name="connsiteX5" fmla="*/ 57372 w 3187940"/>
              <a:gd name="connsiteY5" fmla="*/ 608437 h 2987749"/>
              <a:gd name="connsiteX6" fmla="*/ 136396 w 3187940"/>
              <a:gd name="connsiteY6" fmla="*/ 451884 h 2987749"/>
              <a:gd name="connsiteX7" fmla="*/ 241060 w 3187940"/>
              <a:gd name="connsiteY7" fmla="*/ 313107 h 2987749"/>
              <a:gd name="connsiteX8" fmla="*/ 343730 w 3187940"/>
              <a:gd name="connsiteY8" fmla="*/ 221069 h 2987749"/>
              <a:gd name="connsiteX9" fmla="*/ 544088 w 3187940"/>
              <a:gd name="connsiteY9" fmla="*/ 96967 h 2987749"/>
              <a:gd name="connsiteX10" fmla="*/ 737135 w 3187940"/>
              <a:gd name="connsiteY10" fmla="*/ 25474 h 2987749"/>
              <a:gd name="connsiteX11" fmla="*/ 944470 w 3187940"/>
              <a:gd name="connsiteY11" fmla="*/ 0 h 2987749"/>
              <a:gd name="connsiteX12" fmla="*/ 1151805 w 3187940"/>
              <a:gd name="connsiteY12" fmla="*/ 21265 h 2987749"/>
              <a:gd name="connsiteX13" fmla="*/ 1348507 w 3187940"/>
              <a:gd name="connsiteY13" fmla="*/ 95693 h 2987749"/>
              <a:gd name="connsiteX14" fmla="*/ 1507996 w 3187940"/>
              <a:gd name="connsiteY14" fmla="*/ 207335 h 2987749"/>
              <a:gd name="connsiteX15" fmla="*/ 1602415 w 3187940"/>
              <a:gd name="connsiteY15" fmla="*/ 294777 h 2987749"/>
              <a:gd name="connsiteX16" fmla="*/ 1652089 w 3187940"/>
              <a:gd name="connsiteY16" fmla="*/ 361673 h 2987749"/>
              <a:gd name="connsiteX17" fmla="*/ 1772149 w 3187940"/>
              <a:gd name="connsiteY17" fmla="*/ 284697 h 2987749"/>
              <a:gd name="connsiteX18" fmla="*/ 1911478 w 3187940"/>
              <a:gd name="connsiteY18" fmla="*/ 213926 h 2987749"/>
              <a:gd name="connsiteX19" fmla="*/ 2050255 w 3187940"/>
              <a:gd name="connsiteY19" fmla="*/ 171394 h 2987749"/>
              <a:gd name="connsiteX20" fmla="*/ 2187372 w 3187940"/>
              <a:gd name="connsiteY20" fmla="*/ 152511 h 2987749"/>
              <a:gd name="connsiteX21" fmla="*/ 2362089 w 3187940"/>
              <a:gd name="connsiteY21" fmla="*/ 161315 h 2987749"/>
              <a:gd name="connsiteX22" fmla="*/ 2517534 w 3187940"/>
              <a:gd name="connsiteY22" fmla="*/ 197423 h 2987749"/>
              <a:gd name="connsiteX23" fmla="*/ 2697014 w 3187940"/>
              <a:gd name="connsiteY23" fmla="*/ 262325 h 2987749"/>
              <a:gd name="connsiteX24" fmla="*/ 2900861 w 3187940"/>
              <a:gd name="connsiteY24" fmla="*/ 409354 h 2987749"/>
              <a:gd name="connsiteX25" fmla="*/ 3049716 w 3187940"/>
              <a:gd name="connsiteY25" fmla="*/ 584791 h 2987749"/>
              <a:gd name="connsiteX26" fmla="*/ 3156042 w 3187940"/>
              <a:gd name="connsiteY26" fmla="*/ 813391 h 2987749"/>
              <a:gd name="connsiteX27" fmla="*/ 3187940 w 3187940"/>
              <a:gd name="connsiteY27" fmla="*/ 1047307 h 2987749"/>
              <a:gd name="connsiteX28" fmla="*/ 3182623 w 3187940"/>
              <a:gd name="connsiteY28" fmla="*/ 1254642 h 2987749"/>
              <a:gd name="connsiteX29" fmla="*/ 3134777 w 3187940"/>
              <a:gd name="connsiteY29" fmla="*/ 1430079 h 2987749"/>
              <a:gd name="connsiteX30" fmla="*/ 3070982 w 3187940"/>
              <a:gd name="connsiteY30" fmla="*/ 1568303 h 2987749"/>
              <a:gd name="connsiteX31" fmla="*/ 2969972 w 3187940"/>
              <a:gd name="connsiteY31" fmla="*/ 1690577 h 2987749"/>
              <a:gd name="connsiteX32" fmla="*/ 2810484 w 3187940"/>
              <a:gd name="connsiteY32" fmla="*/ 1823484 h 2987749"/>
              <a:gd name="connsiteX33" fmla="*/ 1396354 w 3187940"/>
              <a:gd name="connsiteY33" fmla="*/ 2987749 h 2987749"/>
              <a:gd name="connsiteX0" fmla="*/ 1396354 w 3187940"/>
              <a:gd name="connsiteY0" fmla="*/ 2987749 h 2987749"/>
              <a:gd name="connsiteX1" fmla="*/ 125763 w 3187940"/>
              <a:gd name="connsiteY1" fmla="*/ 1430079 h 2987749"/>
              <a:gd name="connsiteX2" fmla="*/ 34279 w 3187940"/>
              <a:gd name="connsiteY2" fmla="*/ 1207350 h 2987749"/>
              <a:gd name="connsiteX3" fmla="*/ 0 w 3187940"/>
              <a:gd name="connsiteY3" fmla="*/ 970497 h 2987749"/>
              <a:gd name="connsiteX4" fmla="*/ 8252 w 3187940"/>
              <a:gd name="connsiteY4" fmla="*/ 787363 h 2987749"/>
              <a:gd name="connsiteX5" fmla="*/ 57372 w 3187940"/>
              <a:gd name="connsiteY5" fmla="*/ 608437 h 2987749"/>
              <a:gd name="connsiteX6" fmla="*/ 136396 w 3187940"/>
              <a:gd name="connsiteY6" fmla="*/ 451884 h 2987749"/>
              <a:gd name="connsiteX7" fmla="*/ 241060 w 3187940"/>
              <a:gd name="connsiteY7" fmla="*/ 313107 h 2987749"/>
              <a:gd name="connsiteX8" fmla="*/ 343730 w 3187940"/>
              <a:gd name="connsiteY8" fmla="*/ 221069 h 2987749"/>
              <a:gd name="connsiteX9" fmla="*/ 544088 w 3187940"/>
              <a:gd name="connsiteY9" fmla="*/ 96967 h 2987749"/>
              <a:gd name="connsiteX10" fmla="*/ 737135 w 3187940"/>
              <a:gd name="connsiteY10" fmla="*/ 25474 h 2987749"/>
              <a:gd name="connsiteX11" fmla="*/ 944470 w 3187940"/>
              <a:gd name="connsiteY11" fmla="*/ 0 h 2987749"/>
              <a:gd name="connsiteX12" fmla="*/ 1151805 w 3187940"/>
              <a:gd name="connsiteY12" fmla="*/ 21265 h 2987749"/>
              <a:gd name="connsiteX13" fmla="*/ 1348507 w 3187940"/>
              <a:gd name="connsiteY13" fmla="*/ 95693 h 2987749"/>
              <a:gd name="connsiteX14" fmla="*/ 1507996 w 3187940"/>
              <a:gd name="connsiteY14" fmla="*/ 207335 h 2987749"/>
              <a:gd name="connsiteX15" fmla="*/ 1602415 w 3187940"/>
              <a:gd name="connsiteY15" fmla="*/ 294777 h 2987749"/>
              <a:gd name="connsiteX16" fmla="*/ 1652089 w 3187940"/>
              <a:gd name="connsiteY16" fmla="*/ 368816 h 2987749"/>
              <a:gd name="connsiteX17" fmla="*/ 1772149 w 3187940"/>
              <a:gd name="connsiteY17" fmla="*/ 284697 h 2987749"/>
              <a:gd name="connsiteX18" fmla="*/ 1911478 w 3187940"/>
              <a:gd name="connsiteY18" fmla="*/ 213926 h 2987749"/>
              <a:gd name="connsiteX19" fmla="*/ 2050255 w 3187940"/>
              <a:gd name="connsiteY19" fmla="*/ 171394 h 2987749"/>
              <a:gd name="connsiteX20" fmla="*/ 2187372 w 3187940"/>
              <a:gd name="connsiteY20" fmla="*/ 152511 h 2987749"/>
              <a:gd name="connsiteX21" fmla="*/ 2362089 w 3187940"/>
              <a:gd name="connsiteY21" fmla="*/ 161315 h 2987749"/>
              <a:gd name="connsiteX22" fmla="*/ 2517534 w 3187940"/>
              <a:gd name="connsiteY22" fmla="*/ 197423 h 2987749"/>
              <a:gd name="connsiteX23" fmla="*/ 2697014 w 3187940"/>
              <a:gd name="connsiteY23" fmla="*/ 262325 h 2987749"/>
              <a:gd name="connsiteX24" fmla="*/ 2900861 w 3187940"/>
              <a:gd name="connsiteY24" fmla="*/ 409354 h 2987749"/>
              <a:gd name="connsiteX25" fmla="*/ 3049716 w 3187940"/>
              <a:gd name="connsiteY25" fmla="*/ 584791 h 2987749"/>
              <a:gd name="connsiteX26" fmla="*/ 3156042 w 3187940"/>
              <a:gd name="connsiteY26" fmla="*/ 813391 h 2987749"/>
              <a:gd name="connsiteX27" fmla="*/ 3187940 w 3187940"/>
              <a:gd name="connsiteY27" fmla="*/ 1047307 h 2987749"/>
              <a:gd name="connsiteX28" fmla="*/ 3182623 w 3187940"/>
              <a:gd name="connsiteY28" fmla="*/ 1254642 h 2987749"/>
              <a:gd name="connsiteX29" fmla="*/ 3134777 w 3187940"/>
              <a:gd name="connsiteY29" fmla="*/ 1430079 h 2987749"/>
              <a:gd name="connsiteX30" fmla="*/ 3070982 w 3187940"/>
              <a:gd name="connsiteY30" fmla="*/ 1568303 h 2987749"/>
              <a:gd name="connsiteX31" fmla="*/ 2969972 w 3187940"/>
              <a:gd name="connsiteY31" fmla="*/ 1690577 h 2987749"/>
              <a:gd name="connsiteX32" fmla="*/ 2810484 w 3187940"/>
              <a:gd name="connsiteY32" fmla="*/ 1823484 h 2987749"/>
              <a:gd name="connsiteX33" fmla="*/ 1396354 w 3187940"/>
              <a:gd name="connsiteY33" fmla="*/ 2987749 h 2987749"/>
              <a:gd name="connsiteX0" fmla="*/ 1396354 w 3187940"/>
              <a:gd name="connsiteY0" fmla="*/ 2987749 h 2987749"/>
              <a:gd name="connsiteX1" fmla="*/ 125763 w 3187940"/>
              <a:gd name="connsiteY1" fmla="*/ 1430079 h 2987749"/>
              <a:gd name="connsiteX2" fmla="*/ 34279 w 3187940"/>
              <a:gd name="connsiteY2" fmla="*/ 1207350 h 2987749"/>
              <a:gd name="connsiteX3" fmla="*/ 0 w 3187940"/>
              <a:gd name="connsiteY3" fmla="*/ 970497 h 2987749"/>
              <a:gd name="connsiteX4" fmla="*/ 8252 w 3187940"/>
              <a:gd name="connsiteY4" fmla="*/ 787363 h 2987749"/>
              <a:gd name="connsiteX5" fmla="*/ 57372 w 3187940"/>
              <a:gd name="connsiteY5" fmla="*/ 608437 h 2987749"/>
              <a:gd name="connsiteX6" fmla="*/ 136396 w 3187940"/>
              <a:gd name="connsiteY6" fmla="*/ 451884 h 2987749"/>
              <a:gd name="connsiteX7" fmla="*/ 241060 w 3187940"/>
              <a:gd name="connsiteY7" fmla="*/ 313107 h 2987749"/>
              <a:gd name="connsiteX8" fmla="*/ 343730 w 3187940"/>
              <a:gd name="connsiteY8" fmla="*/ 221069 h 2987749"/>
              <a:gd name="connsiteX9" fmla="*/ 544088 w 3187940"/>
              <a:gd name="connsiteY9" fmla="*/ 96967 h 2987749"/>
              <a:gd name="connsiteX10" fmla="*/ 737135 w 3187940"/>
              <a:gd name="connsiteY10" fmla="*/ 25474 h 2987749"/>
              <a:gd name="connsiteX11" fmla="*/ 944470 w 3187940"/>
              <a:gd name="connsiteY11" fmla="*/ 0 h 2987749"/>
              <a:gd name="connsiteX12" fmla="*/ 1151805 w 3187940"/>
              <a:gd name="connsiteY12" fmla="*/ 21265 h 2987749"/>
              <a:gd name="connsiteX13" fmla="*/ 1348507 w 3187940"/>
              <a:gd name="connsiteY13" fmla="*/ 95693 h 2987749"/>
              <a:gd name="connsiteX14" fmla="*/ 1507996 w 3187940"/>
              <a:gd name="connsiteY14" fmla="*/ 207335 h 2987749"/>
              <a:gd name="connsiteX15" fmla="*/ 1592890 w 3187940"/>
              <a:gd name="connsiteY15" fmla="*/ 297159 h 2987749"/>
              <a:gd name="connsiteX16" fmla="*/ 1652089 w 3187940"/>
              <a:gd name="connsiteY16" fmla="*/ 368816 h 2987749"/>
              <a:gd name="connsiteX17" fmla="*/ 1772149 w 3187940"/>
              <a:gd name="connsiteY17" fmla="*/ 284697 h 2987749"/>
              <a:gd name="connsiteX18" fmla="*/ 1911478 w 3187940"/>
              <a:gd name="connsiteY18" fmla="*/ 213926 h 2987749"/>
              <a:gd name="connsiteX19" fmla="*/ 2050255 w 3187940"/>
              <a:gd name="connsiteY19" fmla="*/ 171394 h 2987749"/>
              <a:gd name="connsiteX20" fmla="*/ 2187372 w 3187940"/>
              <a:gd name="connsiteY20" fmla="*/ 152511 h 2987749"/>
              <a:gd name="connsiteX21" fmla="*/ 2362089 w 3187940"/>
              <a:gd name="connsiteY21" fmla="*/ 161315 h 2987749"/>
              <a:gd name="connsiteX22" fmla="*/ 2517534 w 3187940"/>
              <a:gd name="connsiteY22" fmla="*/ 197423 h 2987749"/>
              <a:gd name="connsiteX23" fmla="*/ 2697014 w 3187940"/>
              <a:gd name="connsiteY23" fmla="*/ 262325 h 2987749"/>
              <a:gd name="connsiteX24" fmla="*/ 2900861 w 3187940"/>
              <a:gd name="connsiteY24" fmla="*/ 409354 h 2987749"/>
              <a:gd name="connsiteX25" fmla="*/ 3049716 w 3187940"/>
              <a:gd name="connsiteY25" fmla="*/ 584791 h 2987749"/>
              <a:gd name="connsiteX26" fmla="*/ 3156042 w 3187940"/>
              <a:gd name="connsiteY26" fmla="*/ 813391 h 2987749"/>
              <a:gd name="connsiteX27" fmla="*/ 3187940 w 3187940"/>
              <a:gd name="connsiteY27" fmla="*/ 1047307 h 2987749"/>
              <a:gd name="connsiteX28" fmla="*/ 3182623 w 3187940"/>
              <a:gd name="connsiteY28" fmla="*/ 1254642 h 2987749"/>
              <a:gd name="connsiteX29" fmla="*/ 3134777 w 3187940"/>
              <a:gd name="connsiteY29" fmla="*/ 1430079 h 2987749"/>
              <a:gd name="connsiteX30" fmla="*/ 3070982 w 3187940"/>
              <a:gd name="connsiteY30" fmla="*/ 1568303 h 2987749"/>
              <a:gd name="connsiteX31" fmla="*/ 2969972 w 3187940"/>
              <a:gd name="connsiteY31" fmla="*/ 1690577 h 2987749"/>
              <a:gd name="connsiteX32" fmla="*/ 2810484 w 3187940"/>
              <a:gd name="connsiteY32" fmla="*/ 1823484 h 2987749"/>
              <a:gd name="connsiteX33" fmla="*/ 1396354 w 3187940"/>
              <a:gd name="connsiteY33" fmla="*/ 2987749 h 298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187940" h="2987749">
                <a:moveTo>
                  <a:pt x="1396354" y="2987749"/>
                </a:moveTo>
                <a:lnTo>
                  <a:pt x="125763" y="1430079"/>
                </a:lnTo>
                <a:lnTo>
                  <a:pt x="34279" y="1207350"/>
                </a:lnTo>
                <a:lnTo>
                  <a:pt x="0" y="970497"/>
                </a:lnTo>
                <a:lnTo>
                  <a:pt x="8252" y="787363"/>
                </a:lnTo>
                <a:lnTo>
                  <a:pt x="57372" y="608437"/>
                </a:lnTo>
                <a:lnTo>
                  <a:pt x="136396" y="451884"/>
                </a:lnTo>
                <a:lnTo>
                  <a:pt x="241060" y="313107"/>
                </a:lnTo>
                <a:lnTo>
                  <a:pt x="343730" y="221069"/>
                </a:lnTo>
                <a:lnTo>
                  <a:pt x="544088" y="96967"/>
                </a:lnTo>
                <a:lnTo>
                  <a:pt x="737135" y="25474"/>
                </a:lnTo>
                <a:lnTo>
                  <a:pt x="944470" y="0"/>
                </a:lnTo>
                <a:lnTo>
                  <a:pt x="1151805" y="21265"/>
                </a:lnTo>
                <a:lnTo>
                  <a:pt x="1348507" y="95693"/>
                </a:lnTo>
                <a:lnTo>
                  <a:pt x="1507996" y="207335"/>
                </a:lnTo>
                <a:lnTo>
                  <a:pt x="1592890" y="297159"/>
                </a:lnTo>
                <a:lnTo>
                  <a:pt x="1652089" y="368816"/>
                </a:lnTo>
                <a:lnTo>
                  <a:pt x="1772149" y="284697"/>
                </a:lnTo>
                <a:lnTo>
                  <a:pt x="1911478" y="213926"/>
                </a:lnTo>
                <a:lnTo>
                  <a:pt x="2050255" y="171394"/>
                </a:lnTo>
                <a:lnTo>
                  <a:pt x="2187372" y="152511"/>
                </a:lnTo>
                <a:lnTo>
                  <a:pt x="2362089" y="161315"/>
                </a:lnTo>
                <a:lnTo>
                  <a:pt x="2517534" y="197423"/>
                </a:lnTo>
                <a:lnTo>
                  <a:pt x="2697014" y="262325"/>
                </a:lnTo>
                <a:lnTo>
                  <a:pt x="2900861" y="409354"/>
                </a:lnTo>
                <a:lnTo>
                  <a:pt x="3049716" y="584791"/>
                </a:lnTo>
                <a:lnTo>
                  <a:pt x="3156042" y="813391"/>
                </a:lnTo>
                <a:lnTo>
                  <a:pt x="3187940" y="1047307"/>
                </a:lnTo>
                <a:lnTo>
                  <a:pt x="3182623" y="1254642"/>
                </a:lnTo>
                <a:lnTo>
                  <a:pt x="3134777" y="1430079"/>
                </a:lnTo>
                <a:lnTo>
                  <a:pt x="3070982" y="1568303"/>
                </a:lnTo>
                <a:lnTo>
                  <a:pt x="2969972" y="1690577"/>
                </a:lnTo>
                <a:lnTo>
                  <a:pt x="2810484" y="1823484"/>
                </a:lnTo>
                <a:lnTo>
                  <a:pt x="1396354" y="2987749"/>
                </a:lnTo>
                <a:close/>
              </a:path>
            </a:pathLst>
          </a:custGeom>
          <a:solidFill>
            <a:srgbClr val="FEF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722926" y="823991"/>
            <a:ext cx="7807464" cy="5172891"/>
          </a:xfrm>
        </p:spPr>
        <p:txBody>
          <a:bodyPr>
            <a:scene3d>
              <a:camera prst="orthographicFront"/>
              <a:lightRig rig="flat" dir="t"/>
            </a:scene3d>
            <a:sp3d extrusionH="57150" prstMaterial="plastic">
              <a:bevelT w="38100" h="38100"/>
            </a:sp3d>
          </a:bodyPr>
          <a:lstStyle/>
          <a:p>
            <a:pPr algn="l" eaLnBrk="1" hangingPunct="1"/>
            <a:r>
              <a:rPr lang="en-US" altLang="en-US" sz="4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 I consider that the sufferings of this present time</a:t>
            </a:r>
            <a:br>
              <a:rPr lang="en-US" altLang="en-US" sz="4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4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are not worthy to be</a:t>
            </a:r>
            <a:br>
              <a:rPr lang="en-US" altLang="en-US" sz="4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4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compared with the glory  which shall be revealed in us.</a:t>
            </a:r>
            <a:br>
              <a:rPr lang="en-US" altLang="en-US" sz="4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8:18</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3" name="Rectangle 2">
            <a:extLst>
              <a:ext uri="{FF2B5EF4-FFF2-40B4-BE49-F238E27FC236}">
                <a16:creationId xmlns:a16="http://schemas.microsoft.com/office/drawing/2014/main" id="{E98AFCEE-89D6-420F-894F-591271510888}"/>
              </a:ext>
            </a:extLst>
          </p:cNvPr>
          <p:cNvSpPr txBox="1">
            <a:spLocks noChangeArrowheads="1"/>
          </p:cNvSpPr>
          <p:nvPr/>
        </p:nvSpPr>
        <p:spPr bwMode="auto">
          <a:xfrm>
            <a:off x="3618266" y="3311183"/>
            <a:ext cx="1537721"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solidFill>
                    <a:srgbClr val="FFFFFF"/>
                  </a:solidFill>
                  <a:prstDash val="solid"/>
                  <a:miter lim="800000"/>
                </a:ln>
                <a:solidFill>
                  <a:srgbClr val="FEFCD5"/>
                </a:solidFill>
                <a:effectLst>
                  <a:glow rad="76200">
                    <a:schemeClr val="tx1"/>
                  </a:glow>
                  <a:outerShdw blurRad="50800" algn="tl" rotWithShape="0">
                    <a:srgbClr val="000000"/>
                  </a:outerShdw>
                </a:effectLst>
                <a:latin typeface="Calibri" panose="020F0502020204030204" pitchFamily="34" charset="0"/>
              </a:rPr>
              <a:t>glory</a:t>
            </a:r>
            <a:endParaRPr lang="en-US" altLang="en-US" sz="4800" b="1" i="1" kern="0" dirty="0">
              <a:ln w="17780" cmpd="sng">
                <a:solidFill>
                  <a:srgbClr val="FFFFFF"/>
                </a:solidFill>
                <a:prstDash val="solid"/>
                <a:miter lim="800000"/>
              </a:ln>
              <a:solidFill>
                <a:srgbClr val="FEFCD5"/>
              </a:solidFill>
              <a:effectLst>
                <a:glow rad="76200">
                  <a:schemeClr val="tx1"/>
                </a:glow>
                <a:outerShdw blurRad="50800" algn="tl" rotWithShape="0">
                  <a:srgbClr val="000000"/>
                </a:outerShdw>
              </a:effectLst>
              <a:latin typeface="Calibri" panose="020F0502020204030204" pitchFamily="34" charset="0"/>
            </a:endParaRPr>
          </a:p>
        </p:txBody>
      </p:sp>
      <p:sp>
        <p:nvSpPr>
          <p:cNvPr id="14" name="Heart">
            <a:extLst>
              <a:ext uri="{FF2B5EF4-FFF2-40B4-BE49-F238E27FC236}">
                <a16:creationId xmlns:a16="http://schemas.microsoft.com/office/drawing/2014/main" id="{CFD6895F-3753-4B35-8615-7B55B2544F8A}"/>
              </a:ext>
            </a:extLst>
          </p:cNvPr>
          <p:cNvSpPr/>
          <p:nvPr/>
        </p:nvSpPr>
        <p:spPr>
          <a:xfrm>
            <a:off x="3070920" y="1915978"/>
            <a:ext cx="3187940" cy="2987749"/>
          </a:xfrm>
          <a:custGeom>
            <a:avLst/>
            <a:gdLst>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47847 w 3195084"/>
              <a:gd name="connsiteY5" fmla="*/ 606056 h 2987749"/>
              <a:gd name="connsiteX6" fmla="*/ 143540 w 3195084"/>
              <a:gd name="connsiteY6" fmla="*/ 451884 h 2987749"/>
              <a:gd name="connsiteX7" fmla="*/ 233916 w 3195084"/>
              <a:gd name="connsiteY7" fmla="*/ 308344 h 2987749"/>
              <a:gd name="connsiteX8" fmla="*/ 350874 w 3195084"/>
              <a:gd name="connsiteY8" fmla="*/ 202019 h 2987749"/>
              <a:gd name="connsiteX9" fmla="*/ 536944 w 3195084"/>
              <a:gd name="connsiteY9" fmla="*/ 85061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21465 w 3195084"/>
              <a:gd name="connsiteY15" fmla="*/ 292396 h 2987749"/>
              <a:gd name="connsiteX16" fmla="*/ 1663995 w 3195084"/>
              <a:gd name="connsiteY16" fmla="*/ 340242 h 2987749"/>
              <a:gd name="connsiteX17" fmla="*/ 1765005 w 3195084"/>
              <a:gd name="connsiteY17" fmla="*/ 287079 h 2987749"/>
              <a:gd name="connsiteX18" fmla="*/ 1913860 w 3195084"/>
              <a:gd name="connsiteY18" fmla="*/ 202019 h 2987749"/>
              <a:gd name="connsiteX19" fmla="*/ 2057400 w 3195084"/>
              <a:gd name="connsiteY19" fmla="*/ 159489 h 2987749"/>
              <a:gd name="connsiteX20" fmla="*/ 2184991 w 3195084"/>
              <a:gd name="connsiteY20" fmla="*/ 138223 h 2987749"/>
              <a:gd name="connsiteX21" fmla="*/ 2376377 w 3195084"/>
              <a:gd name="connsiteY21" fmla="*/ 154172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47847 w 3195084"/>
              <a:gd name="connsiteY5" fmla="*/ 606056 h 2987749"/>
              <a:gd name="connsiteX6" fmla="*/ 143540 w 3195084"/>
              <a:gd name="connsiteY6" fmla="*/ 451884 h 2987749"/>
              <a:gd name="connsiteX7" fmla="*/ 233916 w 3195084"/>
              <a:gd name="connsiteY7" fmla="*/ 308344 h 2987749"/>
              <a:gd name="connsiteX8" fmla="*/ 350874 w 3195084"/>
              <a:gd name="connsiteY8" fmla="*/ 211544 h 2987749"/>
              <a:gd name="connsiteX9" fmla="*/ 536944 w 3195084"/>
              <a:gd name="connsiteY9" fmla="*/ 85061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21465 w 3195084"/>
              <a:gd name="connsiteY15" fmla="*/ 292396 h 2987749"/>
              <a:gd name="connsiteX16" fmla="*/ 1663995 w 3195084"/>
              <a:gd name="connsiteY16" fmla="*/ 340242 h 2987749"/>
              <a:gd name="connsiteX17" fmla="*/ 1765005 w 3195084"/>
              <a:gd name="connsiteY17" fmla="*/ 287079 h 2987749"/>
              <a:gd name="connsiteX18" fmla="*/ 1913860 w 3195084"/>
              <a:gd name="connsiteY18" fmla="*/ 202019 h 2987749"/>
              <a:gd name="connsiteX19" fmla="*/ 2057400 w 3195084"/>
              <a:gd name="connsiteY19" fmla="*/ 159489 h 2987749"/>
              <a:gd name="connsiteX20" fmla="*/ 2184991 w 3195084"/>
              <a:gd name="connsiteY20" fmla="*/ 138223 h 2987749"/>
              <a:gd name="connsiteX21" fmla="*/ 2376377 w 3195084"/>
              <a:gd name="connsiteY21" fmla="*/ 154172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47847 w 3195084"/>
              <a:gd name="connsiteY5" fmla="*/ 606056 h 2987749"/>
              <a:gd name="connsiteX6" fmla="*/ 143540 w 3195084"/>
              <a:gd name="connsiteY6" fmla="*/ 451884 h 2987749"/>
              <a:gd name="connsiteX7" fmla="*/ 233916 w 3195084"/>
              <a:gd name="connsiteY7" fmla="*/ 308344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21465 w 3195084"/>
              <a:gd name="connsiteY15" fmla="*/ 292396 h 2987749"/>
              <a:gd name="connsiteX16" fmla="*/ 1663995 w 3195084"/>
              <a:gd name="connsiteY16" fmla="*/ 340242 h 2987749"/>
              <a:gd name="connsiteX17" fmla="*/ 1765005 w 3195084"/>
              <a:gd name="connsiteY17" fmla="*/ 287079 h 2987749"/>
              <a:gd name="connsiteX18" fmla="*/ 1913860 w 3195084"/>
              <a:gd name="connsiteY18" fmla="*/ 202019 h 2987749"/>
              <a:gd name="connsiteX19" fmla="*/ 2057400 w 3195084"/>
              <a:gd name="connsiteY19" fmla="*/ 159489 h 2987749"/>
              <a:gd name="connsiteX20" fmla="*/ 2184991 w 3195084"/>
              <a:gd name="connsiteY20" fmla="*/ 138223 h 2987749"/>
              <a:gd name="connsiteX21" fmla="*/ 2376377 w 3195084"/>
              <a:gd name="connsiteY21" fmla="*/ 154172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47847 w 3195084"/>
              <a:gd name="connsiteY5" fmla="*/ 606056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21465 w 3195084"/>
              <a:gd name="connsiteY15" fmla="*/ 292396 h 2987749"/>
              <a:gd name="connsiteX16" fmla="*/ 1663995 w 3195084"/>
              <a:gd name="connsiteY16" fmla="*/ 340242 h 2987749"/>
              <a:gd name="connsiteX17" fmla="*/ 1765005 w 3195084"/>
              <a:gd name="connsiteY17" fmla="*/ 287079 h 2987749"/>
              <a:gd name="connsiteX18" fmla="*/ 1913860 w 3195084"/>
              <a:gd name="connsiteY18" fmla="*/ 202019 h 2987749"/>
              <a:gd name="connsiteX19" fmla="*/ 2057400 w 3195084"/>
              <a:gd name="connsiteY19" fmla="*/ 159489 h 2987749"/>
              <a:gd name="connsiteX20" fmla="*/ 2184991 w 3195084"/>
              <a:gd name="connsiteY20" fmla="*/ 138223 h 2987749"/>
              <a:gd name="connsiteX21" fmla="*/ 2376377 w 3195084"/>
              <a:gd name="connsiteY21" fmla="*/ 154172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21465 w 3195084"/>
              <a:gd name="connsiteY15" fmla="*/ 292396 h 2987749"/>
              <a:gd name="connsiteX16" fmla="*/ 1663995 w 3195084"/>
              <a:gd name="connsiteY16" fmla="*/ 340242 h 2987749"/>
              <a:gd name="connsiteX17" fmla="*/ 1765005 w 3195084"/>
              <a:gd name="connsiteY17" fmla="*/ 287079 h 2987749"/>
              <a:gd name="connsiteX18" fmla="*/ 1913860 w 3195084"/>
              <a:gd name="connsiteY18" fmla="*/ 202019 h 2987749"/>
              <a:gd name="connsiteX19" fmla="*/ 2057400 w 3195084"/>
              <a:gd name="connsiteY19" fmla="*/ 159489 h 2987749"/>
              <a:gd name="connsiteX20" fmla="*/ 2184991 w 3195084"/>
              <a:gd name="connsiteY20" fmla="*/ 138223 h 2987749"/>
              <a:gd name="connsiteX21" fmla="*/ 2376377 w 3195084"/>
              <a:gd name="connsiteY21" fmla="*/ 154172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63995 w 3195084"/>
              <a:gd name="connsiteY16" fmla="*/ 340242 h 2987749"/>
              <a:gd name="connsiteX17" fmla="*/ 1765005 w 3195084"/>
              <a:gd name="connsiteY17" fmla="*/ 287079 h 2987749"/>
              <a:gd name="connsiteX18" fmla="*/ 1913860 w 3195084"/>
              <a:gd name="connsiteY18" fmla="*/ 202019 h 2987749"/>
              <a:gd name="connsiteX19" fmla="*/ 2057400 w 3195084"/>
              <a:gd name="connsiteY19" fmla="*/ 159489 h 2987749"/>
              <a:gd name="connsiteX20" fmla="*/ 2184991 w 3195084"/>
              <a:gd name="connsiteY20" fmla="*/ 138223 h 2987749"/>
              <a:gd name="connsiteX21" fmla="*/ 2376377 w 3195084"/>
              <a:gd name="connsiteY21" fmla="*/ 154172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61614 w 3195084"/>
              <a:gd name="connsiteY16" fmla="*/ 352148 h 2987749"/>
              <a:gd name="connsiteX17" fmla="*/ 1765005 w 3195084"/>
              <a:gd name="connsiteY17" fmla="*/ 287079 h 2987749"/>
              <a:gd name="connsiteX18" fmla="*/ 1913860 w 3195084"/>
              <a:gd name="connsiteY18" fmla="*/ 202019 h 2987749"/>
              <a:gd name="connsiteX19" fmla="*/ 2057400 w 3195084"/>
              <a:gd name="connsiteY19" fmla="*/ 159489 h 2987749"/>
              <a:gd name="connsiteX20" fmla="*/ 2184991 w 3195084"/>
              <a:gd name="connsiteY20" fmla="*/ 138223 h 2987749"/>
              <a:gd name="connsiteX21" fmla="*/ 2376377 w 3195084"/>
              <a:gd name="connsiteY21" fmla="*/ 154172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61614 w 3195084"/>
              <a:gd name="connsiteY16" fmla="*/ 352148 h 2987749"/>
              <a:gd name="connsiteX17" fmla="*/ 1765005 w 3195084"/>
              <a:gd name="connsiteY17" fmla="*/ 287079 h 2987749"/>
              <a:gd name="connsiteX18" fmla="*/ 1913860 w 3195084"/>
              <a:gd name="connsiteY18" fmla="*/ 202019 h 2987749"/>
              <a:gd name="connsiteX19" fmla="*/ 2057400 w 3195084"/>
              <a:gd name="connsiteY19" fmla="*/ 159489 h 2987749"/>
              <a:gd name="connsiteX20" fmla="*/ 2184991 w 3195084"/>
              <a:gd name="connsiteY20" fmla="*/ 145367 h 2987749"/>
              <a:gd name="connsiteX21" fmla="*/ 2376377 w 3195084"/>
              <a:gd name="connsiteY21" fmla="*/ 154172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61614 w 3195084"/>
              <a:gd name="connsiteY16" fmla="*/ 352148 h 2987749"/>
              <a:gd name="connsiteX17" fmla="*/ 1765005 w 3195084"/>
              <a:gd name="connsiteY17" fmla="*/ 287079 h 2987749"/>
              <a:gd name="connsiteX18" fmla="*/ 1913860 w 3195084"/>
              <a:gd name="connsiteY18" fmla="*/ 202019 h 2987749"/>
              <a:gd name="connsiteX19" fmla="*/ 2057400 w 3195084"/>
              <a:gd name="connsiteY19" fmla="*/ 159489 h 2987749"/>
              <a:gd name="connsiteX20" fmla="*/ 2184991 w 3195084"/>
              <a:gd name="connsiteY20" fmla="*/ 145367 h 2987749"/>
              <a:gd name="connsiteX21" fmla="*/ 2369233 w 3195084"/>
              <a:gd name="connsiteY21" fmla="*/ 147028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61614 w 3195084"/>
              <a:gd name="connsiteY16" fmla="*/ 352148 h 2987749"/>
              <a:gd name="connsiteX17" fmla="*/ 1776911 w 3195084"/>
              <a:gd name="connsiteY17" fmla="*/ 277554 h 2987749"/>
              <a:gd name="connsiteX18" fmla="*/ 1913860 w 3195084"/>
              <a:gd name="connsiteY18" fmla="*/ 202019 h 2987749"/>
              <a:gd name="connsiteX19" fmla="*/ 2057400 w 3195084"/>
              <a:gd name="connsiteY19" fmla="*/ 159489 h 2987749"/>
              <a:gd name="connsiteX20" fmla="*/ 2184991 w 3195084"/>
              <a:gd name="connsiteY20" fmla="*/ 145367 h 2987749"/>
              <a:gd name="connsiteX21" fmla="*/ 2369233 w 3195084"/>
              <a:gd name="connsiteY21" fmla="*/ 147028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61614 w 3195084"/>
              <a:gd name="connsiteY16" fmla="*/ 352148 h 2987749"/>
              <a:gd name="connsiteX17" fmla="*/ 1776911 w 3195084"/>
              <a:gd name="connsiteY17" fmla="*/ 277554 h 2987749"/>
              <a:gd name="connsiteX18" fmla="*/ 1918622 w 3195084"/>
              <a:gd name="connsiteY18" fmla="*/ 213926 h 2987749"/>
              <a:gd name="connsiteX19" fmla="*/ 2057400 w 3195084"/>
              <a:gd name="connsiteY19" fmla="*/ 159489 h 2987749"/>
              <a:gd name="connsiteX20" fmla="*/ 2184991 w 3195084"/>
              <a:gd name="connsiteY20" fmla="*/ 145367 h 2987749"/>
              <a:gd name="connsiteX21" fmla="*/ 2369233 w 3195084"/>
              <a:gd name="connsiteY21" fmla="*/ 147028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61614 w 3195084"/>
              <a:gd name="connsiteY16" fmla="*/ 352148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84991 w 3195084"/>
              <a:gd name="connsiteY20" fmla="*/ 145367 h 2987749"/>
              <a:gd name="connsiteX21" fmla="*/ 2369233 w 3195084"/>
              <a:gd name="connsiteY21" fmla="*/ 147028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61614 w 3195084"/>
              <a:gd name="connsiteY16" fmla="*/ 352148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69233 w 3195084"/>
              <a:gd name="connsiteY21" fmla="*/ 147028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61614 w 3195084"/>
              <a:gd name="connsiteY16" fmla="*/ 352148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19916 w 3195084"/>
              <a:gd name="connsiteY22" fmla="*/ 180754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61614 w 3195084"/>
              <a:gd name="connsiteY16" fmla="*/ 352148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11302 w 3195084"/>
              <a:gd name="connsiteY23" fmla="*/ 255182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61614 w 3195084"/>
              <a:gd name="connsiteY16" fmla="*/ 352148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15949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59233 w 3195084"/>
              <a:gd name="connsiteY16" fmla="*/ 361673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11544 h 2987749"/>
              <a:gd name="connsiteX9" fmla="*/ 551232 w 3195084"/>
              <a:gd name="connsiteY9" fmla="*/ 94586 h 2987749"/>
              <a:gd name="connsiteX10" fmla="*/ 744279 w 3195084"/>
              <a:gd name="connsiteY10" fmla="*/ 23093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59233 w 3195084"/>
              <a:gd name="connsiteY16" fmla="*/ 361673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3441 w 3195084"/>
              <a:gd name="connsiteY7" fmla="*/ 313107 h 2987749"/>
              <a:gd name="connsiteX8" fmla="*/ 350874 w 3195084"/>
              <a:gd name="connsiteY8" fmla="*/ 221069 h 2987749"/>
              <a:gd name="connsiteX9" fmla="*/ 551232 w 3195084"/>
              <a:gd name="connsiteY9" fmla="*/ 94586 h 2987749"/>
              <a:gd name="connsiteX10" fmla="*/ 744279 w 3195084"/>
              <a:gd name="connsiteY10" fmla="*/ 23093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59233 w 3195084"/>
              <a:gd name="connsiteY16" fmla="*/ 361673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1898 w 3195084"/>
              <a:gd name="connsiteY2" fmla="*/ 1212112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5823 w 3195084"/>
              <a:gd name="connsiteY7" fmla="*/ 313107 h 2987749"/>
              <a:gd name="connsiteX8" fmla="*/ 350874 w 3195084"/>
              <a:gd name="connsiteY8" fmla="*/ 221069 h 2987749"/>
              <a:gd name="connsiteX9" fmla="*/ 551232 w 3195084"/>
              <a:gd name="connsiteY9" fmla="*/ 94586 h 2987749"/>
              <a:gd name="connsiteX10" fmla="*/ 744279 w 3195084"/>
              <a:gd name="connsiteY10" fmla="*/ 23093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59233 w 3195084"/>
              <a:gd name="connsiteY16" fmla="*/ 361673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9042 w 3195084"/>
              <a:gd name="connsiteY2" fmla="*/ 1209731 h 2987749"/>
              <a:gd name="connsiteX3" fmla="*/ 0 w 3195084"/>
              <a:gd name="connsiteY3" fmla="*/ 972879 h 2987749"/>
              <a:gd name="connsiteX4" fmla="*/ 10633 w 3195084"/>
              <a:gd name="connsiteY4" fmla="*/ 792126 h 2987749"/>
              <a:gd name="connsiteX5" fmla="*/ 57372 w 3195084"/>
              <a:gd name="connsiteY5" fmla="*/ 608437 h 2987749"/>
              <a:gd name="connsiteX6" fmla="*/ 143540 w 3195084"/>
              <a:gd name="connsiteY6" fmla="*/ 451884 h 2987749"/>
              <a:gd name="connsiteX7" fmla="*/ 245823 w 3195084"/>
              <a:gd name="connsiteY7" fmla="*/ 313107 h 2987749"/>
              <a:gd name="connsiteX8" fmla="*/ 350874 w 3195084"/>
              <a:gd name="connsiteY8" fmla="*/ 221069 h 2987749"/>
              <a:gd name="connsiteX9" fmla="*/ 551232 w 3195084"/>
              <a:gd name="connsiteY9" fmla="*/ 94586 h 2987749"/>
              <a:gd name="connsiteX10" fmla="*/ 744279 w 3195084"/>
              <a:gd name="connsiteY10" fmla="*/ 23093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59233 w 3195084"/>
              <a:gd name="connsiteY16" fmla="*/ 361673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9042 w 3195084"/>
              <a:gd name="connsiteY2" fmla="*/ 1209731 h 2987749"/>
              <a:gd name="connsiteX3" fmla="*/ 0 w 3195084"/>
              <a:gd name="connsiteY3" fmla="*/ 972879 h 2987749"/>
              <a:gd name="connsiteX4" fmla="*/ 10633 w 3195084"/>
              <a:gd name="connsiteY4" fmla="*/ 789745 h 2987749"/>
              <a:gd name="connsiteX5" fmla="*/ 57372 w 3195084"/>
              <a:gd name="connsiteY5" fmla="*/ 608437 h 2987749"/>
              <a:gd name="connsiteX6" fmla="*/ 143540 w 3195084"/>
              <a:gd name="connsiteY6" fmla="*/ 451884 h 2987749"/>
              <a:gd name="connsiteX7" fmla="*/ 245823 w 3195084"/>
              <a:gd name="connsiteY7" fmla="*/ 313107 h 2987749"/>
              <a:gd name="connsiteX8" fmla="*/ 350874 w 3195084"/>
              <a:gd name="connsiteY8" fmla="*/ 221069 h 2987749"/>
              <a:gd name="connsiteX9" fmla="*/ 551232 w 3195084"/>
              <a:gd name="connsiteY9" fmla="*/ 94586 h 2987749"/>
              <a:gd name="connsiteX10" fmla="*/ 744279 w 3195084"/>
              <a:gd name="connsiteY10" fmla="*/ 23093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59233 w 3195084"/>
              <a:gd name="connsiteY16" fmla="*/ 361673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9042 w 3195084"/>
              <a:gd name="connsiteY2" fmla="*/ 1209731 h 2987749"/>
              <a:gd name="connsiteX3" fmla="*/ 0 w 3195084"/>
              <a:gd name="connsiteY3" fmla="*/ 972879 h 2987749"/>
              <a:gd name="connsiteX4" fmla="*/ 10633 w 3195084"/>
              <a:gd name="connsiteY4" fmla="*/ 789745 h 2987749"/>
              <a:gd name="connsiteX5" fmla="*/ 64516 w 3195084"/>
              <a:gd name="connsiteY5" fmla="*/ 608437 h 2987749"/>
              <a:gd name="connsiteX6" fmla="*/ 143540 w 3195084"/>
              <a:gd name="connsiteY6" fmla="*/ 451884 h 2987749"/>
              <a:gd name="connsiteX7" fmla="*/ 245823 w 3195084"/>
              <a:gd name="connsiteY7" fmla="*/ 313107 h 2987749"/>
              <a:gd name="connsiteX8" fmla="*/ 350874 w 3195084"/>
              <a:gd name="connsiteY8" fmla="*/ 221069 h 2987749"/>
              <a:gd name="connsiteX9" fmla="*/ 551232 w 3195084"/>
              <a:gd name="connsiteY9" fmla="*/ 94586 h 2987749"/>
              <a:gd name="connsiteX10" fmla="*/ 744279 w 3195084"/>
              <a:gd name="connsiteY10" fmla="*/ 23093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59233 w 3195084"/>
              <a:gd name="connsiteY16" fmla="*/ 361673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9042 w 3195084"/>
              <a:gd name="connsiteY2" fmla="*/ 1209731 h 2987749"/>
              <a:gd name="connsiteX3" fmla="*/ 0 w 3195084"/>
              <a:gd name="connsiteY3" fmla="*/ 972879 h 2987749"/>
              <a:gd name="connsiteX4" fmla="*/ 10633 w 3195084"/>
              <a:gd name="connsiteY4" fmla="*/ 789745 h 2987749"/>
              <a:gd name="connsiteX5" fmla="*/ 64516 w 3195084"/>
              <a:gd name="connsiteY5" fmla="*/ 608437 h 2987749"/>
              <a:gd name="connsiteX6" fmla="*/ 143540 w 3195084"/>
              <a:gd name="connsiteY6" fmla="*/ 451884 h 2987749"/>
              <a:gd name="connsiteX7" fmla="*/ 248204 w 3195084"/>
              <a:gd name="connsiteY7" fmla="*/ 313107 h 2987749"/>
              <a:gd name="connsiteX8" fmla="*/ 350874 w 3195084"/>
              <a:gd name="connsiteY8" fmla="*/ 221069 h 2987749"/>
              <a:gd name="connsiteX9" fmla="*/ 551232 w 3195084"/>
              <a:gd name="connsiteY9" fmla="*/ 94586 h 2987749"/>
              <a:gd name="connsiteX10" fmla="*/ 744279 w 3195084"/>
              <a:gd name="connsiteY10" fmla="*/ 23093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59233 w 3195084"/>
              <a:gd name="connsiteY16" fmla="*/ 361673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9042 w 3195084"/>
              <a:gd name="connsiteY2" fmla="*/ 1209731 h 2987749"/>
              <a:gd name="connsiteX3" fmla="*/ 0 w 3195084"/>
              <a:gd name="connsiteY3" fmla="*/ 972879 h 2987749"/>
              <a:gd name="connsiteX4" fmla="*/ 10633 w 3195084"/>
              <a:gd name="connsiteY4" fmla="*/ 789745 h 2987749"/>
              <a:gd name="connsiteX5" fmla="*/ 64516 w 3195084"/>
              <a:gd name="connsiteY5" fmla="*/ 608437 h 2987749"/>
              <a:gd name="connsiteX6" fmla="*/ 143540 w 3195084"/>
              <a:gd name="connsiteY6" fmla="*/ 451884 h 2987749"/>
              <a:gd name="connsiteX7" fmla="*/ 248204 w 3195084"/>
              <a:gd name="connsiteY7" fmla="*/ 313107 h 2987749"/>
              <a:gd name="connsiteX8" fmla="*/ 350874 w 3195084"/>
              <a:gd name="connsiteY8" fmla="*/ 221069 h 2987749"/>
              <a:gd name="connsiteX9" fmla="*/ 551232 w 3195084"/>
              <a:gd name="connsiteY9" fmla="*/ 96967 h 2987749"/>
              <a:gd name="connsiteX10" fmla="*/ 744279 w 3195084"/>
              <a:gd name="connsiteY10" fmla="*/ 23093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59233 w 3195084"/>
              <a:gd name="connsiteY16" fmla="*/ 361673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9042 w 3195084"/>
              <a:gd name="connsiteY2" fmla="*/ 1209731 h 2987749"/>
              <a:gd name="connsiteX3" fmla="*/ 0 w 3195084"/>
              <a:gd name="connsiteY3" fmla="*/ 972879 h 2987749"/>
              <a:gd name="connsiteX4" fmla="*/ 10633 w 3195084"/>
              <a:gd name="connsiteY4" fmla="*/ 789745 h 2987749"/>
              <a:gd name="connsiteX5" fmla="*/ 64516 w 3195084"/>
              <a:gd name="connsiteY5" fmla="*/ 608437 h 2987749"/>
              <a:gd name="connsiteX6" fmla="*/ 143540 w 3195084"/>
              <a:gd name="connsiteY6" fmla="*/ 451884 h 2987749"/>
              <a:gd name="connsiteX7" fmla="*/ 248204 w 3195084"/>
              <a:gd name="connsiteY7" fmla="*/ 313107 h 2987749"/>
              <a:gd name="connsiteX8" fmla="*/ 350874 w 3195084"/>
              <a:gd name="connsiteY8" fmla="*/ 221069 h 2987749"/>
              <a:gd name="connsiteX9" fmla="*/ 551232 w 3195084"/>
              <a:gd name="connsiteY9" fmla="*/ 96967 h 2987749"/>
              <a:gd name="connsiteX10" fmla="*/ 744279 w 3195084"/>
              <a:gd name="connsiteY10" fmla="*/ 25474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59233 w 3195084"/>
              <a:gd name="connsiteY16" fmla="*/ 361673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403498 w 3195084"/>
              <a:gd name="connsiteY0" fmla="*/ 2987749 h 2987749"/>
              <a:gd name="connsiteX1" fmla="*/ 132907 w 3195084"/>
              <a:gd name="connsiteY1" fmla="*/ 1430079 h 2987749"/>
              <a:gd name="connsiteX2" fmla="*/ 39042 w 3195084"/>
              <a:gd name="connsiteY2" fmla="*/ 1209731 h 2987749"/>
              <a:gd name="connsiteX3" fmla="*/ 0 w 3195084"/>
              <a:gd name="connsiteY3" fmla="*/ 972879 h 2987749"/>
              <a:gd name="connsiteX4" fmla="*/ 10633 w 3195084"/>
              <a:gd name="connsiteY4" fmla="*/ 789745 h 2987749"/>
              <a:gd name="connsiteX5" fmla="*/ 64516 w 3195084"/>
              <a:gd name="connsiteY5" fmla="*/ 608437 h 2987749"/>
              <a:gd name="connsiteX6" fmla="*/ 143540 w 3195084"/>
              <a:gd name="connsiteY6" fmla="*/ 451884 h 2987749"/>
              <a:gd name="connsiteX7" fmla="*/ 248204 w 3195084"/>
              <a:gd name="connsiteY7" fmla="*/ 313107 h 2987749"/>
              <a:gd name="connsiteX8" fmla="*/ 350874 w 3195084"/>
              <a:gd name="connsiteY8" fmla="*/ 221069 h 2987749"/>
              <a:gd name="connsiteX9" fmla="*/ 551232 w 3195084"/>
              <a:gd name="connsiteY9" fmla="*/ 96967 h 2987749"/>
              <a:gd name="connsiteX10" fmla="*/ 744279 w 3195084"/>
              <a:gd name="connsiteY10" fmla="*/ 25474 h 2987749"/>
              <a:gd name="connsiteX11" fmla="*/ 951614 w 3195084"/>
              <a:gd name="connsiteY11" fmla="*/ 0 h 2987749"/>
              <a:gd name="connsiteX12" fmla="*/ 1158949 w 3195084"/>
              <a:gd name="connsiteY12" fmla="*/ 21265 h 2987749"/>
              <a:gd name="connsiteX13" fmla="*/ 1355651 w 3195084"/>
              <a:gd name="connsiteY13" fmla="*/ 95693 h 2987749"/>
              <a:gd name="connsiteX14" fmla="*/ 1515140 w 3195084"/>
              <a:gd name="connsiteY14" fmla="*/ 207335 h 2987749"/>
              <a:gd name="connsiteX15" fmla="*/ 1609559 w 3195084"/>
              <a:gd name="connsiteY15" fmla="*/ 294777 h 2987749"/>
              <a:gd name="connsiteX16" fmla="*/ 1659233 w 3195084"/>
              <a:gd name="connsiteY16" fmla="*/ 361673 h 2987749"/>
              <a:gd name="connsiteX17" fmla="*/ 1776911 w 3195084"/>
              <a:gd name="connsiteY17" fmla="*/ 277554 h 2987749"/>
              <a:gd name="connsiteX18" fmla="*/ 1918622 w 3195084"/>
              <a:gd name="connsiteY18" fmla="*/ 213926 h 2987749"/>
              <a:gd name="connsiteX19" fmla="*/ 2059781 w 3195084"/>
              <a:gd name="connsiteY19" fmla="*/ 164251 h 2987749"/>
              <a:gd name="connsiteX20" fmla="*/ 2194516 w 3195084"/>
              <a:gd name="connsiteY20" fmla="*/ 147749 h 2987749"/>
              <a:gd name="connsiteX21" fmla="*/ 2371614 w 3195084"/>
              <a:gd name="connsiteY21" fmla="*/ 151790 h 2987749"/>
              <a:gd name="connsiteX22" fmla="*/ 2524678 w 3195084"/>
              <a:gd name="connsiteY22" fmla="*/ 185517 h 2987749"/>
              <a:gd name="connsiteX23" fmla="*/ 2704158 w 3195084"/>
              <a:gd name="connsiteY23" fmla="*/ 262325 h 2987749"/>
              <a:gd name="connsiteX24" fmla="*/ 2908005 w 3195084"/>
              <a:gd name="connsiteY24" fmla="*/ 409354 h 2987749"/>
              <a:gd name="connsiteX25" fmla="*/ 3056860 w 3195084"/>
              <a:gd name="connsiteY25" fmla="*/ 584791 h 2987749"/>
              <a:gd name="connsiteX26" fmla="*/ 3163186 w 3195084"/>
              <a:gd name="connsiteY26" fmla="*/ 813391 h 2987749"/>
              <a:gd name="connsiteX27" fmla="*/ 3195084 w 3195084"/>
              <a:gd name="connsiteY27" fmla="*/ 1047307 h 2987749"/>
              <a:gd name="connsiteX28" fmla="*/ 3189767 w 3195084"/>
              <a:gd name="connsiteY28" fmla="*/ 1254642 h 2987749"/>
              <a:gd name="connsiteX29" fmla="*/ 3141921 w 3195084"/>
              <a:gd name="connsiteY29" fmla="*/ 1430079 h 2987749"/>
              <a:gd name="connsiteX30" fmla="*/ 3078126 w 3195084"/>
              <a:gd name="connsiteY30" fmla="*/ 1568303 h 2987749"/>
              <a:gd name="connsiteX31" fmla="*/ 2977116 w 3195084"/>
              <a:gd name="connsiteY31" fmla="*/ 1690577 h 2987749"/>
              <a:gd name="connsiteX32" fmla="*/ 2817628 w 3195084"/>
              <a:gd name="connsiteY32" fmla="*/ 1823484 h 2987749"/>
              <a:gd name="connsiteX33" fmla="*/ 1403498 w 3195084"/>
              <a:gd name="connsiteY33" fmla="*/ 2987749 h 2987749"/>
              <a:gd name="connsiteX0" fmla="*/ 1398736 w 3190322"/>
              <a:gd name="connsiteY0" fmla="*/ 2987749 h 2987749"/>
              <a:gd name="connsiteX1" fmla="*/ 128145 w 3190322"/>
              <a:gd name="connsiteY1" fmla="*/ 1430079 h 2987749"/>
              <a:gd name="connsiteX2" fmla="*/ 34280 w 3190322"/>
              <a:gd name="connsiteY2" fmla="*/ 1209731 h 2987749"/>
              <a:gd name="connsiteX3" fmla="*/ 0 w 3190322"/>
              <a:gd name="connsiteY3" fmla="*/ 972879 h 2987749"/>
              <a:gd name="connsiteX4" fmla="*/ 5871 w 3190322"/>
              <a:gd name="connsiteY4" fmla="*/ 789745 h 2987749"/>
              <a:gd name="connsiteX5" fmla="*/ 59754 w 3190322"/>
              <a:gd name="connsiteY5" fmla="*/ 608437 h 2987749"/>
              <a:gd name="connsiteX6" fmla="*/ 138778 w 3190322"/>
              <a:gd name="connsiteY6" fmla="*/ 451884 h 2987749"/>
              <a:gd name="connsiteX7" fmla="*/ 243442 w 3190322"/>
              <a:gd name="connsiteY7" fmla="*/ 313107 h 2987749"/>
              <a:gd name="connsiteX8" fmla="*/ 346112 w 3190322"/>
              <a:gd name="connsiteY8" fmla="*/ 221069 h 2987749"/>
              <a:gd name="connsiteX9" fmla="*/ 546470 w 3190322"/>
              <a:gd name="connsiteY9" fmla="*/ 96967 h 2987749"/>
              <a:gd name="connsiteX10" fmla="*/ 739517 w 3190322"/>
              <a:gd name="connsiteY10" fmla="*/ 25474 h 2987749"/>
              <a:gd name="connsiteX11" fmla="*/ 946852 w 3190322"/>
              <a:gd name="connsiteY11" fmla="*/ 0 h 2987749"/>
              <a:gd name="connsiteX12" fmla="*/ 1154187 w 3190322"/>
              <a:gd name="connsiteY12" fmla="*/ 21265 h 2987749"/>
              <a:gd name="connsiteX13" fmla="*/ 1350889 w 3190322"/>
              <a:gd name="connsiteY13" fmla="*/ 95693 h 2987749"/>
              <a:gd name="connsiteX14" fmla="*/ 1510378 w 3190322"/>
              <a:gd name="connsiteY14" fmla="*/ 207335 h 2987749"/>
              <a:gd name="connsiteX15" fmla="*/ 1604797 w 3190322"/>
              <a:gd name="connsiteY15" fmla="*/ 294777 h 2987749"/>
              <a:gd name="connsiteX16" fmla="*/ 1654471 w 3190322"/>
              <a:gd name="connsiteY16" fmla="*/ 361673 h 2987749"/>
              <a:gd name="connsiteX17" fmla="*/ 1772149 w 3190322"/>
              <a:gd name="connsiteY17" fmla="*/ 277554 h 2987749"/>
              <a:gd name="connsiteX18" fmla="*/ 1913860 w 3190322"/>
              <a:gd name="connsiteY18" fmla="*/ 213926 h 2987749"/>
              <a:gd name="connsiteX19" fmla="*/ 2055019 w 3190322"/>
              <a:gd name="connsiteY19" fmla="*/ 164251 h 2987749"/>
              <a:gd name="connsiteX20" fmla="*/ 2189754 w 3190322"/>
              <a:gd name="connsiteY20" fmla="*/ 147749 h 2987749"/>
              <a:gd name="connsiteX21" fmla="*/ 2366852 w 3190322"/>
              <a:gd name="connsiteY21" fmla="*/ 151790 h 2987749"/>
              <a:gd name="connsiteX22" fmla="*/ 2519916 w 3190322"/>
              <a:gd name="connsiteY22" fmla="*/ 185517 h 2987749"/>
              <a:gd name="connsiteX23" fmla="*/ 2699396 w 3190322"/>
              <a:gd name="connsiteY23" fmla="*/ 262325 h 2987749"/>
              <a:gd name="connsiteX24" fmla="*/ 2903243 w 3190322"/>
              <a:gd name="connsiteY24" fmla="*/ 409354 h 2987749"/>
              <a:gd name="connsiteX25" fmla="*/ 3052098 w 3190322"/>
              <a:gd name="connsiteY25" fmla="*/ 584791 h 2987749"/>
              <a:gd name="connsiteX26" fmla="*/ 3158424 w 3190322"/>
              <a:gd name="connsiteY26" fmla="*/ 813391 h 2987749"/>
              <a:gd name="connsiteX27" fmla="*/ 3190322 w 3190322"/>
              <a:gd name="connsiteY27" fmla="*/ 1047307 h 2987749"/>
              <a:gd name="connsiteX28" fmla="*/ 3185005 w 3190322"/>
              <a:gd name="connsiteY28" fmla="*/ 1254642 h 2987749"/>
              <a:gd name="connsiteX29" fmla="*/ 3137159 w 3190322"/>
              <a:gd name="connsiteY29" fmla="*/ 1430079 h 2987749"/>
              <a:gd name="connsiteX30" fmla="*/ 3073364 w 3190322"/>
              <a:gd name="connsiteY30" fmla="*/ 1568303 h 2987749"/>
              <a:gd name="connsiteX31" fmla="*/ 2972354 w 3190322"/>
              <a:gd name="connsiteY31" fmla="*/ 1690577 h 2987749"/>
              <a:gd name="connsiteX32" fmla="*/ 2812866 w 3190322"/>
              <a:gd name="connsiteY32" fmla="*/ 1823484 h 2987749"/>
              <a:gd name="connsiteX33" fmla="*/ 1398736 w 3190322"/>
              <a:gd name="connsiteY33" fmla="*/ 2987749 h 2987749"/>
              <a:gd name="connsiteX0" fmla="*/ 1398736 w 3190322"/>
              <a:gd name="connsiteY0" fmla="*/ 2987749 h 2987749"/>
              <a:gd name="connsiteX1" fmla="*/ 128145 w 3190322"/>
              <a:gd name="connsiteY1" fmla="*/ 1430079 h 2987749"/>
              <a:gd name="connsiteX2" fmla="*/ 34280 w 3190322"/>
              <a:gd name="connsiteY2" fmla="*/ 1209731 h 2987749"/>
              <a:gd name="connsiteX3" fmla="*/ 0 w 3190322"/>
              <a:gd name="connsiteY3" fmla="*/ 972879 h 2987749"/>
              <a:gd name="connsiteX4" fmla="*/ 8252 w 3190322"/>
              <a:gd name="connsiteY4" fmla="*/ 789745 h 2987749"/>
              <a:gd name="connsiteX5" fmla="*/ 59754 w 3190322"/>
              <a:gd name="connsiteY5" fmla="*/ 608437 h 2987749"/>
              <a:gd name="connsiteX6" fmla="*/ 138778 w 3190322"/>
              <a:gd name="connsiteY6" fmla="*/ 451884 h 2987749"/>
              <a:gd name="connsiteX7" fmla="*/ 243442 w 3190322"/>
              <a:gd name="connsiteY7" fmla="*/ 313107 h 2987749"/>
              <a:gd name="connsiteX8" fmla="*/ 346112 w 3190322"/>
              <a:gd name="connsiteY8" fmla="*/ 221069 h 2987749"/>
              <a:gd name="connsiteX9" fmla="*/ 546470 w 3190322"/>
              <a:gd name="connsiteY9" fmla="*/ 96967 h 2987749"/>
              <a:gd name="connsiteX10" fmla="*/ 739517 w 3190322"/>
              <a:gd name="connsiteY10" fmla="*/ 25474 h 2987749"/>
              <a:gd name="connsiteX11" fmla="*/ 946852 w 3190322"/>
              <a:gd name="connsiteY11" fmla="*/ 0 h 2987749"/>
              <a:gd name="connsiteX12" fmla="*/ 1154187 w 3190322"/>
              <a:gd name="connsiteY12" fmla="*/ 21265 h 2987749"/>
              <a:gd name="connsiteX13" fmla="*/ 1350889 w 3190322"/>
              <a:gd name="connsiteY13" fmla="*/ 95693 h 2987749"/>
              <a:gd name="connsiteX14" fmla="*/ 1510378 w 3190322"/>
              <a:gd name="connsiteY14" fmla="*/ 207335 h 2987749"/>
              <a:gd name="connsiteX15" fmla="*/ 1604797 w 3190322"/>
              <a:gd name="connsiteY15" fmla="*/ 294777 h 2987749"/>
              <a:gd name="connsiteX16" fmla="*/ 1654471 w 3190322"/>
              <a:gd name="connsiteY16" fmla="*/ 361673 h 2987749"/>
              <a:gd name="connsiteX17" fmla="*/ 1772149 w 3190322"/>
              <a:gd name="connsiteY17" fmla="*/ 277554 h 2987749"/>
              <a:gd name="connsiteX18" fmla="*/ 1913860 w 3190322"/>
              <a:gd name="connsiteY18" fmla="*/ 213926 h 2987749"/>
              <a:gd name="connsiteX19" fmla="*/ 2055019 w 3190322"/>
              <a:gd name="connsiteY19" fmla="*/ 164251 h 2987749"/>
              <a:gd name="connsiteX20" fmla="*/ 2189754 w 3190322"/>
              <a:gd name="connsiteY20" fmla="*/ 147749 h 2987749"/>
              <a:gd name="connsiteX21" fmla="*/ 2366852 w 3190322"/>
              <a:gd name="connsiteY21" fmla="*/ 151790 h 2987749"/>
              <a:gd name="connsiteX22" fmla="*/ 2519916 w 3190322"/>
              <a:gd name="connsiteY22" fmla="*/ 185517 h 2987749"/>
              <a:gd name="connsiteX23" fmla="*/ 2699396 w 3190322"/>
              <a:gd name="connsiteY23" fmla="*/ 262325 h 2987749"/>
              <a:gd name="connsiteX24" fmla="*/ 2903243 w 3190322"/>
              <a:gd name="connsiteY24" fmla="*/ 409354 h 2987749"/>
              <a:gd name="connsiteX25" fmla="*/ 3052098 w 3190322"/>
              <a:gd name="connsiteY25" fmla="*/ 584791 h 2987749"/>
              <a:gd name="connsiteX26" fmla="*/ 3158424 w 3190322"/>
              <a:gd name="connsiteY26" fmla="*/ 813391 h 2987749"/>
              <a:gd name="connsiteX27" fmla="*/ 3190322 w 3190322"/>
              <a:gd name="connsiteY27" fmla="*/ 1047307 h 2987749"/>
              <a:gd name="connsiteX28" fmla="*/ 3185005 w 3190322"/>
              <a:gd name="connsiteY28" fmla="*/ 1254642 h 2987749"/>
              <a:gd name="connsiteX29" fmla="*/ 3137159 w 3190322"/>
              <a:gd name="connsiteY29" fmla="*/ 1430079 h 2987749"/>
              <a:gd name="connsiteX30" fmla="*/ 3073364 w 3190322"/>
              <a:gd name="connsiteY30" fmla="*/ 1568303 h 2987749"/>
              <a:gd name="connsiteX31" fmla="*/ 2972354 w 3190322"/>
              <a:gd name="connsiteY31" fmla="*/ 1690577 h 2987749"/>
              <a:gd name="connsiteX32" fmla="*/ 2812866 w 3190322"/>
              <a:gd name="connsiteY32" fmla="*/ 1823484 h 2987749"/>
              <a:gd name="connsiteX33" fmla="*/ 1398736 w 3190322"/>
              <a:gd name="connsiteY33" fmla="*/ 2987749 h 2987749"/>
              <a:gd name="connsiteX0" fmla="*/ 1398736 w 3190322"/>
              <a:gd name="connsiteY0" fmla="*/ 2987749 h 2987749"/>
              <a:gd name="connsiteX1" fmla="*/ 128145 w 3190322"/>
              <a:gd name="connsiteY1" fmla="*/ 1430079 h 2987749"/>
              <a:gd name="connsiteX2" fmla="*/ 34280 w 3190322"/>
              <a:gd name="connsiteY2" fmla="*/ 1209731 h 2987749"/>
              <a:gd name="connsiteX3" fmla="*/ 0 w 3190322"/>
              <a:gd name="connsiteY3" fmla="*/ 972879 h 2987749"/>
              <a:gd name="connsiteX4" fmla="*/ 8252 w 3190322"/>
              <a:gd name="connsiteY4" fmla="*/ 789745 h 2987749"/>
              <a:gd name="connsiteX5" fmla="*/ 59754 w 3190322"/>
              <a:gd name="connsiteY5" fmla="*/ 608437 h 2987749"/>
              <a:gd name="connsiteX6" fmla="*/ 138778 w 3190322"/>
              <a:gd name="connsiteY6" fmla="*/ 451884 h 2987749"/>
              <a:gd name="connsiteX7" fmla="*/ 243442 w 3190322"/>
              <a:gd name="connsiteY7" fmla="*/ 313107 h 2987749"/>
              <a:gd name="connsiteX8" fmla="*/ 346112 w 3190322"/>
              <a:gd name="connsiteY8" fmla="*/ 221069 h 2987749"/>
              <a:gd name="connsiteX9" fmla="*/ 546470 w 3190322"/>
              <a:gd name="connsiteY9" fmla="*/ 96967 h 2987749"/>
              <a:gd name="connsiteX10" fmla="*/ 739517 w 3190322"/>
              <a:gd name="connsiteY10" fmla="*/ 25474 h 2987749"/>
              <a:gd name="connsiteX11" fmla="*/ 946852 w 3190322"/>
              <a:gd name="connsiteY11" fmla="*/ 0 h 2987749"/>
              <a:gd name="connsiteX12" fmla="*/ 1154187 w 3190322"/>
              <a:gd name="connsiteY12" fmla="*/ 21265 h 2987749"/>
              <a:gd name="connsiteX13" fmla="*/ 1350889 w 3190322"/>
              <a:gd name="connsiteY13" fmla="*/ 95693 h 2987749"/>
              <a:gd name="connsiteX14" fmla="*/ 1510378 w 3190322"/>
              <a:gd name="connsiteY14" fmla="*/ 207335 h 2987749"/>
              <a:gd name="connsiteX15" fmla="*/ 1604797 w 3190322"/>
              <a:gd name="connsiteY15" fmla="*/ 294777 h 2987749"/>
              <a:gd name="connsiteX16" fmla="*/ 1654471 w 3190322"/>
              <a:gd name="connsiteY16" fmla="*/ 361673 h 2987749"/>
              <a:gd name="connsiteX17" fmla="*/ 1772149 w 3190322"/>
              <a:gd name="connsiteY17" fmla="*/ 277554 h 2987749"/>
              <a:gd name="connsiteX18" fmla="*/ 1913860 w 3190322"/>
              <a:gd name="connsiteY18" fmla="*/ 213926 h 2987749"/>
              <a:gd name="connsiteX19" fmla="*/ 2055019 w 3190322"/>
              <a:gd name="connsiteY19" fmla="*/ 164251 h 2987749"/>
              <a:gd name="connsiteX20" fmla="*/ 2189754 w 3190322"/>
              <a:gd name="connsiteY20" fmla="*/ 147749 h 2987749"/>
              <a:gd name="connsiteX21" fmla="*/ 2366852 w 3190322"/>
              <a:gd name="connsiteY21" fmla="*/ 151790 h 2987749"/>
              <a:gd name="connsiteX22" fmla="*/ 2519916 w 3190322"/>
              <a:gd name="connsiteY22" fmla="*/ 185517 h 2987749"/>
              <a:gd name="connsiteX23" fmla="*/ 2699396 w 3190322"/>
              <a:gd name="connsiteY23" fmla="*/ 262325 h 2987749"/>
              <a:gd name="connsiteX24" fmla="*/ 2903243 w 3190322"/>
              <a:gd name="connsiteY24" fmla="*/ 409354 h 2987749"/>
              <a:gd name="connsiteX25" fmla="*/ 3052098 w 3190322"/>
              <a:gd name="connsiteY25" fmla="*/ 584791 h 2987749"/>
              <a:gd name="connsiteX26" fmla="*/ 3158424 w 3190322"/>
              <a:gd name="connsiteY26" fmla="*/ 813391 h 2987749"/>
              <a:gd name="connsiteX27" fmla="*/ 3190322 w 3190322"/>
              <a:gd name="connsiteY27" fmla="*/ 1047307 h 2987749"/>
              <a:gd name="connsiteX28" fmla="*/ 3185005 w 3190322"/>
              <a:gd name="connsiteY28" fmla="*/ 1254642 h 2987749"/>
              <a:gd name="connsiteX29" fmla="*/ 3137159 w 3190322"/>
              <a:gd name="connsiteY29" fmla="*/ 1430079 h 2987749"/>
              <a:gd name="connsiteX30" fmla="*/ 3073364 w 3190322"/>
              <a:gd name="connsiteY30" fmla="*/ 1568303 h 2987749"/>
              <a:gd name="connsiteX31" fmla="*/ 2972354 w 3190322"/>
              <a:gd name="connsiteY31" fmla="*/ 1690577 h 2987749"/>
              <a:gd name="connsiteX32" fmla="*/ 2812866 w 3190322"/>
              <a:gd name="connsiteY32" fmla="*/ 1823484 h 2987749"/>
              <a:gd name="connsiteX33" fmla="*/ 1398736 w 3190322"/>
              <a:gd name="connsiteY33" fmla="*/ 2987749 h 2987749"/>
              <a:gd name="connsiteX0" fmla="*/ 1398736 w 3190322"/>
              <a:gd name="connsiteY0" fmla="*/ 2987749 h 2987749"/>
              <a:gd name="connsiteX1" fmla="*/ 128145 w 3190322"/>
              <a:gd name="connsiteY1" fmla="*/ 1430079 h 2987749"/>
              <a:gd name="connsiteX2" fmla="*/ 34280 w 3190322"/>
              <a:gd name="connsiteY2" fmla="*/ 1209731 h 2987749"/>
              <a:gd name="connsiteX3" fmla="*/ 0 w 3190322"/>
              <a:gd name="connsiteY3" fmla="*/ 972879 h 2987749"/>
              <a:gd name="connsiteX4" fmla="*/ 8252 w 3190322"/>
              <a:gd name="connsiteY4" fmla="*/ 789745 h 2987749"/>
              <a:gd name="connsiteX5" fmla="*/ 59754 w 3190322"/>
              <a:gd name="connsiteY5" fmla="*/ 608437 h 2987749"/>
              <a:gd name="connsiteX6" fmla="*/ 138778 w 3190322"/>
              <a:gd name="connsiteY6" fmla="*/ 451884 h 2987749"/>
              <a:gd name="connsiteX7" fmla="*/ 243442 w 3190322"/>
              <a:gd name="connsiteY7" fmla="*/ 313107 h 2987749"/>
              <a:gd name="connsiteX8" fmla="*/ 346112 w 3190322"/>
              <a:gd name="connsiteY8" fmla="*/ 221069 h 2987749"/>
              <a:gd name="connsiteX9" fmla="*/ 546470 w 3190322"/>
              <a:gd name="connsiteY9" fmla="*/ 96967 h 2987749"/>
              <a:gd name="connsiteX10" fmla="*/ 739517 w 3190322"/>
              <a:gd name="connsiteY10" fmla="*/ 25474 h 2987749"/>
              <a:gd name="connsiteX11" fmla="*/ 946852 w 3190322"/>
              <a:gd name="connsiteY11" fmla="*/ 0 h 2987749"/>
              <a:gd name="connsiteX12" fmla="*/ 1154187 w 3190322"/>
              <a:gd name="connsiteY12" fmla="*/ 21265 h 2987749"/>
              <a:gd name="connsiteX13" fmla="*/ 1350889 w 3190322"/>
              <a:gd name="connsiteY13" fmla="*/ 95693 h 2987749"/>
              <a:gd name="connsiteX14" fmla="*/ 1510378 w 3190322"/>
              <a:gd name="connsiteY14" fmla="*/ 207335 h 2987749"/>
              <a:gd name="connsiteX15" fmla="*/ 1604797 w 3190322"/>
              <a:gd name="connsiteY15" fmla="*/ 294777 h 2987749"/>
              <a:gd name="connsiteX16" fmla="*/ 1654471 w 3190322"/>
              <a:gd name="connsiteY16" fmla="*/ 361673 h 2987749"/>
              <a:gd name="connsiteX17" fmla="*/ 1772149 w 3190322"/>
              <a:gd name="connsiteY17" fmla="*/ 277554 h 2987749"/>
              <a:gd name="connsiteX18" fmla="*/ 1913860 w 3190322"/>
              <a:gd name="connsiteY18" fmla="*/ 213926 h 2987749"/>
              <a:gd name="connsiteX19" fmla="*/ 2055019 w 3190322"/>
              <a:gd name="connsiteY19" fmla="*/ 164251 h 2987749"/>
              <a:gd name="connsiteX20" fmla="*/ 2189754 w 3190322"/>
              <a:gd name="connsiteY20" fmla="*/ 147749 h 2987749"/>
              <a:gd name="connsiteX21" fmla="*/ 2366852 w 3190322"/>
              <a:gd name="connsiteY21" fmla="*/ 151790 h 2987749"/>
              <a:gd name="connsiteX22" fmla="*/ 2519916 w 3190322"/>
              <a:gd name="connsiteY22" fmla="*/ 185517 h 2987749"/>
              <a:gd name="connsiteX23" fmla="*/ 2699396 w 3190322"/>
              <a:gd name="connsiteY23" fmla="*/ 262325 h 2987749"/>
              <a:gd name="connsiteX24" fmla="*/ 2903243 w 3190322"/>
              <a:gd name="connsiteY24" fmla="*/ 409354 h 2987749"/>
              <a:gd name="connsiteX25" fmla="*/ 3052098 w 3190322"/>
              <a:gd name="connsiteY25" fmla="*/ 584791 h 2987749"/>
              <a:gd name="connsiteX26" fmla="*/ 3158424 w 3190322"/>
              <a:gd name="connsiteY26" fmla="*/ 813391 h 2987749"/>
              <a:gd name="connsiteX27" fmla="*/ 3190322 w 3190322"/>
              <a:gd name="connsiteY27" fmla="*/ 1047307 h 2987749"/>
              <a:gd name="connsiteX28" fmla="*/ 3185005 w 3190322"/>
              <a:gd name="connsiteY28" fmla="*/ 1254642 h 2987749"/>
              <a:gd name="connsiteX29" fmla="*/ 3137159 w 3190322"/>
              <a:gd name="connsiteY29" fmla="*/ 1430079 h 2987749"/>
              <a:gd name="connsiteX30" fmla="*/ 3073364 w 3190322"/>
              <a:gd name="connsiteY30" fmla="*/ 1568303 h 2987749"/>
              <a:gd name="connsiteX31" fmla="*/ 2972354 w 3190322"/>
              <a:gd name="connsiteY31" fmla="*/ 1690577 h 2987749"/>
              <a:gd name="connsiteX32" fmla="*/ 2812866 w 3190322"/>
              <a:gd name="connsiteY32" fmla="*/ 1823484 h 2987749"/>
              <a:gd name="connsiteX33" fmla="*/ 1398736 w 3190322"/>
              <a:gd name="connsiteY33" fmla="*/ 2987749 h 2987749"/>
              <a:gd name="connsiteX0" fmla="*/ 1398736 w 3190322"/>
              <a:gd name="connsiteY0" fmla="*/ 2987749 h 2987749"/>
              <a:gd name="connsiteX1" fmla="*/ 128145 w 3190322"/>
              <a:gd name="connsiteY1" fmla="*/ 1430079 h 2987749"/>
              <a:gd name="connsiteX2" fmla="*/ 34280 w 3190322"/>
              <a:gd name="connsiteY2" fmla="*/ 1209731 h 2987749"/>
              <a:gd name="connsiteX3" fmla="*/ 0 w 3190322"/>
              <a:gd name="connsiteY3" fmla="*/ 972879 h 2987749"/>
              <a:gd name="connsiteX4" fmla="*/ 10634 w 3190322"/>
              <a:gd name="connsiteY4" fmla="*/ 787363 h 2987749"/>
              <a:gd name="connsiteX5" fmla="*/ 59754 w 3190322"/>
              <a:gd name="connsiteY5" fmla="*/ 608437 h 2987749"/>
              <a:gd name="connsiteX6" fmla="*/ 138778 w 3190322"/>
              <a:gd name="connsiteY6" fmla="*/ 451884 h 2987749"/>
              <a:gd name="connsiteX7" fmla="*/ 243442 w 3190322"/>
              <a:gd name="connsiteY7" fmla="*/ 313107 h 2987749"/>
              <a:gd name="connsiteX8" fmla="*/ 346112 w 3190322"/>
              <a:gd name="connsiteY8" fmla="*/ 221069 h 2987749"/>
              <a:gd name="connsiteX9" fmla="*/ 546470 w 3190322"/>
              <a:gd name="connsiteY9" fmla="*/ 96967 h 2987749"/>
              <a:gd name="connsiteX10" fmla="*/ 739517 w 3190322"/>
              <a:gd name="connsiteY10" fmla="*/ 25474 h 2987749"/>
              <a:gd name="connsiteX11" fmla="*/ 946852 w 3190322"/>
              <a:gd name="connsiteY11" fmla="*/ 0 h 2987749"/>
              <a:gd name="connsiteX12" fmla="*/ 1154187 w 3190322"/>
              <a:gd name="connsiteY12" fmla="*/ 21265 h 2987749"/>
              <a:gd name="connsiteX13" fmla="*/ 1350889 w 3190322"/>
              <a:gd name="connsiteY13" fmla="*/ 95693 h 2987749"/>
              <a:gd name="connsiteX14" fmla="*/ 1510378 w 3190322"/>
              <a:gd name="connsiteY14" fmla="*/ 207335 h 2987749"/>
              <a:gd name="connsiteX15" fmla="*/ 1604797 w 3190322"/>
              <a:gd name="connsiteY15" fmla="*/ 294777 h 2987749"/>
              <a:gd name="connsiteX16" fmla="*/ 1654471 w 3190322"/>
              <a:gd name="connsiteY16" fmla="*/ 361673 h 2987749"/>
              <a:gd name="connsiteX17" fmla="*/ 1772149 w 3190322"/>
              <a:gd name="connsiteY17" fmla="*/ 277554 h 2987749"/>
              <a:gd name="connsiteX18" fmla="*/ 1913860 w 3190322"/>
              <a:gd name="connsiteY18" fmla="*/ 213926 h 2987749"/>
              <a:gd name="connsiteX19" fmla="*/ 2055019 w 3190322"/>
              <a:gd name="connsiteY19" fmla="*/ 164251 h 2987749"/>
              <a:gd name="connsiteX20" fmla="*/ 2189754 w 3190322"/>
              <a:gd name="connsiteY20" fmla="*/ 147749 h 2987749"/>
              <a:gd name="connsiteX21" fmla="*/ 2366852 w 3190322"/>
              <a:gd name="connsiteY21" fmla="*/ 151790 h 2987749"/>
              <a:gd name="connsiteX22" fmla="*/ 2519916 w 3190322"/>
              <a:gd name="connsiteY22" fmla="*/ 185517 h 2987749"/>
              <a:gd name="connsiteX23" fmla="*/ 2699396 w 3190322"/>
              <a:gd name="connsiteY23" fmla="*/ 262325 h 2987749"/>
              <a:gd name="connsiteX24" fmla="*/ 2903243 w 3190322"/>
              <a:gd name="connsiteY24" fmla="*/ 409354 h 2987749"/>
              <a:gd name="connsiteX25" fmla="*/ 3052098 w 3190322"/>
              <a:gd name="connsiteY25" fmla="*/ 584791 h 2987749"/>
              <a:gd name="connsiteX26" fmla="*/ 3158424 w 3190322"/>
              <a:gd name="connsiteY26" fmla="*/ 813391 h 2987749"/>
              <a:gd name="connsiteX27" fmla="*/ 3190322 w 3190322"/>
              <a:gd name="connsiteY27" fmla="*/ 1047307 h 2987749"/>
              <a:gd name="connsiteX28" fmla="*/ 3185005 w 3190322"/>
              <a:gd name="connsiteY28" fmla="*/ 1254642 h 2987749"/>
              <a:gd name="connsiteX29" fmla="*/ 3137159 w 3190322"/>
              <a:gd name="connsiteY29" fmla="*/ 1430079 h 2987749"/>
              <a:gd name="connsiteX30" fmla="*/ 3073364 w 3190322"/>
              <a:gd name="connsiteY30" fmla="*/ 1568303 h 2987749"/>
              <a:gd name="connsiteX31" fmla="*/ 2972354 w 3190322"/>
              <a:gd name="connsiteY31" fmla="*/ 1690577 h 2987749"/>
              <a:gd name="connsiteX32" fmla="*/ 2812866 w 3190322"/>
              <a:gd name="connsiteY32" fmla="*/ 1823484 h 2987749"/>
              <a:gd name="connsiteX33" fmla="*/ 1398736 w 3190322"/>
              <a:gd name="connsiteY33" fmla="*/ 2987749 h 2987749"/>
              <a:gd name="connsiteX0" fmla="*/ 1396354 w 3187940"/>
              <a:gd name="connsiteY0" fmla="*/ 2987749 h 2987749"/>
              <a:gd name="connsiteX1" fmla="*/ 125763 w 3187940"/>
              <a:gd name="connsiteY1" fmla="*/ 1430079 h 2987749"/>
              <a:gd name="connsiteX2" fmla="*/ 31898 w 3187940"/>
              <a:gd name="connsiteY2" fmla="*/ 1209731 h 2987749"/>
              <a:gd name="connsiteX3" fmla="*/ 0 w 3187940"/>
              <a:gd name="connsiteY3" fmla="*/ 970497 h 2987749"/>
              <a:gd name="connsiteX4" fmla="*/ 8252 w 3187940"/>
              <a:gd name="connsiteY4" fmla="*/ 787363 h 2987749"/>
              <a:gd name="connsiteX5" fmla="*/ 57372 w 3187940"/>
              <a:gd name="connsiteY5" fmla="*/ 608437 h 2987749"/>
              <a:gd name="connsiteX6" fmla="*/ 136396 w 3187940"/>
              <a:gd name="connsiteY6" fmla="*/ 451884 h 2987749"/>
              <a:gd name="connsiteX7" fmla="*/ 241060 w 3187940"/>
              <a:gd name="connsiteY7" fmla="*/ 313107 h 2987749"/>
              <a:gd name="connsiteX8" fmla="*/ 343730 w 3187940"/>
              <a:gd name="connsiteY8" fmla="*/ 221069 h 2987749"/>
              <a:gd name="connsiteX9" fmla="*/ 544088 w 3187940"/>
              <a:gd name="connsiteY9" fmla="*/ 96967 h 2987749"/>
              <a:gd name="connsiteX10" fmla="*/ 737135 w 3187940"/>
              <a:gd name="connsiteY10" fmla="*/ 25474 h 2987749"/>
              <a:gd name="connsiteX11" fmla="*/ 944470 w 3187940"/>
              <a:gd name="connsiteY11" fmla="*/ 0 h 2987749"/>
              <a:gd name="connsiteX12" fmla="*/ 1151805 w 3187940"/>
              <a:gd name="connsiteY12" fmla="*/ 21265 h 2987749"/>
              <a:gd name="connsiteX13" fmla="*/ 1348507 w 3187940"/>
              <a:gd name="connsiteY13" fmla="*/ 95693 h 2987749"/>
              <a:gd name="connsiteX14" fmla="*/ 1507996 w 3187940"/>
              <a:gd name="connsiteY14" fmla="*/ 207335 h 2987749"/>
              <a:gd name="connsiteX15" fmla="*/ 1602415 w 3187940"/>
              <a:gd name="connsiteY15" fmla="*/ 294777 h 2987749"/>
              <a:gd name="connsiteX16" fmla="*/ 1652089 w 3187940"/>
              <a:gd name="connsiteY16" fmla="*/ 361673 h 2987749"/>
              <a:gd name="connsiteX17" fmla="*/ 1769767 w 3187940"/>
              <a:gd name="connsiteY17" fmla="*/ 277554 h 2987749"/>
              <a:gd name="connsiteX18" fmla="*/ 1911478 w 3187940"/>
              <a:gd name="connsiteY18" fmla="*/ 213926 h 2987749"/>
              <a:gd name="connsiteX19" fmla="*/ 2052637 w 3187940"/>
              <a:gd name="connsiteY19" fmla="*/ 164251 h 2987749"/>
              <a:gd name="connsiteX20" fmla="*/ 2187372 w 3187940"/>
              <a:gd name="connsiteY20" fmla="*/ 147749 h 2987749"/>
              <a:gd name="connsiteX21" fmla="*/ 2364470 w 3187940"/>
              <a:gd name="connsiteY21" fmla="*/ 151790 h 2987749"/>
              <a:gd name="connsiteX22" fmla="*/ 2517534 w 3187940"/>
              <a:gd name="connsiteY22" fmla="*/ 185517 h 2987749"/>
              <a:gd name="connsiteX23" fmla="*/ 2697014 w 3187940"/>
              <a:gd name="connsiteY23" fmla="*/ 262325 h 2987749"/>
              <a:gd name="connsiteX24" fmla="*/ 2900861 w 3187940"/>
              <a:gd name="connsiteY24" fmla="*/ 409354 h 2987749"/>
              <a:gd name="connsiteX25" fmla="*/ 3049716 w 3187940"/>
              <a:gd name="connsiteY25" fmla="*/ 584791 h 2987749"/>
              <a:gd name="connsiteX26" fmla="*/ 3156042 w 3187940"/>
              <a:gd name="connsiteY26" fmla="*/ 813391 h 2987749"/>
              <a:gd name="connsiteX27" fmla="*/ 3187940 w 3187940"/>
              <a:gd name="connsiteY27" fmla="*/ 1047307 h 2987749"/>
              <a:gd name="connsiteX28" fmla="*/ 3182623 w 3187940"/>
              <a:gd name="connsiteY28" fmla="*/ 1254642 h 2987749"/>
              <a:gd name="connsiteX29" fmla="*/ 3134777 w 3187940"/>
              <a:gd name="connsiteY29" fmla="*/ 1430079 h 2987749"/>
              <a:gd name="connsiteX30" fmla="*/ 3070982 w 3187940"/>
              <a:gd name="connsiteY30" fmla="*/ 1568303 h 2987749"/>
              <a:gd name="connsiteX31" fmla="*/ 2969972 w 3187940"/>
              <a:gd name="connsiteY31" fmla="*/ 1690577 h 2987749"/>
              <a:gd name="connsiteX32" fmla="*/ 2810484 w 3187940"/>
              <a:gd name="connsiteY32" fmla="*/ 1823484 h 2987749"/>
              <a:gd name="connsiteX33" fmla="*/ 1396354 w 3187940"/>
              <a:gd name="connsiteY33" fmla="*/ 2987749 h 2987749"/>
              <a:gd name="connsiteX0" fmla="*/ 1396354 w 3187940"/>
              <a:gd name="connsiteY0" fmla="*/ 2987749 h 2987749"/>
              <a:gd name="connsiteX1" fmla="*/ 125763 w 3187940"/>
              <a:gd name="connsiteY1" fmla="*/ 1430079 h 2987749"/>
              <a:gd name="connsiteX2" fmla="*/ 34279 w 3187940"/>
              <a:gd name="connsiteY2" fmla="*/ 1207350 h 2987749"/>
              <a:gd name="connsiteX3" fmla="*/ 0 w 3187940"/>
              <a:gd name="connsiteY3" fmla="*/ 970497 h 2987749"/>
              <a:gd name="connsiteX4" fmla="*/ 8252 w 3187940"/>
              <a:gd name="connsiteY4" fmla="*/ 787363 h 2987749"/>
              <a:gd name="connsiteX5" fmla="*/ 57372 w 3187940"/>
              <a:gd name="connsiteY5" fmla="*/ 608437 h 2987749"/>
              <a:gd name="connsiteX6" fmla="*/ 136396 w 3187940"/>
              <a:gd name="connsiteY6" fmla="*/ 451884 h 2987749"/>
              <a:gd name="connsiteX7" fmla="*/ 241060 w 3187940"/>
              <a:gd name="connsiteY7" fmla="*/ 313107 h 2987749"/>
              <a:gd name="connsiteX8" fmla="*/ 343730 w 3187940"/>
              <a:gd name="connsiteY8" fmla="*/ 221069 h 2987749"/>
              <a:gd name="connsiteX9" fmla="*/ 544088 w 3187940"/>
              <a:gd name="connsiteY9" fmla="*/ 96967 h 2987749"/>
              <a:gd name="connsiteX10" fmla="*/ 737135 w 3187940"/>
              <a:gd name="connsiteY10" fmla="*/ 25474 h 2987749"/>
              <a:gd name="connsiteX11" fmla="*/ 944470 w 3187940"/>
              <a:gd name="connsiteY11" fmla="*/ 0 h 2987749"/>
              <a:gd name="connsiteX12" fmla="*/ 1151805 w 3187940"/>
              <a:gd name="connsiteY12" fmla="*/ 21265 h 2987749"/>
              <a:gd name="connsiteX13" fmla="*/ 1348507 w 3187940"/>
              <a:gd name="connsiteY13" fmla="*/ 95693 h 2987749"/>
              <a:gd name="connsiteX14" fmla="*/ 1507996 w 3187940"/>
              <a:gd name="connsiteY14" fmla="*/ 207335 h 2987749"/>
              <a:gd name="connsiteX15" fmla="*/ 1602415 w 3187940"/>
              <a:gd name="connsiteY15" fmla="*/ 294777 h 2987749"/>
              <a:gd name="connsiteX16" fmla="*/ 1652089 w 3187940"/>
              <a:gd name="connsiteY16" fmla="*/ 361673 h 2987749"/>
              <a:gd name="connsiteX17" fmla="*/ 1769767 w 3187940"/>
              <a:gd name="connsiteY17" fmla="*/ 277554 h 2987749"/>
              <a:gd name="connsiteX18" fmla="*/ 1911478 w 3187940"/>
              <a:gd name="connsiteY18" fmla="*/ 213926 h 2987749"/>
              <a:gd name="connsiteX19" fmla="*/ 2052637 w 3187940"/>
              <a:gd name="connsiteY19" fmla="*/ 164251 h 2987749"/>
              <a:gd name="connsiteX20" fmla="*/ 2187372 w 3187940"/>
              <a:gd name="connsiteY20" fmla="*/ 147749 h 2987749"/>
              <a:gd name="connsiteX21" fmla="*/ 2364470 w 3187940"/>
              <a:gd name="connsiteY21" fmla="*/ 151790 h 2987749"/>
              <a:gd name="connsiteX22" fmla="*/ 2517534 w 3187940"/>
              <a:gd name="connsiteY22" fmla="*/ 185517 h 2987749"/>
              <a:gd name="connsiteX23" fmla="*/ 2697014 w 3187940"/>
              <a:gd name="connsiteY23" fmla="*/ 262325 h 2987749"/>
              <a:gd name="connsiteX24" fmla="*/ 2900861 w 3187940"/>
              <a:gd name="connsiteY24" fmla="*/ 409354 h 2987749"/>
              <a:gd name="connsiteX25" fmla="*/ 3049716 w 3187940"/>
              <a:gd name="connsiteY25" fmla="*/ 584791 h 2987749"/>
              <a:gd name="connsiteX26" fmla="*/ 3156042 w 3187940"/>
              <a:gd name="connsiteY26" fmla="*/ 813391 h 2987749"/>
              <a:gd name="connsiteX27" fmla="*/ 3187940 w 3187940"/>
              <a:gd name="connsiteY27" fmla="*/ 1047307 h 2987749"/>
              <a:gd name="connsiteX28" fmla="*/ 3182623 w 3187940"/>
              <a:gd name="connsiteY28" fmla="*/ 1254642 h 2987749"/>
              <a:gd name="connsiteX29" fmla="*/ 3134777 w 3187940"/>
              <a:gd name="connsiteY29" fmla="*/ 1430079 h 2987749"/>
              <a:gd name="connsiteX30" fmla="*/ 3070982 w 3187940"/>
              <a:gd name="connsiteY30" fmla="*/ 1568303 h 2987749"/>
              <a:gd name="connsiteX31" fmla="*/ 2969972 w 3187940"/>
              <a:gd name="connsiteY31" fmla="*/ 1690577 h 2987749"/>
              <a:gd name="connsiteX32" fmla="*/ 2810484 w 3187940"/>
              <a:gd name="connsiteY32" fmla="*/ 1823484 h 2987749"/>
              <a:gd name="connsiteX33" fmla="*/ 1396354 w 3187940"/>
              <a:gd name="connsiteY33" fmla="*/ 2987749 h 2987749"/>
              <a:gd name="connsiteX0" fmla="*/ 1396354 w 3187940"/>
              <a:gd name="connsiteY0" fmla="*/ 2987749 h 2987749"/>
              <a:gd name="connsiteX1" fmla="*/ 125763 w 3187940"/>
              <a:gd name="connsiteY1" fmla="*/ 1430079 h 2987749"/>
              <a:gd name="connsiteX2" fmla="*/ 34279 w 3187940"/>
              <a:gd name="connsiteY2" fmla="*/ 1207350 h 2987749"/>
              <a:gd name="connsiteX3" fmla="*/ 0 w 3187940"/>
              <a:gd name="connsiteY3" fmla="*/ 970497 h 2987749"/>
              <a:gd name="connsiteX4" fmla="*/ 8252 w 3187940"/>
              <a:gd name="connsiteY4" fmla="*/ 787363 h 2987749"/>
              <a:gd name="connsiteX5" fmla="*/ 57372 w 3187940"/>
              <a:gd name="connsiteY5" fmla="*/ 608437 h 2987749"/>
              <a:gd name="connsiteX6" fmla="*/ 136396 w 3187940"/>
              <a:gd name="connsiteY6" fmla="*/ 451884 h 2987749"/>
              <a:gd name="connsiteX7" fmla="*/ 241060 w 3187940"/>
              <a:gd name="connsiteY7" fmla="*/ 313107 h 2987749"/>
              <a:gd name="connsiteX8" fmla="*/ 343730 w 3187940"/>
              <a:gd name="connsiteY8" fmla="*/ 221069 h 2987749"/>
              <a:gd name="connsiteX9" fmla="*/ 544088 w 3187940"/>
              <a:gd name="connsiteY9" fmla="*/ 96967 h 2987749"/>
              <a:gd name="connsiteX10" fmla="*/ 737135 w 3187940"/>
              <a:gd name="connsiteY10" fmla="*/ 25474 h 2987749"/>
              <a:gd name="connsiteX11" fmla="*/ 944470 w 3187940"/>
              <a:gd name="connsiteY11" fmla="*/ 0 h 2987749"/>
              <a:gd name="connsiteX12" fmla="*/ 1151805 w 3187940"/>
              <a:gd name="connsiteY12" fmla="*/ 21265 h 2987749"/>
              <a:gd name="connsiteX13" fmla="*/ 1348507 w 3187940"/>
              <a:gd name="connsiteY13" fmla="*/ 95693 h 2987749"/>
              <a:gd name="connsiteX14" fmla="*/ 1507996 w 3187940"/>
              <a:gd name="connsiteY14" fmla="*/ 207335 h 2987749"/>
              <a:gd name="connsiteX15" fmla="*/ 1602415 w 3187940"/>
              <a:gd name="connsiteY15" fmla="*/ 294777 h 2987749"/>
              <a:gd name="connsiteX16" fmla="*/ 1652089 w 3187940"/>
              <a:gd name="connsiteY16" fmla="*/ 361673 h 2987749"/>
              <a:gd name="connsiteX17" fmla="*/ 1769767 w 3187940"/>
              <a:gd name="connsiteY17" fmla="*/ 277554 h 2987749"/>
              <a:gd name="connsiteX18" fmla="*/ 1911478 w 3187940"/>
              <a:gd name="connsiteY18" fmla="*/ 213926 h 2987749"/>
              <a:gd name="connsiteX19" fmla="*/ 2052637 w 3187940"/>
              <a:gd name="connsiteY19" fmla="*/ 164251 h 2987749"/>
              <a:gd name="connsiteX20" fmla="*/ 2187372 w 3187940"/>
              <a:gd name="connsiteY20" fmla="*/ 147749 h 2987749"/>
              <a:gd name="connsiteX21" fmla="*/ 2364470 w 3187940"/>
              <a:gd name="connsiteY21" fmla="*/ 151790 h 2987749"/>
              <a:gd name="connsiteX22" fmla="*/ 2517534 w 3187940"/>
              <a:gd name="connsiteY22" fmla="*/ 190279 h 2987749"/>
              <a:gd name="connsiteX23" fmla="*/ 2697014 w 3187940"/>
              <a:gd name="connsiteY23" fmla="*/ 262325 h 2987749"/>
              <a:gd name="connsiteX24" fmla="*/ 2900861 w 3187940"/>
              <a:gd name="connsiteY24" fmla="*/ 409354 h 2987749"/>
              <a:gd name="connsiteX25" fmla="*/ 3049716 w 3187940"/>
              <a:gd name="connsiteY25" fmla="*/ 584791 h 2987749"/>
              <a:gd name="connsiteX26" fmla="*/ 3156042 w 3187940"/>
              <a:gd name="connsiteY26" fmla="*/ 813391 h 2987749"/>
              <a:gd name="connsiteX27" fmla="*/ 3187940 w 3187940"/>
              <a:gd name="connsiteY27" fmla="*/ 1047307 h 2987749"/>
              <a:gd name="connsiteX28" fmla="*/ 3182623 w 3187940"/>
              <a:gd name="connsiteY28" fmla="*/ 1254642 h 2987749"/>
              <a:gd name="connsiteX29" fmla="*/ 3134777 w 3187940"/>
              <a:gd name="connsiteY29" fmla="*/ 1430079 h 2987749"/>
              <a:gd name="connsiteX30" fmla="*/ 3070982 w 3187940"/>
              <a:gd name="connsiteY30" fmla="*/ 1568303 h 2987749"/>
              <a:gd name="connsiteX31" fmla="*/ 2969972 w 3187940"/>
              <a:gd name="connsiteY31" fmla="*/ 1690577 h 2987749"/>
              <a:gd name="connsiteX32" fmla="*/ 2810484 w 3187940"/>
              <a:gd name="connsiteY32" fmla="*/ 1823484 h 2987749"/>
              <a:gd name="connsiteX33" fmla="*/ 1396354 w 3187940"/>
              <a:gd name="connsiteY33" fmla="*/ 2987749 h 2987749"/>
              <a:gd name="connsiteX0" fmla="*/ 1396354 w 3187940"/>
              <a:gd name="connsiteY0" fmla="*/ 2987749 h 2987749"/>
              <a:gd name="connsiteX1" fmla="*/ 125763 w 3187940"/>
              <a:gd name="connsiteY1" fmla="*/ 1430079 h 2987749"/>
              <a:gd name="connsiteX2" fmla="*/ 34279 w 3187940"/>
              <a:gd name="connsiteY2" fmla="*/ 1207350 h 2987749"/>
              <a:gd name="connsiteX3" fmla="*/ 0 w 3187940"/>
              <a:gd name="connsiteY3" fmla="*/ 970497 h 2987749"/>
              <a:gd name="connsiteX4" fmla="*/ 8252 w 3187940"/>
              <a:gd name="connsiteY4" fmla="*/ 787363 h 2987749"/>
              <a:gd name="connsiteX5" fmla="*/ 57372 w 3187940"/>
              <a:gd name="connsiteY5" fmla="*/ 608437 h 2987749"/>
              <a:gd name="connsiteX6" fmla="*/ 136396 w 3187940"/>
              <a:gd name="connsiteY6" fmla="*/ 451884 h 2987749"/>
              <a:gd name="connsiteX7" fmla="*/ 241060 w 3187940"/>
              <a:gd name="connsiteY7" fmla="*/ 313107 h 2987749"/>
              <a:gd name="connsiteX8" fmla="*/ 343730 w 3187940"/>
              <a:gd name="connsiteY8" fmla="*/ 221069 h 2987749"/>
              <a:gd name="connsiteX9" fmla="*/ 544088 w 3187940"/>
              <a:gd name="connsiteY9" fmla="*/ 96967 h 2987749"/>
              <a:gd name="connsiteX10" fmla="*/ 737135 w 3187940"/>
              <a:gd name="connsiteY10" fmla="*/ 25474 h 2987749"/>
              <a:gd name="connsiteX11" fmla="*/ 944470 w 3187940"/>
              <a:gd name="connsiteY11" fmla="*/ 0 h 2987749"/>
              <a:gd name="connsiteX12" fmla="*/ 1151805 w 3187940"/>
              <a:gd name="connsiteY12" fmla="*/ 21265 h 2987749"/>
              <a:gd name="connsiteX13" fmla="*/ 1348507 w 3187940"/>
              <a:gd name="connsiteY13" fmla="*/ 95693 h 2987749"/>
              <a:gd name="connsiteX14" fmla="*/ 1507996 w 3187940"/>
              <a:gd name="connsiteY14" fmla="*/ 207335 h 2987749"/>
              <a:gd name="connsiteX15" fmla="*/ 1602415 w 3187940"/>
              <a:gd name="connsiteY15" fmla="*/ 294777 h 2987749"/>
              <a:gd name="connsiteX16" fmla="*/ 1652089 w 3187940"/>
              <a:gd name="connsiteY16" fmla="*/ 361673 h 2987749"/>
              <a:gd name="connsiteX17" fmla="*/ 1769767 w 3187940"/>
              <a:gd name="connsiteY17" fmla="*/ 277554 h 2987749"/>
              <a:gd name="connsiteX18" fmla="*/ 1911478 w 3187940"/>
              <a:gd name="connsiteY18" fmla="*/ 213926 h 2987749"/>
              <a:gd name="connsiteX19" fmla="*/ 2052637 w 3187940"/>
              <a:gd name="connsiteY19" fmla="*/ 169013 h 2987749"/>
              <a:gd name="connsiteX20" fmla="*/ 2187372 w 3187940"/>
              <a:gd name="connsiteY20" fmla="*/ 147749 h 2987749"/>
              <a:gd name="connsiteX21" fmla="*/ 2364470 w 3187940"/>
              <a:gd name="connsiteY21" fmla="*/ 151790 h 2987749"/>
              <a:gd name="connsiteX22" fmla="*/ 2517534 w 3187940"/>
              <a:gd name="connsiteY22" fmla="*/ 190279 h 2987749"/>
              <a:gd name="connsiteX23" fmla="*/ 2697014 w 3187940"/>
              <a:gd name="connsiteY23" fmla="*/ 262325 h 2987749"/>
              <a:gd name="connsiteX24" fmla="*/ 2900861 w 3187940"/>
              <a:gd name="connsiteY24" fmla="*/ 409354 h 2987749"/>
              <a:gd name="connsiteX25" fmla="*/ 3049716 w 3187940"/>
              <a:gd name="connsiteY25" fmla="*/ 584791 h 2987749"/>
              <a:gd name="connsiteX26" fmla="*/ 3156042 w 3187940"/>
              <a:gd name="connsiteY26" fmla="*/ 813391 h 2987749"/>
              <a:gd name="connsiteX27" fmla="*/ 3187940 w 3187940"/>
              <a:gd name="connsiteY27" fmla="*/ 1047307 h 2987749"/>
              <a:gd name="connsiteX28" fmla="*/ 3182623 w 3187940"/>
              <a:gd name="connsiteY28" fmla="*/ 1254642 h 2987749"/>
              <a:gd name="connsiteX29" fmla="*/ 3134777 w 3187940"/>
              <a:gd name="connsiteY29" fmla="*/ 1430079 h 2987749"/>
              <a:gd name="connsiteX30" fmla="*/ 3070982 w 3187940"/>
              <a:gd name="connsiteY30" fmla="*/ 1568303 h 2987749"/>
              <a:gd name="connsiteX31" fmla="*/ 2969972 w 3187940"/>
              <a:gd name="connsiteY31" fmla="*/ 1690577 h 2987749"/>
              <a:gd name="connsiteX32" fmla="*/ 2810484 w 3187940"/>
              <a:gd name="connsiteY32" fmla="*/ 1823484 h 2987749"/>
              <a:gd name="connsiteX33" fmla="*/ 1396354 w 3187940"/>
              <a:gd name="connsiteY33" fmla="*/ 2987749 h 2987749"/>
              <a:gd name="connsiteX0" fmla="*/ 1396354 w 3187940"/>
              <a:gd name="connsiteY0" fmla="*/ 2987749 h 2987749"/>
              <a:gd name="connsiteX1" fmla="*/ 125763 w 3187940"/>
              <a:gd name="connsiteY1" fmla="*/ 1430079 h 2987749"/>
              <a:gd name="connsiteX2" fmla="*/ 34279 w 3187940"/>
              <a:gd name="connsiteY2" fmla="*/ 1207350 h 2987749"/>
              <a:gd name="connsiteX3" fmla="*/ 0 w 3187940"/>
              <a:gd name="connsiteY3" fmla="*/ 970497 h 2987749"/>
              <a:gd name="connsiteX4" fmla="*/ 8252 w 3187940"/>
              <a:gd name="connsiteY4" fmla="*/ 787363 h 2987749"/>
              <a:gd name="connsiteX5" fmla="*/ 57372 w 3187940"/>
              <a:gd name="connsiteY5" fmla="*/ 608437 h 2987749"/>
              <a:gd name="connsiteX6" fmla="*/ 136396 w 3187940"/>
              <a:gd name="connsiteY6" fmla="*/ 451884 h 2987749"/>
              <a:gd name="connsiteX7" fmla="*/ 241060 w 3187940"/>
              <a:gd name="connsiteY7" fmla="*/ 313107 h 2987749"/>
              <a:gd name="connsiteX8" fmla="*/ 343730 w 3187940"/>
              <a:gd name="connsiteY8" fmla="*/ 221069 h 2987749"/>
              <a:gd name="connsiteX9" fmla="*/ 544088 w 3187940"/>
              <a:gd name="connsiteY9" fmla="*/ 96967 h 2987749"/>
              <a:gd name="connsiteX10" fmla="*/ 737135 w 3187940"/>
              <a:gd name="connsiteY10" fmla="*/ 25474 h 2987749"/>
              <a:gd name="connsiteX11" fmla="*/ 944470 w 3187940"/>
              <a:gd name="connsiteY11" fmla="*/ 0 h 2987749"/>
              <a:gd name="connsiteX12" fmla="*/ 1151805 w 3187940"/>
              <a:gd name="connsiteY12" fmla="*/ 21265 h 2987749"/>
              <a:gd name="connsiteX13" fmla="*/ 1348507 w 3187940"/>
              <a:gd name="connsiteY13" fmla="*/ 95693 h 2987749"/>
              <a:gd name="connsiteX14" fmla="*/ 1507996 w 3187940"/>
              <a:gd name="connsiteY14" fmla="*/ 207335 h 2987749"/>
              <a:gd name="connsiteX15" fmla="*/ 1602415 w 3187940"/>
              <a:gd name="connsiteY15" fmla="*/ 294777 h 2987749"/>
              <a:gd name="connsiteX16" fmla="*/ 1652089 w 3187940"/>
              <a:gd name="connsiteY16" fmla="*/ 361673 h 2987749"/>
              <a:gd name="connsiteX17" fmla="*/ 1769767 w 3187940"/>
              <a:gd name="connsiteY17" fmla="*/ 277554 h 2987749"/>
              <a:gd name="connsiteX18" fmla="*/ 1911478 w 3187940"/>
              <a:gd name="connsiteY18" fmla="*/ 213926 h 2987749"/>
              <a:gd name="connsiteX19" fmla="*/ 2052637 w 3187940"/>
              <a:gd name="connsiteY19" fmla="*/ 169013 h 2987749"/>
              <a:gd name="connsiteX20" fmla="*/ 2187372 w 3187940"/>
              <a:gd name="connsiteY20" fmla="*/ 152511 h 2987749"/>
              <a:gd name="connsiteX21" fmla="*/ 2364470 w 3187940"/>
              <a:gd name="connsiteY21" fmla="*/ 151790 h 2987749"/>
              <a:gd name="connsiteX22" fmla="*/ 2517534 w 3187940"/>
              <a:gd name="connsiteY22" fmla="*/ 190279 h 2987749"/>
              <a:gd name="connsiteX23" fmla="*/ 2697014 w 3187940"/>
              <a:gd name="connsiteY23" fmla="*/ 262325 h 2987749"/>
              <a:gd name="connsiteX24" fmla="*/ 2900861 w 3187940"/>
              <a:gd name="connsiteY24" fmla="*/ 409354 h 2987749"/>
              <a:gd name="connsiteX25" fmla="*/ 3049716 w 3187940"/>
              <a:gd name="connsiteY25" fmla="*/ 584791 h 2987749"/>
              <a:gd name="connsiteX26" fmla="*/ 3156042 w 3187940"/>
              <a:gd name="connsiteY26" fmla="*/ 813391 h 2987749"/>
              <a:gd name="connsiteX27" fmla="*/ 3187940 w 3187940"/>
              <a:gd name="connsiteY27" fmla="*/ 1047307 h 2987749"/>
              <a:gd name="connsiteX28" fmla="*/ 3182623 w 3187940"/>
              <a:gd name="connsiteY28" fmla="*/ 1254642 h 2987749"/>
              <a:gd name="connsiteX29" fmla="*/ 3134777 w 3187940"/>
              <a:gd name="connsiteY29" fmla="*/ 1430079 h 2987749"/>
              <a:gd name="connsiteX30" fmla="*/ 3070982 w 3187940"/>
              <a:gd name="connsiteY30" fmla="*/ 1568303 h 2987749"/>
              <a:gd name="connsiteX31" fmla="*/ 2969972 w 3187940"/>
              <a:gd name="connsiteY31" fmla="*/ 1690577 h 2987749"/>
              <a:gd name="connsiteX32" fmla="*/ 2810484 w 3187940"/>
              <a:gd name="connsiteY32" fmla="*/ 1823484 h 2987749"/>
              <a:gd name="connsiteX33" fmla="*/ 1396354 w 3187940"/>
              <a:gd name="connsiteY33" fmla="*/ 2987749 h 2987749"/>
              <a:gd name="connsiteX0" fmla="*/ 1396354 w 3187940"/>
              <a:gd name="connsiteY0" fmla="*/ 2987749 h 2987749"/>
              <a:gd name="connsiteX1" fmla="*/ 125763 w 3187940"/>
              <a:gd name="connsiteY1" fmla="*/ 1430079 h 2987749"/>
              <a:gd name="connsiteX2" fmla="*/ 34279 w 3187940"/>
              <a:gd name="connsiteY2" fmla="*/ 1207350 h 2987749"/>
              <a:gd name="connsiteX3" fmla="*/ 0 w 3187940"/>
              <a:gd name="connsiteY3" fmla="*/ 970497 h 2987749"/>
              <a:gd name="connsiteX4" fmla="*/ 8252 w 3187940"/>
              <a:gd name="connsiteY4" fmla="*/ 787363 h 2987749"/>
              <a:gd name="connsiteX5" fmla="*/ 57372 w 3187940"/>
              <a:gd name="connsiteY5" fmla="*/ 608437 h 2987749"/>
              <a:gd name="connsiteX6" fmla="*/ 136396 w 3187940"/>
              <a:gd name="connsiteY6" fmla="*/ 451884 h 2987749"/>
              <a:gd name="connsiteX7" fmla="*/ 241060 w 3187940"/>
              <a:gd name="connsiteY7" fmla="*/ 313107 h 2987749"/>
              <a:gd name="connsiteX8" fmla="*/ 343730 w 3187940"/>
              <a:gd name="connsiteY8" fmla="*/ 221069 h 2987749"/>
              <a:gd name="connsiteX9" fmla="*/ 544088 w 3187940"/>
              <a:gd name="connsiteY9" fmla="*/ 96967 h 2987749"/>
              <a:gd name="connsiteX10" fmla="*/ 737135 w 3187940"/>
              <a:gd name="connsiteY10" fmla="*/ 25474 h 2987749"/>
              <a:gd name="connsiteX11" fmla="*/ 944470 w 3187940"/>
              <a:gd name="connsiteY11" fmla="*/ 0 h 2987749"/>
              <a:gd name="connsiteX12" fmla="*/ 1151805 w 3187940"/>
              <a:gd name="connsiteY12" fmla="*/ 21265 h 2987749"/>
              <a:gd name="connsiteX13" fmla="*/ 1348507 w 3187940"/>
              <a:gd name="connsiteY13" fmla="*/ 95693 h 2987749"/>
              <a:gd name="connsiteX14" fmla="*/ 1507996 w 3187940"/>
              <a:gd name="connsiteY14" fmla="*/ 207335 h 2987749"/>
              <a:gd name="connsiteX15" fmla="*/ 1602415 w 3187940"/>
              <a:gd name="connsiteY15" fmla="*/ 294777 h 2987749"/>
              <a:gd name="connsiteX16" fmla="*/ 1652089 w 3187940"/>
              <a:gd name="connsiteY16" fmla="*/ 361673 h 2987749"/>
              <a:gd name="connsiteX17" fmla="*/ 1769767 w 3187940"/>
              <a:gd name="connsiteY17" fmla="*/ 277554 h 2987749"/>
              <a:gd name="connsiteX18" fmla="*/ 1911478 w 3187940"/>
              <a:gd name="connsiteY18" fmla="*/ 213926 h 2987749"/>
              <a:gd name="connsiteX19" fmla="*/ 2052637 w 3187940"/>
              <a:gd name="connsiteY19" fmla="*/ 169013 h 2987749"/>
              <a:gd name="connsiteX20" fmla="*/ 2187372 w 3187940"/>
              <a:gd name="connsiteY20" fmla="*/ 152511 h 2987749"/>
              <a:gd name="connsiteX21" fmla="*/ 2362089 w 3187940"/>
              <a:gd name="connsiteY21" fmla="*/ 161315 h 2987749"/>
              <a:gd name="connsiteX22" fmla="*/ 2517534 w 3187940"/>
              <a:gd name="connsiteY22" fmla="*/ 190279 h 2987749"/>
              <a:gd name="connsiteX23" fmla="*/ 2697014 w 3187940"/>
              <a:gd name="connsiteY23" fmla="*/ 262325 h 2987749"/>
              <a:gd name="connsiteX24" fmla="*/ 2900861 w 3187940"/>
              <a:gd name="connsiteY24" fmla="*/ 409354 h 2987749"/>
              <a:gd name="connsiteX25" fmla="*/ 3049716 w 3187940"/>
              <a:gd name="connsiteY25" fmla="*/ 584791 h 2987749"/>
              <a:gd name="connsiteX26" fmla="*/ 3156042 w 3187940"/>
              <a:gd name="connsiteY26" fmla="*/ 813391 h 2987749"/>
              <a:gd name="connsiteX27" fmla="*/ 3187940 w 3187940"/>
              <a:gd name="connsiteY27" fmla="*/ 1047307 h 2987749"/>
              <a:gd name="connsiteX28" fmla="*/ 3182623 w 3187940"/>
              <a:gd name="connsiteY28" fmla="*/ 1254642 h 2987749"/>
              <a:gd name="connsiteX29" fmla="*/ 3134777 w 3187940"/>
              <a:gd name="connsiteY29" fmla="*/ 1430079 h 2987749"/>
              <a:gd name="connsiteX30" fmla="*/ 3070982 w 3187940"/>
              <a:gd name="connsiteY30" fmla="*/ 1568303 h 2987749"/>
              <a:gd name="connsiteX31" fmla="*/ 2969972 w 3187940"/>
              <a:gd name="connsiteY31" fmla="*/ 1690577 h 2987749"/>
              <a:gd name="connsiteX32" fmla="*/ 2810484 w 3187940"/>
              <a:gd name="connsiteY32" fmla="*/ 1823484 h 2987749"/>
              <a:gd name="connsiteX33" fmla="*/ 1396354 w 3187940"/>
              <a:gd name="connsiteY33" fmla="*/ 2987749 h 2987749"/>
              <a:gd name="connsiteX0" fmla="*/ 1396354 w 3187940"/>
              <a:gd name="connsiteY0" fmla="*/ 2987749 h 2987749"/>
              <a:gd name="connsiteX1" fmla="*/ 125763 w 3187940"/>
              <a:gd name="connsiteY1" fmla="*/ 1430079 h 2987749"/>
              <a:gd name="connsiteX2" fmla="*/ 34279 w 3187940"/>
              <a:gd name="connsiteY2" fmla="*/ 1207350 h 2987749"/>
              <a:gd name="connsiteX3" fmla="*/ 0 w 3187940"/>
              <a:gd name="connsiteY3" fmla="*/ 970497 h 2987749"/>
              <a:gd name="connsiteX4" fmla="*/ 8252 w 3187940"/>
              <a:gd name="connsiteY4" fmla="*/ 787363 h 2987749"/>
              <a:gd name="connsiteX5" fmla="*/ 57372 w 3187940"/>
              <a:gd name="connsiteY5" fmla="*/ 608437 h 2987749"/>
              <a:gd name="connsiteX6" fmla="*/ 136396 w 3187940"/>
              <a:gd name="connsiteY6" fmla="*/ 451884 h 2987749"/>
              <a:gd name="connsiteX7" fmla="*/ 241060 w 3187940"/>
              <a:gd name="connsiteY7" fmla="*/ 313107 h 2987749"/>
              <a:gd name="connsiteX8" fmla="*/ 343730 w 3187940"/>
              <a:gd name="connsiteY8" fmla="*/ 221069 h 2987749"/>
              <a:gd name="connsiteX9" fmla="*/ 544088 w 3187940"/>
              <a:gd name="connsiteY9" fmla="*/ 96967 h 2987749"/>
              <a:gd name="connsiteX10" fmla="*/ 737135 w 3187940"/>
              <a:gd name="connsiteY10" fmla="*/ 25474 h 2987749"/>
              <a:gd name="connsiteX11" fmla="*/ 944470 w 3187940"/>
              <a:gd name="connsiteY11" fmla="*/ 0 h 2987749"/>
              <a:gd name="connsiteX12" fmla="*/ 1151805 w 3187940"/>
              <a:gd name="connsiteY12" fmla="*/ 21265 h 2987749"/>
              <a:gd name="connsiteX13" fmla="*/ 1348507 w 3187940"/>
              <a:gd name="connsiteY13" fmla="*/ 95693 h 2987749"/>
              <a:gd name="connsiteX14" fmla="*/ 1507996 w 3187940"/>
              <a:gd name="connsiteY14" fmla="*/ 207335 h 2987749"/>
              <a:gd name="connsiteX15" fmla="*/ 1602415 w 3187940"/>
              <a:gd name="connsiteY15" fmla="*/ 294777 h 2987749"/>
              <a:gd name="connsiteX16" fmla="*/ 1652089 w 3187940"/>
              <a:gd name="connsiteY16" fmla="*/ 361673 h 2987749"/>
              <a:gd name="connsiteX17" fmla="*/ 1769767 w 3187940"/>
              <a:gd name="connsiteY17" fmla="*/ 277554 h 2987749"/>
              <a:gd name="connsiteX18" fmla="*/ 1911478 w 3187940"/>
              <a:gd name="connsiteY18" fmla="*/ 213926 h 2987749"/>
              <a:gd name="connsiteX19" fmla="*/ 2052637 w 3187940"/>
              <a:gd name="connsiteY19" fmla="*/ 169013 h 2987749"/>
              <a:gd name="connsiteX20" fmla="*/ 2187372 w 3187940"/>
              <a:gd name="connsiteY20" fmla="*/ 152511 h 2987749"/>
              <a:gd name="connsiteX21" fmla="*/ 2362089 w 3187940"/>
              <a:gd name="connsiteY21" fmla="*/ 161315 h 2987749"/>
              <a:gd name="connsiteX22" fmla="*/ 2517534 w 3187940"/>
              <a:gd name="connsiteY22" fmla="*/ 197423 h 2987749"/>
              <a:gd name="connsiteX23" fmla="*/ 2697014 w 3187940"/>
              <a:gd name="connsiteY23" fmla="*/ 262325 h 2987749"/>
              <a:gd name="connsiteX24" fmla="*/ 2900861 w 3187940"/>
              <a:gd name="connsiteY24" fmla="*/ 409354 h 2987749"/>
              <a:gd name="connsiteX25" fmla="*/ 3049716 w 3187940"/>
              <a:gd name="connsiteY25" fmla="*/ 584791 h 2987749"/>
              <a:gd name="connsiteX26" fmla="*/ 3156042 w 3187940"/>
              <a:gd name="connsiteY26" fmla="*/ 813391 h 2987749"/>
              <a:gd name="connsiteX27" fmla="*/ 3187940 w 3187940"/>
              <a:gd name="connsiteY27" fmla="*/ 1047307 h 2987749"/>
              <a:gd name="connsiteX28" fmla="*/ 3182623 w 3187940"/>
              <a:gd name="connsiteY28" fmla="*/ 1254642 h 2987749"/>
              <a:gd name="connsiteX29" fmla="*/ 3134777 w 3187940"/>
              <a:gd name="connsiteY29" fmla="*/ 1430079 h 2987749"/>
              <a:gd name="connsiteX30" fmla="*/ 3070982 w 3187940"/>
              <a:gd name="connsiteY30" fmla="*/ 1568303 h 2987749"/>
              <a:gd name="connsiteX31" fmla="*/ 2969972 w 3187940"/>
              <a:gd name="connsiteY31" fmla="*/ 1690577 h 2987749"/>
              <a:gd name="connsiteX32" fmla="*/ 2810484 w 3187940"/>
              <a:gd name="connsiteY32" fmla="*/ 1823484 h 2987749"/>
              <a:gd name="connsiteX33" fmla="*/ 1396354 w 3187940"/>
              <a:gd name="connsiteY33" fmla="*/ 2987749 h 2987749"/>
              <a:gd name="connsiteX0" fmla="*/ 1396354 w 3187940"/>
              <a:gd name="connsiteY0" fmla="*/ 2987749 h 2987749"/>
              <a:gd name="connsiteX1" fmla="*/ 125763 w 3187940"/>
              <a:gd name="connsiteY1" fmla="*/ 1430079 h 2987749"/>
              <a:gd name="connsiteX2" fmla="*/ 34279 w 3187940"/>
              <a:gd name="connsiteY2" fmla="*/ 1207350 h 2987749"/>
              <a:gd name="connsiteX3" fmla="*/ 0 w 3187940"/>
              <a:gd name="connsiteY3" fmla="*/ 970497 h 2987749"/>
              <a:gd name="connsiteX4" fmla="*/ 8252 w 3187940"/>
              <a:gd name="connsiteY4" fmla="*/ 787363 h 2987749"/>
              <a:gd name="connsiteX5" fmla="*/ 57372 w 3187940"/>
              <a:gd name="connsiteY5" fmla="*/ 608437 h 2987749"/>
              <a:gd name="connsiteX6" fmla="*/ 136396 w 3187940"/>
              <a:gd name="connsiteY6" fmla="*/ 451884 h 2987749"/>
              <a:gd name="connsiteX7" fmla="*/ 241060 w 3187940"/>
              <a:gd name="connsiteY7" fmla="*/ 313107 h 2987749"/>
              <a:gd name="connsiteX8" fmla="*/ 343730 w 3187940"/>
              <a:gd name="connsiteY8" fmla="*/ 221069 h 2987749"/>
              <a:gd name="connsiteX9" fmla="*/ 544088 w 3187940"/>
              <a:gd name="connsiteY9" fmla="*/ 96967 h 2987749"/>
              <a:gd name="connsiteX10" fmla="*/ 737135 w 3187940"/>
              <a:gd name="connsiteY10" fmla="*/ 25474 h 2987749"/>
              <a:gd name="connsiteX11" fmla="*/ 944470 w 3187940"/>
              <a:gd name="connsiteY11" fmla="*/ 0 h 2987749"/>
              <a:gd name="connsiteX12" fmla="*/ 1151805 w 3187940"/>
              <a:gd name="connsiteY12" fmla="*/ 21265 h 2987749"/>
              <a:gd name="connsiteX13" fmla="*/ 1348507 w 3187940"/>
              <a:gd name="connsiteY13" fmla="*/ 95693 h 2987749"/>
              <a:gd name="connsiteX14" fmla="*/ 1507996 w 3187940"/>
              <a:gd name="connsiteY14" fmla="*/ 207335 h 2987749"/>
              <a:gd name="connsiteX15" fmla="*/ 1602415 w 3187940"/>
              <a:gd name="connsiteY15" fmla="*/ 294777 h 2987749"/>
              <a:gd name="connsiteX16" fmla="*/ 1652089 w 3187940"/>
              <a:gd name="connsiteY16" fmla="*/ 361673 h 2987749"/>
              <a:gd name="connsiteX17" fmla="*/ 1769767 w 3187940"/>
              <a:gd name="connsiteY17" fmla="*/ 277554 h 2987749"/>
              <a:gd name="connsiteX18" fmla="*/ 1911478 w 3187940"/>
              <a:gd name="connsiteY18" fmla="*/ 213926 h 2987749"/>
              <a:gd name="connsiteX19" fmla="*/ 2050255 w 3187940"/>
              <a:gd name="connsiteY19" fmla="*/ 171394 h 2987749"/>
              <a:gd name="connsiteX20" fmla="*/ 2187372 w 3187940"/>
              <a:gd name="connsiteY20" fmla="*/ 152511 h 2987749"/>
              <a:gd name="connsiteX21" fmla="*/ 2362089 w 3187940"/>
              <a:gd name="connsiteY21" fmla="*/ 161315 h 2987749"/>
              <a:gd name="connsiteX22" fmla="*/ 2517534 w 3187940"/>
              <a:gd name="connsiteY22" fmla="*/ 197423 h 2987749"/>
              <a:gd name="connsiteX23" fmla="*/ 2697014 w 3187940"/>
              <a:gd name="connsiteY23" fmla="*/ 262325 h 2987749"/>
              <a:gd name="connsiteX24" fmla="*/ 2900861 w 3187940"/>
              <a:gd name="connsiteY24" fmla="*/ 409354 h 2987749"/>
              <a:gd name="connsiteX25" fmla="*/ 3049716 w 3187940"/>
              <a:gd name="connsiteY25" fmla="*/ 584791 h 2987749"/>
              <a:gd name="connsiteX26" fmla="*/ 3156042 w 3187940"/>
              <a:gd name="connsiteY26" fmla="*/ 813391 h 2987749"/>
              <a:gd name="connsiteX27" fmla="*/ 3187940 w 3187940"/>
              <a:gd name="connsiteY27" fmla="*/ 1047307 h 2987749"/>
              <a:gd name="connsiteX28" fmla="*/ 3182623 w 3187940"/>
              <a:gd name="connsiteY28" fmla="*/ 1254642 h 2987749"/>
              <a:gd name="connsiteX29" fmla="*/ 3134777 w 3187940"/>
              <a:gd name="connsiteY29" fmla="*/ 1430079 h 2987749"/>
              <a:gd name="connsiteX30" fmla="*/ 3070982 w 3187940"/>
              <a:gd name="connsiteY30" fmla="*/ 1568303 h 2987749"/>
              <a:gd name="connsiteX31" fmla="*/ 2969972 w 3187940"/>
              <a:gd name="connsiteY31" fmla="*/ 1690577 h 2987749"/>
              <a:gd name="connsiteX32" fmla="*/ 2810484 w 3187940"/>
              <a:gd name="connsiteY32" fmla="*/ 1823484 h 2987749"/>
              <a:gd name="connsiteX33" fmla="*/ 1396354 w 3187940"/>
              <a:gd name="connsiteY33" fmla="*/ 2987749 h 2987749"/>
              <a:gd name="connsiteX0" fmla="*/ 1396354 w 3187940"/>
              <a:gd name="connsiteY0" fmla="*/ 2987749 h 2987749"/>
              <a:gd name="connsiteX1" fmla="*/ 125763 w 3187940"/>
              <a:gd name="connsiteY1" fmla="*/ 1430079 h 2987749"/>
              <a:gd name="connsiteX2" fmla="*/ 34279 w 3187940"/>
              <a:gd name="connsiteY2" fmla="*/ 1207350 h 2987749"/>
              <a:gd name="connsiteX3" fmla="*/ 0 w 3187940"/>
              <a:gd name="connsiteY3" fmla="*/ 970497 h 2987749"/>
              <a:gd name="connsiteX4" fmla="*/ 8252 w 3187940"/>
              <a:gd name="connsiteY4" fmla="*/ 787363 h 2987749"/>
              <a:gd name="connsiteX5" fmla="*/ 57372 w 3187940"/>
              <a:gd name="connsiteY5" fmla="*/ 608437 h 2987749"/>
              <a:gd name="connsiteX6" fmla="*/ 136396 w 3187940"/>
              <a:gd name="connsiteY6" fmla="*/ 451884 h 2987749"/>
              <a:gd name="connsiteX7" fmla="*/ 241060 w 3187940"/>
              <a:gd name="connsiteY7" fmla="*/ 313107 h 2987749"/>
              <a:gd name="connsiteX8" fmla="*/ 343730 w 3187940"/>
              <a:gd name="connsiteY8" fmla="*/ 221069 h 2987749"/>
              <a:gd name="connsiteX9" fmla="*/ 544088 w 3187940"/>
              <a:gd name="connsiteY9" fmla="*/ 96967 h 2987749"/>
              <a:gd name="connsiteX10" fmla="*/ 737135 w 3187940"/>
              <a:gd name="connsiteY10" fmla="*/ 25474 h 2987749"/>
              <a:gd name="connsiteX11" fmla="*/ 944470 w 3187940"/>
              <a:gd name="connsiteY11" fmla="*/ 0 h 2987749"/>
              <a:gd name="connsiteX12" fmla="*/ 1151805 w 3187940"/>
              <a:gd name="connsiteY12" fmla="*/ 21265 h 2987749"/>
              <a:gd name="connsiteX13" fmla="*/ 1348507 w 3187940"/>
              <a:gd name="connsiteY13" fmla="*/ 95693 h 2987749"/>
              <a:gd name="connsiteX14" fmla="*/ 1507996 w 3187940"/>
              <a:gd name="connsiteY14" fmla="*/ 207335 h 2987749"/>
              <a:gd name="connsiteX15" fmla="*/ 1602415 w 3187940"/>
              <a:gd name="connsiteY15" fmla="*/ 294777 h 2987749"/>
              <a:gd name="connsiteX16" fmla="*/ 1652089 w 3187940"/>
              <a:gd name="connsiteY16" fmla="*/ 361673 h 2987749"/>
              <a:gd name="connsiteX17" fmla="*/ 1772149 w 3187940"/>
              <a:gd name="connsiteY17" fmla="*/ 284697 h 2987749"/>
              <a:gd name="connsiteX18" fmla="*/ 1911478 w 3187940"/>
              <a:gd name="connsiteY18" fmla="*/ 213926 h 2987749"/>
              <a:gd name="connsiteX19" fmla="*/ 2050255 w 3187940"/>
              <a:gd name="connsiteY19" fmla="*/ 171394 h 2987749"/>
              <a:gd name="connsiteX20" fmla="*/ 2187372 w 3187940"/>
              <a:gd name="connsiteY20" fmla="*/ 152511 h 2987749"/>
              <a:gd name="connsiteX21" fmla="*/ 2362089 w 3187940"/>
              <a:gd name="connsiteY21" fmla="*/ 161315 h 2987749"/>
              <a:gd name="connsiteX22" fmla="*/ 2517534 w 3187940"/>
              <a:gd name="connsiteY22" fmla="*/ 197423 h 2987749"/>
              <a:gd name="connsiteX23" fmla="*/ 2697014 w 3187940"/>
              <a:gd name="connsiteY23" fmla="*/ 262325 h 2987749"/>
              <a:gd name="connsiteX24" fmla="*/ 2900861 w 3187940"/>
              <a:gd name="connsiteY24" fmla="*/ 409354 h 2987749"/>
              <a:gd name="connsiteX25" fmla="*/ 3049716 w 3187940"/>
              <a:gd name="connsiteY25" fmla="*/ 584791 h 2987749"/>
              <a:gd name="connsiteX26" fmla="*/ 3156042 w 3187940"/>
              <a:gd name="connsiteY26" fmla="*/ 813391 h 2987749"/>
              <a:gd name="connsiteX27" fmla="*/ 3187940 w 3187940"/>
              <a:gd name="connsiteY27" fmla="*/ 1047307 h 2987749"/>
              <a:gd name="connsiteX28" fmla="*/ 3182623 w 3187940"/>
              <a:gd name="connsiteY28" fmla="*/ 1254642 h 2987749"/>
              <a:gd name="connsiteX29" fmla="*/ 3134777 w 3187940"/>
              <a:gd name="connsiteY29" fmla="*/ 1430079 h 2987749"/>
              <a:gd name="connsiteX30" fmla="*/ 3070982 w 3187940"/>
              <a:gd name="connsiteY30" fmla="*/ 1568303 h 2987749"/>
              <a:gd name="connsiteX31" fmla="*/ 2969972 w 3187940"/>
              <a:gd name="connsiteY31" fmla="*/ 1690577 h 2987749"/>
              <a:gd name="connsiteX32" fmla="*/ 2810484 w 3187940"/>
              <a:gd name="connsiteY32" fmla="*/ 1823484 h 2987749"/>
              <a:gd name="connsiteX33" fmla="*/ 1396354 w 3187940"/>
              <a:gd name="connsiteY33" fmla="*/ 2987749 h 2987749"/>
              <a:gd name="connsiteX0" fmla="*/ 1396354 w 3187940"/>
              <a:gd name="connsiteY0" fmla="*/ 2987749 h 2987749"/>
              <a:gd name="connsiteX1" fmla="*/ 125763 w 3187940"/>
              <a:gd name="connsiteY1" fmla="*/ 1430079 h 2987749"/>
              <a:gd name="connsiteX2" fmla="*/ 34279 w 3187940"/>
              <a:gd name="connsiteY2" fmla="*/ 1207350 h 2987749"/>
              <a:gd name="connsiteX3" fmla="*/ 0 w 3187940"/>
              <a:gd name="connsiteY3" fmla="*/ 970497 h 2987749"/>
              <a:gd name="connsiteX4" fmla="*/ 8252 w 3187940"/>
              <a:gd name="connsiteY4" fmla="*/ 787363 h 2987749"/>
              <a:gd name="connsiteX5" fmla="*/ 57372 w 3187940"/>
              <a:gd name="connsiteY5" fmla="*/ 608437 h 2987749"/>
              <a:gd name="connsiteX6" fmla="*/ 136396 w 3187940"/>
              <a:gd name="connsiteY6" fmla="*/ 451884 h 2987749"/>
              <a:gd name="connsiteX7" fmla="*/ 241060 w 3187940"/>
              <a:gd name="connsiteY7" fmla="*/ 313107 h 2987749"/>
              <a:gd name="connsiteX8" fmla="*/ 343730 w 3187940"/>
              <a:gd name="connsiteY8" fmla="*/ 221069 h 2987749"/>
              <a:gd name="connsiteX9" fmla="*/ 544088 w 3187940"/>
              <a:gd name="connsiteY9" fmla="*/ 96967 h 2987749"/>
              <a:gd name="connsiteX10" fmla="*/ 737135 w 3187940"/>
              <a:gd name="connsiteY10" fmla="*/ 25474 h 2987749"/>
              <a:gd name="connsiteX11" fmla="*/ 944470 w 3187940"/>
              <a:gd name="connsiteY11" fmla="*/ 0 h 2987749"/>
              <a:gd name="connsiteX12" fmla="*/ 1151805 w 3187940"/>
              <a:gd name="connsiteY12" fmla="*/ 21265 h 2987749"/>
              <a:gd name="connsiteX13" fmla="*/ 1348507 w 3187940"/>
              <a:gd name="connsiteY13" fmla="*/ 95693 h 2987749"/>
              <a:gd name="connsiteX14" fmla="*/ 1507996 w 3187940"/>
              <a:gd name="connsiteY14" fmla="*/ 207335 h 2987749"/>
              <a:gd name="connsiteX15" fmla="*/ 1602415 w 3187940"/>
              <a:gd name="connsiteY15" fmla="*/ 294777 h 2987749"/>
              <a:gd name="connsiteX16" fmla="*/ 1652089 w 3187940"/>
              <a:gd name="connsiteY16" fmla="*/ 368816 h 2987749"/>
              <a:gd name="connsiteX17" fmla="*/ 1772149 w 3187940"/>
              <a:gd name="connsiteY17" fmla="*/ 284697 h 2987749"/>
              <a:gd name="connsiteX18" fmla="*/ 1911478 w 3187940"/>
              <a:gd name="connsiteY18" fmla="*/ 213926 h 2987749"/>
              <a:gd name="connsiteX19" fmla="*/ 2050255 w 3187940"/>
              <a:gd name="connsiteY19" fmla="*/ 171394 h 2987749"/>
              <a:gd name="connsiteX20" fmla="*/ 2187372 w 3187940"/>
              <a:gd name="connsiteY20" fmla="*/ 152511 h 2987749"/>
              <a:gd name="connsiteX21" fmla="*/ 2362089 w 3187940"/>
              <a:gd name="connsiteY21" fmla="*/ 161315 h 2987749"/>
              <a:gd name="connsiteX22" fmla="*/ 2517534 w 3187940"/>
              <a:gd name="connsiteY22" fmla="*/ 197423 h 2987749"/>
              <a:gd name="connsiteX23" fmla="*/ 2697014 w 3187940"/>
              <a:gd name="connsiteY23" fmla="*/ 262325 h 2987749"/>
              <a:gd name="connsiteX24" fmla="*/ 2900861 w 3187940"/>
              <a:gd name="connsiteY24" fmla="*/ 409354 h 2987749"/>
              <a:gd name="connsiteX25" fmla="*/ 3049716 w 3187940"/>
              <a:gd name="connsiteY25" fmla="*/ 584791 h 2987749"/>
              <a:gd name="connsiteX26" fmla="*/ 3156042 w 3187940"/>
              <a:gd name="connsiteY26" fmla="*/ 813391 h 2987749"/>
              <a:gd name="connsiteX27" fmla="*/ 3187940 w 3187940"/>
              <a:gd name="connsiteY27" fmla="*/ 1047307 h 2987749"/>
              <a:gd name="connsiteX28" fmla="*/ 3182623 w 3187940"/>
              <a:gd name="connsiteY28" fmla="*/ 1254642 h 2987749"/>
              <a:gd name="connsiteX29" fmla="*/ 3134777 w 3187940"/>
              <a:gd name="connsiteY29" fmla="*/ 1430079 h 2987749"/>
              <a:gd name="connsiteX30" fmla="*/ 3070982 w 3187940"/>
              <a:gd name="connsiteY30" fmla="*/ 1568303 h 2987749"/>
              <a:gd name="connsiteX31" fmla="*/ 2969972 w 3187940"/>
              <a:gd name="connsiteY31" fmla="*/ 1690577 h 2987749"/>
              <a:gd name="connsiteX32" fmla="*/ 2810484 w 3187940"/>
              <a:gd name="connsiteY32" fmla="*/ 1823484 h 2987749"/>
              <a:gd name="connsiteX33" fmla="*/ 1396354 w 3187940"/>
              <a:gd name="connsiteY33" fmla="*/ 2987749 h 2987749"/>
              <a:gd name="connsiteX0" fmla="*/ 1396354 w 3187940"/>
              <a:gd name="connsiteY0" fmla="*/ 2987749 h 2987749"/>
              <a:gd name="connsiteX1" fmla="*/ 125763 w 3187940"/>
              <a:gd name="connsiteY1" fmla="*/ 1430079 h 2987749"/>
              <a:gd name="connsiteX2" fmla="*/ 34279 w 3187940"/>
              <a:gd name="connsiteY2" fmla="*/ 1207350 h 2987749"/>
              <a:gd name="connsiteX3" fmla="*/ 0 w 3187940"/>
              <a:gd name="connsiteY3" fmla="*/ 970497 h 2987749"/>
              <a:gd name="connsiteX4" fmla="*/ 8252 w 3187940"/>
              <a:gd name="connsiteY4" fmla="*/ 787363 h 2987749"/>
              <a:gd name="connsiteX5" fmla="*/ 57372 w 3187940"/>
              <a:gd name="connsiteY5" fmla="*/ 608437 h 2987749"/>
              <a:gd name="connsiteX6" fmla="*/ 136396 w 3187940"/>
              <a:gd name="connsiteY6" fmla="*/ 451884 h 2987749"/>
              <a:gd name="connsiteX7" fmla="*/ 241060 w 3187940"/>
              <a:gd name="connsiteY7" fmla="*/ 313107 h 2987749"/>
              <a:gd name="connsiteX8" fmla="*/ 343730 w 3187940"/>
              <a:gd name="connsiteY8" fmla="*/ 221069 h 2987749"/>
              <a:gd name="connsiteX9" fmla="*/ 544088 w 3187940"/>
              <a:gd name="connsiteY9" fmla="*/ 96967 h 2987749"/>
              <a:gd name="connsiteX10" fmla="*/ 737135 w 3187940"/>
              <a:gd name="connsiteY10" fmla="*/ 25474 h 2987749"/>
              <a:gd name="connsiteX11" fmla="*/ 944470 w 3187940"/>
              <a:gd name="connsiteY11" fmla="*/ 0 h 2987749"/>
              <a:gd name="connsiteX12" fmla="*/ 1151805 w 3187940"/>
              <a:gd name="connsiteY12" fmla="*/ 21265 h 2987749"/>
              <a:gd name="connsiteX13" fmla="*/ 1348507 w 3187940"/>
              <a:gd name="connsiteY13" fmla="*/ 95693 h 2987749"/>
              <a:gd name="connsiteX14" fmla="*/ 1507996 w 3187940"/>
              <a:gd name="connsiteY14" fmla="*/ 207335 h 2987749"/>
              <a:gd name="connsiteX15" fmla="*/ 1592890 w 3187940"/>
              <a:gd name="connsiteY15" fmla="*/ 297159 h 2987749"/>
              <a:gd name="connsiteX16" fmla="*/ 1652089 w 3187940"/>
              <a:gd name="connsiteY16" fmla="*/ 368816 h 2987749"/>
              <a:gd name="connsiteX17" fmla="*/ 1772149 w 3187940"/>
              <a:gd name="connsiteY17" fmla="*/ 284697 h 2987749"/>
              <a:gd name="connsiteX18" fmla="*/ 1911478 w 3187940"/>
              <a:gd name="connsiteY18" fmla="*/ 213926 h 2987749"/>
              <a:gd name="connsiteX19" fmla="*/ 2050255 w 3187940"/>
              <a:gd name="connsiteY19" fmla="*/ 171394 h 2987749"/>
              <a:gd name="connsiteX20" fmla="*/ 2187372 w 3187940"/>
              <a:gd name="connsiteY20" fmla="*/ 152511 h 2987749"/>
              <a:gd name="connsiteX21" fmla="*/ 2362089 w 3187940"/>
              <a:gd name="connsiteY21" fmla="*/ 161315 h 2987749"/>
              <a:gd name="connsiteX22" fmla="*/ 2517534 w 3187940"/>
              <a:gd name="connsiteY22" fmla="*/ 197423 h 2987749"/>
              <a:gd name="connsiteX23" fmla="*/ 2697014 w 3187940"/>
              <a:gd name="connsiteY23" fmla="*/ 262325 h 2987749"/>
              <a:gd name="connsiteX24" fmla="*/ 2900861 w 3187940"/>
              <a:gd name="connsiteY24" fmla="*/ 409354 h 2987749"/>
              <a:gd name="connsiteX25" fmla="*/ 3049716 w 3187940"/>
              <a:gd name="connsiteY25" fmla="*/ 584791 h 2987749"/>
              <a:gd name="connsiteX26" fmla="*/ 3156042 w 3187940"/>
              <a:gd name="connsiteY26" fmla="*/ 813391 h 2987749"/>
              <a:gd name="connsiteX27" fmla="*/ 3187940 w 3187940"/>
              <a:gd name="connsiteY27" fmla="*/ 1047307 h 2987749"/>
              <a:gd name="connsiteX28" fmla="*/ 3182623 w 3187940"/>
              <a:gd name="connsiteY28" fmla="*/ 1254642 h 2987749"/>
              <a:gd name="connsiteX29" fmla="*/ 3134777 w 3187940"/>
              <a:gd name="connsiteY29" fmla="*/ 1430079 h 2987749"/>
              <a:gd name="connsiteX30" fmla="*/ 3070982 w 3187940"/>
              <a:gd name="connsiteY30" fmla="*/ 1568303 h 2987749"/>
              <a:gd name="connsiteX31" fmla="*/ 2969972 w 3187940"/>
              <a:gd name="connsiteY31" fmla="*/ 1690577 h 2987749"/>
              <a:gd name="connsiteX32" fmla="*/ 2810484 w 3187940"/>
              <a:gd name="connsiteY32" fmla="*/ 1823484 h 2987749"/>
              <a:gd name="connsiteX33" fmla="*/ 1396354 w 3187940"/>
              <a:gd name="connsiteY33" fmla="*/ 2987749 h 2987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187940" h="2987749">
                <a:moveTo>
                  <a:pt x="1396354" y="2987749"/>
                </a:moveTo>
                <a:lnTo>
                  <a:pt x="125763" y="1430079"/>
                </a:lnTo>
                <a:lnTo>
                  <a:pt x="34279" y="1207350"/>
                </a:lnTo>
                <a:lnTo>
                  <a:pt x="0" y="970497"/>
                </a:lnTo>
                <a:lnTo>
                  <a:pt x="8252" y="787363"/>
                </a:lnTo>
                <a:lnTo>
                  <a:pt x="57372" y="608437"/>
                </a:lnTo>
                <a:lnTo>
                  <a:pt x="136396" y="451884"/>
                </a:lnTo>
                <a:lnTo>
                  <a:pt x="241060" y="313107"/>
                </a:lnTo>
                <a:lnTo>
                  <a:pt x="343730" y="221069"/>
                </a:lnTo>
                <a:lnTo>
                  <a:pt x="544088" y="96967"/>
                </a:lnTo>
                <a:lnTo>
                  <a:pt x="737135" y="25474"/>
                </a:lnTo>
                <a:lnTo>
                  <a:pt x="944470" y="0"/>
                </a:lnTo>
                <a:lnTo>
                  <a:pt x="1151805" y="21265"/>
                </a:lnTo>
                <a:lnTo>
                  <a:pt x="1348507" y="95693"/>
                </a:lnTo>
                <a:lnTo>
                  <a:pt x="1507996" y="207335"/>
                </a:lnTo>
                <a:lnTo>
                  <a:pt x="1592890" y="297159"/>
                </a:lnTo>
                <a:lnTo>
                  <a:pt x="1652089" y="368816"/>
                </a:lnTo>
                <a:lnTo>
                  <a:pt x="1772149" y="284697"/>
                </a:lnTo>
                <a:lnTo>
                  <a:pt x="1911478" y="213926"/>
                </a:lnTo>
                <a:lnTo>
                  <a:pt x="2050255" y="171394"/>
                </a:lnTo>
                <a:lnTo>
                  <a:pt x="2187372" y="152511"/>
                </a:lnTo>
                <a:lnTo>
                  <a:pt x="2362089" y="161315"/>
                </a:lnTo>
                <a:lnTo>
                  <a:pt x="2517534" y="197423"/>
                </a:lnTo>
                <a:lnTo>
                  <a:pt x="2697014" y="262325"/>
                </a:lnTo>
                <a:lnTo>
                  <a:pt x="2900861" y="409354"/>
                </a:lnTo>
                <a:lnTo>
                  <a:pt x="3049716" y="584791"/>
                </a:lnTo>
                <a:lnTo>
                  <a:pt x="3156042" y="813391"/>
                </a:lnTo>
                <a:lnTo>
                  <a:pt x="3187940" y="1047307"/>
                </a:lnTo>
                <a:lnTo>
                  <a:pt x="3182623" y="1254642"/>
                </a:lnTo>
                <a:lnTo>
                  <a:pt x="3134777" y="1430079"/>
                </a:lnTo>
                <a:lnTo>
                  <a:pt x="3070982" y="1568303"/>
                </a:lnTo>
                <a:lnTo>
                  <a:pt x="2969972" y="1690577"/>
                </a:lnTo>
                <a:lnTo>
                  <a:pt x="2810484" y="1823484"/>
                </a:lnTo>
                <a:lnTo>
                  <a:pt x="1396354" y="2987749"/>
                </a:lnTo>
                <a:close/>
              </a:path>
            </a:pathLst>
          </a:custGeom>
          <a:solidFill>
            <a:srgbClr val="FEF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Worthy">
            <a:extLst>
              <a:ext uri="{FF2B5EF4-FFF2-40B4-BE49-F238E27FC236}">
                <a16:creationId xmlns:a16="http://schemas.microsoft.com/office/drawing/2014/main" id="{EB0EEC17-ACE3-4ABD-8B65-5FF5A42F5B86}"/>
              </a:ext>
            </a:extLst>
          </p:cNvPr>
          <p:cNvSpPr txBox="1">
            <a:spLocks noChangeArrowheads="1"/>
          </p:cNvSpPr>
          <p:nvPr/>
        </p:nvSpPr>
        <p:spPr bwMode="auto">
          <a:xfrm>
            <a:off x="3556901" y="2750731"/>
            <a:ext cx="2207433"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worthy</a:t>
            </a:r>
            <a:endParaRPr lang="en-US" altLang="en-US" sz="4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708A8E43-5269-4C3A-AF69-9B1D10013221}"/>
              </a:ext>
            </a:extLst>
          </p:cNvPr>
          <p:cNvSpPr txBox="1">
            <a:spLocks noChangeArrowheads="1"/>
          </p:cNvSpPr>
          <p:nvPr/>
        </p:nvSpPr>
        <p:spPr bwMode="auto">
          <a:xfrm>
            <a:off x="1085720" y="2513726"/>
            <a:ext cx="1539933"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mirror</a:t>
            </a:r>
          </a:p>
        </p:txBody>
      </p:sp>
      <p:sp>
        <p:nvSpPr>
          <p:cNvPr id="16" name="Rectangle 2">
            <a:extLst>
              <a:ext uri="{FF2B5EF4-FFF2-40B4-BE49-F238E27FC236}">
                <a16:creationId xmlns:a16="http://schemas.microsoft.com/office/drawing/2014/main" id="{D9803F06-7E8A-422E-AAE4-D2D414F1FD2C}"/>
              </a:ext>
            </a:extLst>
          </p:cNvPr>
          <p:cNvSpPr txBox="1">
            <a:spLocks noChangeArrowheads="1"/>
          </p:cNvSpPr>
          <p:nvPr/>
        </p:nvSpPr>
        <p:spPr bwMode="auto">
          <a:xfrm>
            <a:off x="1825085" y="3485701"/>
            <a:ext cx="728466"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a:t>
            </a:r>
            <a:endParaRPr lang="en-US" altLang="en-US" sz="4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C33E8348-2E23-4C0A-8D2A-6FD66BB25817}"/>
              </a:ext>
            </a:extLst>
          </p:cNvPr>
          <p:cNvSpPr txBox="1">
            <a:spLocks noChangeArrowheads="1"/>
          </p:cNvSpPr>
          <p:nvPr/>
        </p:nvSpPr>
        <p:spPr bwMode="auto">
          <a:xfrm>
            <a:off x="2150140" y="2021297"/>
            <a:ext cx="427842"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a:t>
            </a:r>
            <a:endParaRPr lang="en-US" altLang="en-US" sz="4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A677F4DE-CAFC-4C5D-AF16-9C454E64DD50}"/>
              </a:ext>
            </a:extLst>
          </p:cNvPr>
          <p:cNvSpPr txBox="1">
            <a:spLocks noChangeArrowheads="1"/>
          </p:cNvSpPr>
          <p:nvPr/>
        </p:nvSpPr>
        <p:spPr bwMode="auto">
          <a:xfrm>
            <a:off x="2949424" y="3482079"/>
            <a:ext cx="465420"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a:t>
            </a:r>
            <a:endParaRPr lang="en-US" altLang="en-US" sz="4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36765710-D40F-4305-86F4-486DF9377E2A}"/>
              </a:ext>
            </a:extLst>
          </p:cNvPr>
          <p:cNvSpPr txBox="1">
            <a:spLocks noChangeArrowheads="1"/>
          </p:cNvSpPr>
          <p:nvPr/>
        </p:nvSpPr>
        <p:spPr bwMode="auto">
          <a:xfrm>
            <a:off x="4824185" y="1284642"/>
            <a:ext cx="528050"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a:t>
            </a:r>
            <a:endParaRPr lang="en-US" altLang="en-US" sz="4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5BCEF50F-EB87-41AC-8DBE-C9818BA7CE34}"/>
              </a:ext>
            </a:extLst>
          </p:cNvPr>
          <p:cNvSpPr txBox="1">
            <a:spLocks noChangeArrowheads="1"/>
          </p:cNvSpPr>
          <p:nvPr/>
        </p:nvSpPr>
        <p:spPr bwMode="auto">
          <a:xfrm>
            <a:off x="5762396" y="2751427"/>
            <a:ext cx="653311"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a:t>
            </a:r>
            <a:endParaRPr lang="en-US" altLang="en-US" sz="4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BC7F241C-D245-424C-AA98-EB521047CB99}"/>
              </a:ext>
            </a:extLst>
          </p:cNvPr>
          <p:cNvSpPr txBox="1">
            <a:spLocks noChangeArrowheads="1"/>
          </p:cNvSpPr>
          <p:nvPr/>
        </p:nvSpPr>
        <p:spPr bwMode="auto">
          <a:xfrm>
            <a:off x="6898124" y="3487462"/>
            <a:ext cx="603206"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a:t>
            </a:r>
            <a:endParaRPr lang="en-US" altLang="en-US" sz="4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BB924421-0413-4013-A413-C865AF8E5225}"/>
              </a:ext>
            </a:extLst>
          </p:cNvPr>
          <p:cNvSpPr txBox="1">
            <a:spLocks noChangeArrowheads="1"/>
          </p:cNvSpPr>
          <p:nvPr/>
        </p:nvSpPr>
        <p:spPr bwMode="auto">
          <a:xfrm>
            <a:off x="2090001" y="5630091"/>
            <a:ext cx="3061855"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AFCCD"/>
                </a:solidFill>
                <a:effectLst>
                  <a:glow rad="76200">
                    <a:schemeClr val="tx1"/>
                  </a:glow>
                  <a:outerShdw blurRad="50800" algn="tl" rotWithShape="0">
                    <a:srgbClr val="000000"/>
                  </a:outerShdw>
                </a:effectLst>
                <a:latin typeface="Calibri" panose="020F0502020204030204" pitchFamily="34" charset="0"/>
              </a:rPr>
              <a:t>knowledge</a:t>
            </a:r>
            <a:endParaRPr lang="en-US" altLang="en-US" sz="4000" b="1" i="1" kern="0" dirty="0">
              <a:ln w="17780" cmpd="sng">
                <a:solidFill>
                  <a:srgbClr val="FFFFFF"/>
                </a:solidFill>
                <a:prstDash val="solid"/>
                <a:miter lim="800000"/>
              </a:ln>
              <a:solidFill>
                <a:srgbClr val="FAFCCD"/>
              </a:solidFill>
              <a:effectLst>
                <a:glow rad="762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A2042D08-2E83-4AA6-8BC3-518403860FAC}"/>
              </a:ext>
            </a:extLst>
          </p:cNvPr>
          <p:cNvSpPr txBox="1">
            <a:spLocks noChangeArrowheads="1"/>
          </p:cNvSpPr>
          <p:nvPr/>
        </p:nvSpPr>
        <p:spPr bwMode="auto">
          <a:xfrm>
            <a:off x="3418057" y="150161"/>
            <a:ext cx="3061855"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AFCCD"/>
                </a:solidFill>
                <a:effectLst>
                  <a:glow rad="76200">
                    <a:schemeClr val="tx1"/>
                  </a:glow>
                  <a:outerShdw blurRad="50800" algn="tl" rotWithShape="0">
                    <a:srgbClr val="000000"/>
                  </a:outerShdw>
                </a:effectLst>
                <a:latin typeface="Calibri" panose="020F0502020204030204" pitchFamily="34" charset="0"/>
              </a:rPr>
              <a:t>pray always</a:t>
            </a:r>
            <a:endParaRPr lang="en-US" altLang="en-US" sz="4000" b="1" i="1" kern="0" dirty="0">
              <a:ln w="17780" cmpd="sng">
                <a:solidFill>
                  <a:srgbClr val="FFFFFF"/>
                </a:solidFill>
                <a:prstDash val="solid"/>
                <a:miter lim="800000"/>
              </a:ln>
              <a:solidFill>
                <a:srgbClr val="FAFCCD"/>
              </a:solidFill>
              <a:effectLst>
                <a:glow rad="762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1A9AD8FE-DF81-49C4-B038-733162BF5FC9}"/>
              </a:ext>
            </a:extLst>
          </p:cNvPr>
          <p:cNvSpPr txBox="1">
            <a:spLocks noChangeArrowheads="1"/>
          </p:cNvSpPr>
          <p:nvPr/>
        </p:nvSpPr>
        <p:spPr bwMode="auto">
          <a:xfrm>
            <a:off x="5748144" y="4578531"/>
            <a:ext cx="3061855" cy="1458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AFCCD"/>
                </a:solidFill>
                <a:effectLst>
                  <a:glow rad="76200">
                    <a:schemeClr val="tx1"/>
                  </a:glow>
                  <a:outerShdw blurRad="50800" algn="tl" rotWithShape="0">
                    <a:srgbClr val="000000"/>
                  </a:outerShdw>
                </a:effectLst>
                <a:latin typeface="Calibri" panose="020F0502020204030204" pitchFamily="34" charset="0"/>
              </a:rPr>
              <a:t>come to yourself</a:t>
            </a:r>
            <a:endParaRPr lang="en-US" altLang="en-US" sz="4000" b="1" i="1" kern="0" dirty="0">
              <a:ln w="17780" cmpd="sng">
                <a:solidFill>
                  <a:srgbClr val="FFFFFF"/>
                </a:solidFill>
                <a:prstDash val="solid"/>
                <a:miter lim="800000"/>
              </a:ln>
              <a:solidFill>
                <a:srgbClr val="FAFCCD"/>
              </a:solidFill>
              <a:effectLst>
                <a:glow rad="762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D820889F-226F-4DC5-BC79-351834D9AC42}"/>
              </a:ext>
            </a:extLst>
          </p:cNvPr>
          <p:cNvSpPr txBox="1">
            <a:spLocks noChangeArrowheads="1"/>
          </p:cNvSpPr>
          <p:nvPr/>
        </p:nvSpPr>
        <p:spPr bwMode="auto">
          <a:xfrm>
            <a:off x="6283234" y="1301932"/>
            <a:ext cx="2129981"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AFCCD"/>
                </a:solidFill>
                <a:effectLst>
                  <a:glow rad="76200">
                    <a:schemeClr val="tx1"/>
                  </a:glow>
                  <a:outerShdw blurRad="50800" algn="tl" rotWithShape="0">
                    <a:srgbClr val="000000"/>
                  </a:outerShdw>
                </a:effectLst>
                <a:latin typeface="Calibri" panose="020F0502020204030204" pitchFamily="34" charset="0"/>
              </a:rPr>
              <a:t>confess</a:t>
            </a:r>
            <a:endParaRPr lang="en-US" altLang="en-US" sz="4000" b="1" i="1" kern="0" dirty="0">
              <a:ln w="17780" cmpd="sng">
                <a:solidFill>
                  <a:srgbClr val="FFFFFF"/>
                </a:solidFill>
                <a:prstDash val="solid"/>
                <a:miter lim="800000"/>
              </a:ln>
              <a:solidFill>
                <a:srgbClr val="FAFCCD"/>
              </a:solidFill>
              <a:effectLst>
                <a:glow rad="762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02542B7A-83AD-4D64-BE64-A820468BE309}"/>
              </a:ext>
            </a:extLst>
          </p:cNvPr>
          <p:cNvSpPr txBox="1">
            <a:spLocks noChangeArrowheads="1"/>
          </p:cNvSpPr>
          <p:nvPr/>
        </p:nvSpPr>
        <p:spPr bwMode="auto">
          <a:xfrm>
            <a:off x="6988629" y="2804161"/>
            <a:ext cx="1751158"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AFCCD"/>
                </a:solidFill>
                <a:effectLst>
                  <a:glow rad="76200">
                    <a:schemeClr val="tx1"/>
                  </a:glow>
                  <a:outerShdw blurRad="50800" algn="tl" rotWithShape="0">
                    <a:srgbClr val="000000"/>
                  </a:outerShdw>
                </a:effectLst>
                <a:latin typeface="Calibri" panose="020F0502020204030204" pitchFamily="34" charset="0"/>
              </a:rPr>
              <a:t>hope</a:t>
            </a:r>
            <a:endParaRPr lang="en-US" altLang="en-US" sz="4000" b="1" i="1" kern="0" dirty="0">
              <a:ln w="17780" cmpd="sng">
                <a:solidFill>
                  <a:srgbClr val="FFFFFF"/>
                </a:solidFill>
                <a:prstDash val="solid"/>
                <a:miter lim="800000"/>
              </a:ln>
              <a:solidFill>
                <a:srgbClr val="FAFCCD"/>
              </a:solidFill>
              <a:effectLst>
                <a:glow rad="762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784AAA3A-DCE6-4118-ACA4-8AABA4F852AC}"/>
              </a:ext>
            </a:extLst>
          </p:cNvPr>
          <p:cNvSpPr txBox="1">
            <a:spLocks noChangeArrowheads="1"/>
          </p:cNvSpPr>
          <p:nvPr/>
        </p:nvSpPr>
        <p:spPr bwMode="auto">
          <a:xfrm>
            <a:off x="374412" y="3666308"/>
            <a:ext cx="2603919" cy="1493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AFCCD"/>
                </a:solidFill>
                <a:effectLst>
                  <a:glow rad="76200">
                    <a:schemeClr val="tx1"/>
                  </a:glow>
                  <a:outerShdw blurRad="50800" algn="tl" rotWithShape="0">
                    <a:srgbClr val="000000"/>
                  </a:outerShdw>
                </a:effectLst>
                <a:latin typeface="Calibri" panose="020F0502020204030204" pitchFamily="34" charset="0"/>
              </a:rPr>
              <a:t>newness of life</a:t>
            </a:r>
            <a:endParaRPr lang="en-US" altLang="en-US" sz="4000" b="1" i="1" kern="0" dirty="0">
              <a:ln w="17780" cmpd="sng">
                <a:solidFill>
                  <a:srgbClr val="FFFFFF"/>
                </a:solidFill>
                <a:prstDash val="solid"/>
                <a:miter lim="800000"/>
              </a:ln>
              <a:solidFill>
                <a:srgbClr val="FAFCCD"/>
              </a:solidFill>
              <a:effectLst>
                <a:glow rad="76200">
                  <a:schemeClr val="tx1"/>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CD581204-D7A6-49DE-947E-2164C4D8ED05}"/>
              </a:ext>
            </a:extLst>
          </p:cNvPr>
          <p:cNvSpPr txBox="1">
            <a:spLocks noChangeArrowheads="1"/>
          </p:cNvSpPr>
          <p:nvPr/>
        </p:nvSpPr>
        <p:spPr bwMode="auto">
          <a:xfrm>
            <a:off x="548640" y="831669"/>
            <a:ext cx="3061855"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AFCCD"/>
                </a:solidFill>
                <a:effectLst>
                  <a:glow rad="76200">
                    <a:schemeClr val="tx1"/>
                  </a:glow>
                  <a:outerShdw blurRad="50800" algn="tl" rotWithShape="0">
                    <a:srgbClr val="000000"/>
                  </a:outerShdw>
                </a:effectLst>
                <a:latin typeface="Calibri" panose="020F0502020204030204" pitchFamily="34" charset="0"/>
              </a:rPr>
              <a:t>take heed</a:t>
            </a:r>
            <a:endParaRPr lang="en-US" altLang="en-US" sz="4000" b="1" i="1" kern="0" dirty="0">
              <a:ln w="17780" cmpd="sng">
                <a:solidFill>
                  <a:srgbClr val="FFFFFF"/>
                </a:solidFill>
                <a:prstDash val="solid"/>
                <a:miter lim="800000"/>
              </a:ln>
              <a:solidFill>
                <a:srgbClr val="FAFCCD"/>
              </a:solidFill>
              <a:effectLst>
                <a:glow rad="76200">
                  <a:schemeClr val="tx1"/>
                </a:glow>
                <a:outerShdw blurRad="50800" algn="tl" rotWithShape="0">
                  <a:srgbClr val="000000"/>
                </a:outerShdw>
              </a:effectLst>
              <a:latin typeface="Calibri" panose="020F0502020204030204" pitchFamily="34" charset="0"/>
            </a:endParaRPr>
          </a:p>
        </p:txBody>
      </p:sp>
      <p:sp>
        <p:nvSpPr>
          <p:cNvPr id="31" name="Freeform 29">
            <a:extLst>
              <a:ext uri="{FF2B5EF4-FFF2-40B4-BE49-F238E27FC236}">
                <a16:creationId xmlns:a16="http://schemas.microsoft.com/office/drawing/2014/main" id="{59CDCDB3-5222-44F2-9EBD-1C46BE620835}"/>
              </a:ext>
            </a:extLst>
          </p:cNvPr>
          <p:cNvSpPr/>
          <p:nvPr/>
        </p:nvSpPr>
        <p:spPr>
          <a:xfrm>
            <a:off x="3058015" y="1908532"/>
            <a:ext cx="3200400" cy="2976563"/>
          </a:xfrm>
          <a:custGeom>
            <a:avLst/>
            <a:gdLst>
              <a:gd name="connsiteX0" fmla="*/ 1400175 w 3200400"/>
              <a:gd name="connsiteY0" fmla="*/ 2976563 h 2976563"/>
              <a:gd name="connsiteX1" fmla="*/ 1209675 w 3200400"/>
              <a:gd name="connsiteY1" fmla="*/ 2743200 h 2976563"/>
              <a:gd name="connsiteX2" fmla="*/ 966788 w 3200400"/>
              <a:gd name="connsiteY2" fmla="*/ 2452688 h 2976563"/>
              <a:gd name="connsiteX3" fmla="*/ 700088 w 3200400"/>
              <a:gd name="connsiteY3" fmla="*/ 2119313 h 2976563"/>
              <a:gd name="connsiteX4" fmla="*/ 366713 w 3200400"/>
              <a:gd name="connsiteY4" fmla="*/ 1714500 h 2976563"/>
              <a:gd name="connsiteX5" fmla="*/ 157163 w 3200400"/>
              <a:gd name="connsiteY5" fmla="*/ 1462088 h 2976563"/>
              <a:gd name="connsiteX6" fmla="*/ 38100 w 3200400"/>
              <a:gd name="connsiteY6" fmla="*/ 1209675 h 2976563"/>
              <a:gd name="connsiteX7" fmla="*/ 4763 w 3200400"/>
              <a:gd name="connsiteY7" fmla="*/ 1014413 h 2976563"/>
              <a:gd name="connsiteX8" fmla="*/ 0 w 3200400"/>
              <a:gd name="connsiteY8" fmla="*/ 847725 h 2976563"/>
              <a:gd name="connsiteX9" fmla="*/ 38100 w 3200400"/>
              <a:gd name="connsiteY9" fmla="*/ 661988 h 2976563"/>
              <a:gd name="connsiteX10" fmla="*/ 138113 w 3200400"/>
              <a:gd name="connsiteY10" fmla="*/ 442913 h 2976563"/>
              <a:gd name="connsiteX11" fmla="*/ 261938 w 3200400"/>
              <a:gd name="connsiteY11" fmla="*/ 276225 h 2976563"/>
              <a:gd name="connsiteX12" fmla="*/ 438150 w 3200400"/>
              <a:gd name="connsiteY12" fmla="*/ 147638 h 2976563"/>
              <a:gd name="connsiteX13" fmla="*/ 590550 w 3200400"/>
              <a:gd name="connsiteY13" fmla="*/ 66675 h 2976563"/>
              <a:gd name="connsiteX14" fmla="*/ 742950 w 3200400"/>
              <a:gd name="connsiteY14" fmla="*/ 14288 h 2976563"/>
              <a:gd name="connsiteX15" fmla="*/ 962025 w 3200400"/>
              <a:gd name="connsiteY15" fmla="*/ 0 h 2976563"/>
              <a:gd name="connsiteX16" fmla="*/ 1181100 w 3200400"/>
              <a:gd name="connsiteY16" fmla="*/ 33338 h 2976563"/>
              <a:gd name="connsiteX17" fmla="*/ 1357313 w 3200400"/>
              <a:gd name="connsiteY17" fmla="*/ 90488 h 2976563"/>
              <a:gd name="connsiteX18" fmla="*/ 1471613 w 3200400"/>
              <a:gd name="connsiteY18" fmla="*/ 152400 h 2976563"/>
              <a:gd name="connsiteX19" fmla="*/ 1585913 w 3200400"/>
              <a:gd name="connsiteY19" fmla="*/ 247650 h 2976563"/>
              <a:gd name="connsiteX20" fmla="*/ 1662113 w 3200400"/>
              <a:gd name="connsiteY20" fmla="*/ 352425 h 2976563"/>
              <a:gd name="connsiteX21" fmla="*/ 1728788 w 3200400"/>
              <a:gd name="connsiteY21" fmla="*/ 290513 h 2976563"/>
              <a:gd name="connsiteX22" fmla="*/ 1814513 w 3200400"/>
              <a:gd name="connsiteY22" fmla="*/ 242888 h 2976563"/>
              <a:gd name="connsiteX23" fmla="*/ 1985963 w 3200400"/>
              <a:gd name="connsiteY23" fmla="*/ 176213 h 2976563"/>
              <a:gd name="connsiteX24" fmla="*/ 2190750 w 3200400"/>
              <a:gd name="connsiteY24" fmla="*/ 142875 h 2976563"/>
              <a:gd name="connsiteX25" fmla="*/ 2314575 w 3200400"/>
              <a:gd name="connsiteY25" fmla="*/ 138113 h 2976563"/>
              <a:gd name="connsiteX26" fmla="*/ 2500313 w 3200400"/>
              <a:gd name="connsiteY26" fmla="*/ 171450 h 2976563"/>
              <a:gd name="connsiteX27" fmla="*/ 2619375 w 3200400"/>
              <a:gd name="connsiteY27" fmla="*/ 214313 h 2976563"/>
              <a:gd name="connsiteX28" fmla="*/ 2762250 w 3200400"/>
              <a:gd name="connsiteY28" fmla="*/ 280988 h 2976563"/>
              <a:gd name="connsiteX29" fmla="*/ 2924175 w 3200400"/>
              <a:gd name="connsiteY29" fmla="*/ 400050 h 2976563"/>
              <a:gd name="connsiteX30" fmla="*/ 3057525 w 3200400"/>
              <a:gd name="connsiteY30" fmla="*/ 581025 h 2976563"/>
              <a:gd name="connsiteX31" fmla="*/ 3162300 w 3200400"/>
              <a:gd name="connsiteY31" fmla="*/ 804863 h 2976563"/>
              <a:gd name="connsiteX32" fmla="*/ 3200400 w 3200400"/>
              <a:gd name="connsiteY32" fmla="*/ 1023938 h 2976563"/>
              <a:gd name="connsiteX33" fmla="*/ 3200400 w 3200400"/>
              <a:gd name="connsiteY33" fmla="*/ 1066800 h 2976563"/>
              <a:gd name="connsiteX34" fmla="*/ 3195638 w 3200400"/>
              <a:gd name="connsiteY34" fmla="*/ 1209675 h 2976563"/>
              <a:gd name="connsiteX35" fmla="*/ 3128963 w 3200400"/>
              <a:gd name="connsiteY35" fmla="*/ 1443038 h 2976563"/>
              <a:gd name="connsiteX36" fmla="*/ 3009900 w 3200400"/>
              <a:gd name="connsiteY36" fmla="*/ 1662113 h 2976563"/>
              <a:gd name="connsiteX37" fmla="*/ 2819400 w 3200400"/>
              <a:gd name="connsiteY37" fmla="*/ 1838325 h 2976563"/>
              <a:gd name="connsiteX38" fmla="*/ 2528888 w 3200400"/>
              <a:gd name="connsiteY38" fmla="*/ 2062163 h 2976563"/>
              <a:gd name="connsiteX39" fmla="*/ 2214563 w 3200400"/>
              <a:gd name="connsiteY39" fmla="*/ 2319338 h 2976563"/>
              <a:gd name="connsiteX40" fmla="*/ 1852613 w 3200400"/>
              <a:gd name="connsiteY40" fmla="*/ 2624138 h 2976563"/>
              <a:gd name="connsiteX41" fmla="*/ 1547813 w 3200400"/>
              <a:gd name="connsiteY41" fmla="*/ 2843213 h 2976563"/>
              <a:gd name="connsiteX42" fmla="*/ 1400175 w 3200400"/>
              <a:gd name="connsiteY42" fmla="*/ 2976563 h 2976563"/>
              <a:gd name="connsiteX0" fmla="*/ 1400175 w 3200400"/>
              <a:gd name="connsiteY0" fmla="*/ 2976563 h 2976563"/>
              <a:gd name="connsiteX1" fmla="*/ 1209675 w 3200400"/>
              <a:gd name="connsiteY1" fmla="*/ 2743200 h 2976563"/>
              <a:gd name="connsiteX2" fmla="*/ 966788 w 3200400"/>
              <a:gd name="connsiteY2" fmla="*/ 2452688 h 2976563"/>
              <a:gd name="connsiteX3" fmla="*/ 700088 w 3200400"/>
              <a:gd name="connsiteY3" fmla="*/ 2119313 h 2976563"/>
              <a:gd name="connsiteX4" fmla="*/ 366713 w 3200400"/>
              <a:gd name="connsiteY4" fmla="*/ 1714500 h 2976563"/>
              <a:gd name="connsiteX5" fmla="*/ 159544 w 3200400"/>
              <a:gd name="connsiteY5" fmla="*/ 1459707 h 2976563"/>
              <a:gd name="connsiteX6" fmla="*/ 38100 w 3200400"/>
              <a:gd name="connsiteY6" fmla="*/ 1209675 h 2976563"/>
              <a:gd name="connsiteX7" fmla="*/ 4763 w 3200400"/>
              <a:gd name="connsiteY7" fmla="*/ 1014413 h 2976563"/>
              <a:gd name="connsiteX8" fmla="*/ 0 w 3200400"/>
              <a:gd name="connsiteY8" fmla="*/ 847725 h 2976563"/>
              <a:gd name="connsiteX9" fmla="*/ 38100 w 3200400"/>
              <a:gd name="connsiteY9" fmla="*/ 661988 h 2976563"/>
              <a:gd name="connsiteX10" fmla="*/ 138113 w 3200400"/>
              <a:gd name="connsiteY10" fmla="*/ 442913 h 2976563"/>
              <a:gd name="connsiteX11" fmla="*/ 261938 w 3200400"/>
              <a:gd name="connsiteY11" fmla="*/ 276225 h 2976563"/>
              <a:gd name="connsiteX12" fmla="*/ 438150 w 3200400"/>
              <a:gd name="connsiteY12" fmla="*/ 147638 h 2976563"/>
              <a:gd name="connsiteX13" fmla="*/ 590550 w 3200400"/>
              <a:gd name="connsiteY13" fmla="*/ 66675 h 2976563"/>
              <a:gd name="connsiteX14" fmla="*/ 742950 w 3200400"/>
              <a:gd name="connsiteY14" fmla="*/ 14288 h 2976563"/>
              <a:gd name="connsiteX15" fmla="*/ 962025 w 3200400"/>
              <a:gd name="connsiteY15" fmla="*/ 0 h 2976563"/>
              <a:gd name="connsiteX16" fmla="*/ 1181100 w 3200400"/>
              <a:gd name="connsiteY16" fmla="*/ 33338 h 2976563"/>
              <a:gd name="connsiteX17" fmla="*/ 1357313 w 3200400"/>
              <a:gd name="connsiteY17" fmla="*/ 90488 h 2976563"/>
              <a:gd name="connsiteX18" fmla="*/ 1471613 w 3200400"/>
              <a:gd name="connsiteY18" fmla="*/ 152400 h 2976563"/>
              <a:gd name="connsiteX19" fmla="*/ 1585913 w 3200400"/>
              <a:gd name="connsiteY19" fmla="*/ 247650 h 2976563"/>
              <a:gd name="connsiteX20" fmla="*/ 1662113 w 3200400"/>
              <a:gd name="connsiteY20" fmla="*/ 352425 h 2976563"/>
              <a:gd name="connsiteX21" fmla="*/ 1728788 w 3200400"/>
              <a:gd name="connsiteY21" fmla="*/ 290513 h 2976563"/>
              <a:gd name="connsiteX22" fmla="*/ 1814513 w 3200400"/>
              <a:gd name="connsiteY22" fmla="*/ 242888 h 2976563"/>
              <a:gd name="connsiteX23" fmla="*/ 1985963 w 3200400"/>
              <a:gd name="connsiteY23" fmla="*/ 176213 h 2976563"/>
              <a:gd name="connsiteX24" fmla="*/ 2190750 w 3200400"/>
              <a:gd name="connsiteY24" fmla="*/ 142875 h 2976563"/>
              <a:gd name="connsiteX25" fmla="*/ 2314575 w 3200400"/>
              <a:gd name="connsiteY25" fmla="*/ 138113 h 2976563"/>
              <a:gd name="connsiteX26" fmla="*/ 2500313 w 3200400"/>
              <a:gd name="connsiteY26" fmla="*/ 171450 h 2976563"/>
              <a:gd name="connsiteX27" fmla="*/ 2619375 w 3200400"/>
              <a:gd name="connsiteY27" fmla="*/ 214313 h 2976563"/>
              <a:gd name="connsiteX28" fmla="*/ 2762250 w 3200400"/>
              <a:gd name="connsiteY28" fmla="*/ 280988 h 2976563"/>
              <a:gd name="connsiteX29" fmla="*/ 2924175 w 3200400"/>
              <a:gd name="connsiteY29" fmla="*/ 400050 h 2976563"/>
              <a:gd name="connsiteX30" fmla="*/ 3057525 w 3200400"/>
              <a:gd name="connsiteY30" fmla="*/ 581025 h 2976563"/>
              <a:gd name="connsiteX31" fmla="*/ 3162300 w 3200400"/>
              <a:gd name="connsiteY31" fmla="*/ 804863 h 2976563"/>
              <a:gd name="connsiteX32" fmla="*/ 3200400 w 3200400"/>
              <a:gd name="connsiteY32" fmla="*/ 1023938 h 2976563"/>
              <a:gd name="connsiteX33" fmla="*/ 3200400 w 3200400"/>
              <a:gd name="connsiteY33" fmla="*/ 1066800 h 2976563"/>
              <a:gd name="connsiteX34" fmla="*/ 3195638 w 3200400"/>
              <a:gd name="connsiteY34" fmla="*/ 1209675 h 2976563"/>
              <a:gd name="connsiteX35" fmla="*/ 3128963 w 3200400"/>
              <a:gd name="connsiteY35" fmla="*/ 1443038 h 2976563"/>
              <a:gd name="connsiteX36" fmla="*/ 3009900 w 3200400"/>
              <a:gd name="connsiteY36" fmla="*/ 1662113 h 2976563"/>
              <a:gd name="connsiteX37" fmla="*/ 2819400 w 3200400"/>
              <a:gd name="connsiteY37" fmla="*/ 1838325 h 2976563"/>
              <a:gd name="connsiteX38" fmla="*/ 2528888 w 3200400"/>
              <a:gd name="connsiteY38" fmla="*/ 2062163 h 2976563"/>
              <a:gd name="connsiteX39" fmla="*/ 2214563 w 3200400"/>
              <a:gd name="connsiteY39" fmla="*/ 2319338 h 2976563"/>
              <a:gd name="connsiteX40" fmla="*/ 1852613 w 3200400"/>
              <a:gd name="connsiteY40" fmla="*/ 2624138 h 2976563"/>
              <a:gd name="connsiteX41" fmla="*/ 1547813 w 3200400"/>
              <a:gd name="connsiteY41" fmla="*/ 2843213 h 2976563"/>
              <a:gd name="connsiteX42" fmla="*/ 1400175 w 3200400"/>
              <a:gd name="connsiteY42" fmla="*/ 2976563 h 2976563"/>
              <a:gd name="connsiteX0" fmla="*/ 1400175 w 3200400"/>
              <a:gd name="connsiteY0" fmla="*/ 2976563 h 2976563"/>
              <a:gd name="connsiteX1" fmla="*/ 1209675 w 3200400"/>
              <a:gd name="connsiteY1" fmla="*/ 2743200 h 2976563"/>
              <a:gd name="connsiteX2" fmla="*/ 966788 w 3200400"/>
              <a:gd name="connsiteY2" fmla="*/ 2452688 h 2976563"/>
              <a:gd name="connsiteX3" fmla="*/ 700088 w 3200400"/>
              <a:gd name="connsiteY3" fmla="*/ 2119313 h 2976563"/>
              <a:gd name="connsiteX4" fmla="*/ 366713 w 3200400"/>
              <a:gd name="connsiteY4" fmla="*/ 1714500 h 2976563"/>
              <a:gd name="connsiteX5" fmla="*/ 159544 w 3200400"/>
              <a:gd name="connsiteY5" fmla="*/ 1459707 h 2976563"/>
              <a:gd name="connsiteX6" fmla="*/ 38100 w 3200400"/>
              <a:gd name="connsiteY6" fmla="*/ 1209675 h 2976563"/>
              <a:gd name="connsiteX7" fmla="*/ 4763 w 3200400"/>
              <a:gd name="connsiteY7" fmla="*/ 1014413 h 2976563"/>
              <a:gd name="connsiteX8" fmla="*/ 0 w 3200400"/>
              <a:gd name="connsiteY8" fmla="*/ 847725 h 2976563"/>
              <a:gd name="connsiteX9" fmla="*/ 40481 w 3200400"/>
              <a:gd name="connsiteY9" fmla="*/ 661988 h 2976563"/>
              <a:gd name="connsiteX10" fmla="*/ 138113 w 3200400"/>
              <a:gd name="connsiteY10" fmla="*/ 442913 h 2976563"/>
              <a:gd name="connsiteX11" fmla="*/ 261938 w 3200400"/>
              <a:gd name="connsiteY11" fmla="*/ 276225 h 2976563"/>
              <a:gd name="connsiteX12" fmla="*/ 438150 w 3200400"/>
              <a:gd name="connsiteY12" fmla="*/ 147638 h 2976563"/>
              <a:gd name="connsiteX13" fmla="*/ 590550 w 3200400"/>
              <a:gd name="connsiteY13" fmla="*/ 66675 h 2976563"/>
              <a:gd name="connsiteX14" fmla="*/ 742950 w 3200400"/>
              <a:gd name="connsiteY14" fmla="*/ 14288 h 2976563"/>
              <a:gd name="connsiteX15" fmla="*/ 962025 w 3200400"/>
              <a:gd name="connsiteY15" fmla="*/ 0 h 2976563"/>
              <a:gd name="connsiteX16" fmla="*/ 1181100 w 3200400"/>
              <a:gd name="connsiteY16" fmla="*/ 33338 h 2976563"/>
              <a:gd name="connsiteX17" fmla="*/ 1357313 w 3200400"/>
              <a:gd name="connsiteY17" fmla="*/ 90488 h 2976563"/>
              <a:gd name="connsiteX18" fmla="*/ 1471613 w 3200400"/>
              <a:gd name="connsiteY18" fmla="*/ 152400 h 2976563"/>
              <a:gd name="connsiteX19" fmla="*/ 1585913 w 3200400"/>
              <a:gd name="connsiteY19" fmla="*/ 247650 h 2976563"/>
              <a:gd name="connsiteX20" fmla="*/ 1662113 w 3200400"/>
              <a:gd name="connsiteY20" fmla="*/ 352425 h 2976563"/>
              <a:gd name="connsiteX21" fmla="*/ 1728788 w 3200400"/>
              <a:gd name="connsiteY21" fmla="*/ 290513 h 2976563"/>
              <a:gd name="connsiteX22" fmla="*/ 1814513 w 3200400"/>
              <a:gd name="connsiteY22" fmla="*/ 242888 h 2976563"/>
              <a:gd name="connsiteX23" fmla="*/ 1985963 w 3200400"/>
              <a:gd name="connsiteY23" fmla="*/ 176213 h 2976563"/>
              <a:gd name="connsiteX24" fmla="*/ 2190750 w 3200400"/>
              <a:gd name="connsiteY24" fmla="*/ 142875 h 2976563"/>
              <a:gd name="connsiteX25" fmla="*/ 2314575 w 3200400"/>
              <a:gd name="connsiteY25" fmla="*/ 138113 h 2976563"/>
              <a:gd name="connsiteX26" fmla="*/ 2500313 w 3200400"/>
              <a:gd name="connsiteY26" fmla="*/ 171450 h 2976563"/>
              <a:gd name="connsiteX27" fmla="*/ 2619375 w 3200400"/>
              <a:gd name="connsiteY27" fmla="*/ 214313 h 2976563"/>
              <a:gd name="connsiteX28" fmla="*/ 2762250 w 3200400"/>
              <a:gd name="connsiteY28" fmla="*/ 280988 h 2976563"/>
              <a:gd name="connsiteX29" fmla="*/ 2924175 w 3200400"/>
              <a:gd name="connsiteY29" fmla="*/ 400050 h 2976563"/>
              <a:gd name="connsiteX30" fmla="*/ 3057525 w 3200400"/>
              <a:gd name="connsiteY30" fmla="*/ 581025 h 2976563"/>
              <a:gd name="connsiteX31" fmla="*/ 3162300 w 3200400"/>
              <a:gd name="connsiteY31" fmla="*/ 804863 h 2976563"/>
              <a:gd name="connsiteX32" fmla="*/ 3200400 w 3200400"/>
              <a:gd name="connsiteY32" fmla="*/ 1023938 h 2976563"/>
              <a:gd name="connsiteX33" fmla="*/ 3200400 w 3200400"/>
              <a:gd name="connsiteY33" fmla="*/ 1066800 h 2976563"/>
              <a:gd name="connsiteX34" fmla="*/ 3195638 w 3200400"/>
              <a:gd name="connsiteY34" fmla="*/ 1209675 h 2976563"/>
              <a:gd name="connsiteX35" fmla="*/ 3128963 w 3200400"/>
              <a:gd name="connsiteY35" fmla="*/ 1443038 h 2976563"/>
              <a:gd name="connsiteX36" fmla="*/ 3009900 w 3200400"/>
              <a:gd name="connsiteY36" fmla="*/ 1662113 h 2976563"/>
              <a:gd name="connsiteX37" fmla="*/ 2819400 w 3200400"/>
              <a:gd name="connsiteY37" fmla="*/ 1838325 h 2976563"/>
              <a:gd name="connsiteX38" fmla="*/ 2528888 w 3200400"/>
              <a:gd name="connsiteY38" fmla="*/ 2062163 h 2976563"/>
              <a:gd name="connsiteX39" fmla="*/ 2214563 w 3200400"/>
              <a:gd name="connsiteY39" fmla="*/ 2319338 h 2976563"/>
              <a:gd name="connsiteX40" fmla="*/ 1852613 w 3200400"/>
              <a:gd name="connsiteY40" fmla="*/ 2624138 h 2976563"/>
              <a:gd name="connsiteX41" fmla="*/ 1547813 w 3200400"/>
              <a:gd name="connsiteY41" fmla="*/ 2843213 h 2976563"/>
              <a:gd name="connsiteX42" fmla="*/ 1400175 w 3200400"/>
              <a:gd name="connsiteY42" fmla="*/ 2976563 h 2976563"/>
              <a:gd name="connsiteX0" fmla="*/ 1400175 w 3200400"/>
              <a:gd name="connsiteY0" fmla="*/ 2976563 h 2976563"/>
              <a:gd name="connsiteX1" fmla="*/ 1209675 w 3200400"/>
              <a:gd name="connsiteY1" fmla="*/ 2743200 h 2976563"/>
              <a:gd name="connsiteX2" fmla="*/ 966788 w 3200400"/>
              <a:gd name="connsiteY2" fmla="*/ 2452688 h 2976563"/>
              <a:gd name="connsiteX3" fmla="*/ 700088 w 3200400"/>
              <a:gd name="connsiteY3" fmla="*/ 2119313 h 2976563"/>
              <a:gd name="connsiteX4" fmla="*/ 366713 w 3200400"/>
              <a:gd name="connsiteY4" fmla="*/ 1714500 h 2976563"/>
              <a:gd name="connsiteX5" fmla="*/ 159544 w 3200400"/>
              <a:gd name="connsiteY5" fmla="*/ 1459707 h 2976563"/>
              <a:gd name="connsiteX6" fmla="*/ 38100 w 3200400"/>
              <a:gd name="connsiteY6" fmla="*/ 1209675 h 2976563"/>
              <a:gd name="connsiteX7" fmla="*/ 4763 w 3200400"/>
              <a:gd name="connsiteY7" fmla="*/ 1014413 h 2976563"/>
              <a:gd name="connsiteX8" fmla="*/ 0 w 3200400"/>
              <a:gd name="connsiteY8" fmla="*/ 847725 h 2976563"/>
              <a:gd name="connsiteX9" fmla="*/ 40481 w 3200400"/>
              <a:gd name="connsiteY9" fmla="*/ 661988 h 2976563"/>
              <a:gd name="connsiteX10" fmla="*/ 140494 w 3200400"/>
              <a:gd name="connsiteY10" fmla="*/ 442913 h 2976563"/>
              <a:gd name="connsiteX11" fmla="*/ 261938 w 3200400"/>
              <a:gd name="connsiteY11" fmla="*/ 276225 h 2976563"/>
              <a:gd name="connsiteX12" fmla="*/ 438150 w 3200400"/>
              <a:gd name="connsiteY12" fmla="*/ 147638 h 2976563"/>
              <a:gd name="connsiteX13" fmla="*/ 590550 w 3200400"/>
              <a:gd name="connsiteY13" fmla="*/ 66675 h 2976563"/>
              <a:gd name="connsiteX14" fmla="*/ 742950 w 3200400"/>
              <a:gd name="connsiteY14" fmla="*/ 14288 h 2976563"/>
              <a:gd name="connsiteX15" fmla="*/ 962025 w 3200400"/>
              <a:gd name="connsiteY15" fmla="*/ 0 h 2976563"/>
              <a:gd name="connsiteX16" fmla="*/ 1181100 w 3200400"/>
              <a:gd name="connsiteY16" fmla="*/ 33338 h 2976563"/>
              <a:gd name="connsiteX17" fmla="*/ 1357313 w 3200400"/>
              <a:gd name="connsiteY17" fmla="*/ 90488 h 2976563"/>
              <a:gd name="connsiteX18" fmla="*/ 1471613 w 3200400"/>
              <a:gd name="connsiteY18" fmla="*/ 152400 h 2976563"/>
              <a:gd name="connsiteX19" fmla="*/ 1585913 w 3200400"/>
              <a:gd name="connsiteY19" fmla="*/ 247650 h 2976563"/>
              <a:gd name="connsiteX20" fmla="*/ 1662113 w 3200400"/>
              <a:gd name="connsiteY20" fmla="*/ 352425 h 2976563"/>
              <a:gd name="connsiteX21" fmla="*/ 1728788 w 3200400"/>
              <a:gd name="connsiteY21" fmla="*/ 290513 h 2976563"/>
              <a:gd name="connsiteX22" fmla="*/ 1814513 w 3200400"/>
              <a:gd name="connsiteY22" fmla="*/ 242888 h 2976563"/>
              <a:gd name="connsiteX23" fmla="*/ 1985963 w 3200400"/>
              <a:gd name="connsiteY23" fmla="*/ 176213 h 2976563"/>
              <a:gd name="connsiteX24" fmla="*/ 2190750 w 3200400"/>
              <a:gd name="connsiteY24" fmla="*/ 142875 h 2976563"/>
              <a:gd name="connsiteX25" fmla="*/ 2314575 w 3200400"/>
              <a:gd name="connsiteY25" fmla="*/ 138113 h 2976563"/>
              <a:gd name="connsiteX26" fmla="*/ 2500313 w 3200400"/>
              <a:gd name="connsiteY26" fmla="*/ 171450 h 2976563"/>
              <a:gd name="connsiteX27" fmla="*/ 2619375 w 3200400"/>
              <a:gd name="connsiteY27" fmla="*/ 214313 h 2976563"/>
              <a:gd name="connsiteX28" fmla="*/ 2762250 w 3200400"/>
              <a:gd name="connsiteY28" fmla="*/ 280988 h 2976563"/>
              <a:gd name="connsiteX29" fmla="*/ 2924175 w 3200400"/>
              <a:gd name="connsiteY29" fmla="*/ 400050 h 2976563"/>
              <a:gd name="connsiteX30" fmla="*/ 3057525 w 3200400"/>
              <a:gd name="connsiteY30" fmla="*/ 581025 h 2976563"/>
              <a:gd name="connsiteX31" fmla="*/ 3162300 w 3200400"/>
              <a:gd name="connsiteY31" fmla="*/ 804863 h 2976563"/>
              <a:gd name="connsiteX32" fmla="*/ 3200400 w 3200400"/>
              <a:gd name="connsiteY32" fmla="*/ 1023938 h 2976563"/>
              <a:gd name="connsiteX33" fmla="*/ 3200400 w 3200400"/>
              <a:gd name="connsiteY33" fmla="*/ 1066800 h 2976563"/>
              <a:gd name="connsiteX34" fmla="*/ 3195638 w 3200400"/>
              <a:gd name="connsiteY34" fmla="*/ 1209675 h 2976563"/>
              <a:gd name="connsiteX35" fmla="*/ 3128963 w 3200400"/>
              <a:gd name="connsiteY35" fmla="*/ 1443038 h 2976563"/>
              <a:gd name="connsiteX36" fmla="*/ 3009900 w 3200400"/>
              <a:gd name="connsiteY36" fmla="*/ 1662113 h 2976563"/>
              <a:gd name="connsiteX37" fmla="*/ 2819400 w 3200400"/>
              <a:gd name="connsiteY37" fmla="*/ 1838325 h 2976563"/>
              <a:gd name="connsiteX38" fmla="*/ 2528888 w 3200400"/>
              <a:gd name="connsiteY38" fmla="*/ 2062163 h 2976563"/>
              <a:gd name="connsiteX39" fmla="*/ 2214563 w 3200400"/>
              <a:gd name="connsiteY39" fmla="*/ 2319338 h 2976563"/>
              <a:gd name="connsiteX40" fmla="*/ 1852613 w 3200400"/>
              <a:gd name="connsiteY40" fmla="*/ 2624138 h 2976563"/>
              <a:gd name="connsiteX41" fmla="*/ 1547813 w 3200400"/>
              <a:gd name="connsiteY41" fmla="*/ 2843213 h 2976563"/>
              <a:gd name="connsiteX42" fmla="*/ 1400175 w 3200400"/>
              <a:gd name="connsiteY42" fmla="*/ 2976563 h 2976563"/>
              <a:gd name="connsiteX0" fmla="*/ 1400175 w 3200400"/>
              <a:gd name="connsiteY0" fmla="*/ 2976563 h 2976563"/>
              <a:gd name="connsiteX1" fmla="*/ 1209675 w 3200400"/>
              <a:gd name="connsiteY1" fmla="*/ 2743200 h 2976563"/>
              <a:gd name="connsiteX2" fmla="*/ 966788 w 3200400"/>
              <a:gd name="connsiteY2" fmla="*/ 2452688 h 2976563"/>
              <a:gd name="connsiteX3" fmla="*/ 700088 w 3200400"/>
              <a:gd name="connsiteY3" fmla="*/ 2119313 h 2976563"/>
              <a:gd name="connsiteX4" fmla="*/ 366713 w 3200400"/>
              <a:gd name="connsiteY4" fmla="*/ 1714500 h 2976563"/>
              <a:gd name="connsiteX5" fmla="*/ 159544 w 3200400"/>
              <a:gd name="connsiteY5" fmla="*/ 1459707 h 2976563"/>
              <a:gd name="connsiteX6" fmla="*/ 38100 w 3200400"/>
              <a:gd name="connsiteY6" fmla="*/ 1209675 h 2976563"/>
              <a:gd name="connsiteX7" fmla="*/ 4763 w 3200400"/>
              <a:gd name="connsiteY7" fmla="*/ 1014413 h 2976563"/>
              <a:gd name="connsiteX8" fmla="*/ 0 w 3200400"/>
              <a:gd name="connsiteY8" fmla="*/ 847725 h 2976563"/>
              <a:gd name="connsiteX9" fmla="*/ 40481 w 3200400"/>
              <a:gd name="connsiteY9" fmla="*/ 661988 h 2976563"/>
              <a:gd name="connsiteX10" fmla="*/ 140494 w 3200400"/>
              <a:gd name="connsiteY10" fmla="*/ 442913 h 2976563"/>
              <a:gd name="connsiteX11" fmla="*/ 261938 w 3200400"/>
              <a:gd name="connsiteY11" fmla="*/ 276225 h 2976563"/>
              <a:gd name="connsiteX12" fmla="*/ 438150 w 3200400"/>
              <a:gd name="connsiteY12" fmla="*/ 147638 h 2976563"/>
              <a:gd name="connsiteX13" fmla="*/ 590550 w 3200400"/>
              <a:gd name="connsiteY13" fmla="*/ 66675 h 2976563"/>
              <a:gd name="connsiteX14" fmla="*/ 750094 w 3200400"/>
              <a:gd name="connsiteY14" fmla="*/ 21432 h 2976563"/>
              <a:gd name="connsiteX15" fmla="*/ 962025 w 3200400"/>
              <a:gd name="connsiteY15" fmla="*/ 0 h 2976563"/>
              <a:gd name="connsiteX16" fmla="*/ 1181100 w 3200400"/>
              <a:gd name="connsiteY16" fmla="*/ 33338 h 2976563"/>
              <a:gd name="connsiteX17" fmla="*/ 1357313 w 3200400"/>
              <a:gd name="connsiteY17" fmla="*/ 90488 h 2976563"/>
              <a:gd name="connsiteX18" fmla="*/ 1471613 w 3200400"/>
              <a:gd name="connsiteY18" fmla="*/ 152400 h 2976563"/>
              <a:gd name="connsiteX19" fmla="*/ 1585913 w 3200400"/>
              <a:gd name="connsiteY19" fmla="*/ 247650 h 2976563"/>
              <a:gd name="connsiteX20" fmla="*/ 1662113 w 3200400"/>
              <a:gd name="connsiteY20" fmla="*/ 352425 h 2976563"/>
              <a:gd name="connsiteX21" fmla="*/ 1728788 w 3200400"/>
              <a:gd name="connsiteY21" fmla="*/ 290513 h 2976563"/>
              <a:gd name="connsiteX22" fmla="*/ 1814513 w 3200400"/>
              <a:gd name="connsiteY22" fmla="*/ 242888 h 2976563"/>
              <a:gd name="connsiteX23" fmla="*/ 1985963 w 3200400"/>
              <a:gd name="connsiteY23" fmla="*/ 176213 h 2976563"/>
              <a:gd name="connsiteX24" fmla="*/ 2190750 w 3200400"/>
              <a:gd name="connsiteY24" fmla="*/ 142875 h 2976563"/>
              <a:gd name="connsiteX25" fmla="*/ 2314575 w 3200400"/>
              <a:gd name="connsiteY25" fmla="*/ 138113 h 2976563"/>
              <a:gd name="connsiteX26" fmla="*/ 2500313 w 3200400"/>
              <a:gd name="connsiteY26" fmla="*/ 171450 h 2976563"/>
              <a:gd name="connsiteX27" fmla="*/ 2619375 w 3200400"/>
              <a:gd name="connsiteY27" fmla="*/ 214313 h 2976563"/>
              <a:gd name="connsiteX28" fmla="*/ 2762250 w 3200400"/>
              <a:gd name="connsiteY28" fmla="*/ 280988 h 2976563"/>
              <a:gd name="connsiteX29" fmla="*/ 2924175 w 3200400"/>
              <a:gd name="connsiteY29" fmla="*/ 400050 h 2976563"/>
              <a:gd name="connsiteX30" fmla="*/ 3057525 w 3200400"/>
              <a:gd name="connsiteY30" fmla="*/ 581025 h 2976563"/>
              <a:gd name="connsiteX31" fmla="*/ 3162300 w 3200400"/>
              <a:gd name="connsiteY31" fmla="*/ 804863 h 2976563"/>
              <a:gd name="connsiteX32" fmla="*/ 3200400 w 3200400"/>
              <a:gd name="connsiteY32" fmla="*/ 1023938 h 2976563"/>
              <a:gd name="connsiteX33" fmla="*/ 3200400 w 3200400"/>
              <a:gd name="connsiteY33" fmla="*/ 1066800 h 2976563"/>
              <a:gd name="connsiteX34" fmla="*/ 3195638 w 3200400"/>
              <a:gd name="connsiteY34" fmla="*/ 1209675 h 2976563"/>
              <a:gd name="connsiteX35" fmla="*/ 3128963 w 3200400"/>
              <a:gd name="connsiteY35" fmla="*/ 1443038 h 2976563"/>
              <a:gd name="connsiteX36" fmla="*/ 3009900 w 3200400"/>
              <a:gd name="connsiteY36" fmla="*/ 1662113 h 2976563"/>
              <a:gd name="connsiteX37" fmla="*/ 2819400 w 3200400"/>
              <a:gd name="connsiteY37" fmla="*/ 1838325 h 2976563"/>
              <a:gd name="connsiteX38" fmla="*/ 2528888 w 3200400"/>
              <a:gd name="connsiteY38" fmla="*/ 2062163 h 2976563"/>
              <a:gd name="connsiteX39" fmla="*/ 2214563 w 3200400"/>
              <a:gd name="connsiteY39" fmla="*/ 2319338 h 2976563"/>
              <a:gd name="connsiteX40" fmla="*/ 1852613 w 3200400"/>
              <a:gd name="connsiteY40" fmla="*/ 2624138 h 2976563"/>
              <a:gd name="connsiteX41" fmla="*/ 1547813 w 3200400"/>
              <a:gd name="connsiteY41" fmla="*/ 2843213 h 2976563"/>
              <a:gd name="connsiteX42" fmla="*/ 1400175 w 3200400"/>
              <a:gd name="connsiteY42" fmla="*/ 2976563 h 2976563"/>
              <a:gd name="connsiteX0" fmla="*/ 1400175 w 3200400"/>
              <a:gd name="connsiteY0" fmla="*/ 2976563 h 2976563"/>
              <a:gd name="connsiteX1" fmla="*/ 1209675 w 3200400"/>
              <a:gd name="connsiteY1" fmla="*/ 2743200 h 2976563"/>
              <a:gd name="connsiteX2" fmla="*/ 966788 w 3200400"/>
              <a:gd name="connsiteY2" fmla="*/ 2452688 h 2976563"/>
              <a:gd name="connsiteX3" fmla="*/ 700088 w 3200400"/>
              <a:gd name="connsiteY3" fmla="*/ 2119313 h 2976563"/>
              <a:gd name="connsiteX4" fmla="*/ 366713 w 3200400"/>
              <a:gd name="connsiteY4" fmla="*/ 1714500 h 2976563"/>
              <a:gd name="connsiteX5" fmla="*/ 159544 w 3200400"/>
              <a:gd name="connsiteY5" fmla="*/ 1459707 h 2976563"/>
              <a:gd name="connsiteX6" fmla="*/ 38100 w 3200400"/>
              <a:gd name="connsiteY6" fmla="*/ 1209675 h 2976563"/>
              <a:gd name="connsiteX7" fmla="*/ 4763 w 3200400"/>
              <a:gd name="connsiteY7" fmla="*/ 1014413 h 2976563"/>
              <a:gd name="connsiteX8" fmla="*/ 0 w 3200400"/>
              <a:gd name="connsiteY8" fmla="*/ 847725 h 2976563"/>
              <a:gd name="connsiteX9" fmla="*/ 40481 w 3200400"/>
              <a:gd name="connsiteY9" fmla="*/ 661988 h 2976563"/>
              <a:gd name="connsiteX10" fmla="*/ 140494 w 3200400"/>
              <a:gd name="connsiteY10" fmla="*/ 442913 h 2976563"/>
              <a:gd name="connsiteX11" fmla="*/ 261938 w 3200400"/>
              <a:gd name="connsiteY11" fmla="*/ 276225 h 2976563"/>
              <a:gd name="connsiteX12" fmla="*/ 438150 w 3200400"/>
              <a:gd name="connsiteY12" fmla="*/ 147638 h 2976563"/>
              <a:gd name="connsiteX13" fmla="*/ 590550 w 3200400"/>
              <a:gd name="connsiteY13" fmla="*/ 73819 h 2976563"/>
              <a:gd name="connsiteX14" fmla="*/ 750094 w 3200400"/>
              <a:gd name="connsiteY14" fmla="*/ 21432 h 2976563"/>
              <a:gd name="connsiteX15" fmla="*/ 962025 w 3200400"/>
              <a:gd name="connsiteY15" fmla="*/ 0 h 2976563"/>
              <a:gd name="connsiteX16" fmla="*/ 1181100 w 3200400"/>
              <a:gd name="connsiteY16" fmla="*/ 33338 h 2976563"/>
              <a:gd name="connsiteX17" fmla="*/ 1357313 w 3200400"/>
              <a:gd name="connsiteY17" fmla="*/ 90488 h 2976563"/>
              <a:gd name="connsiteX18" fmla="*/ 1471613 w 3200400"/>
              <a:gd name="connsiteY18" fmla="*/ 152400 h 2976563"/>
              <a:gd name="connsiteX19" fmla="*/ 1585913 w 3200400"/>
              <a:gd name="connsiteY19" fmla="*/ 247650 h 2976563"/>
              <a:gd name="connsiteX20" fmla="*/ 1662113 w 3200400"/>
              <a:gd name="connsiteY20" fmla="*/ 352425 h 2976563"/>
              <a:gd name="connsiteX21" fmla="*/ 1728788 w 3200400"/>
              <a:gd name="connsiteY21" fmla="*/ 290513 h 2976563"/>
              <a:gd name="connsiteX22" fmla="*/ 1814513 w 3200400"/>
              <a:gd name="connsiteY22" fmla="*/ 242888 h 2976563"/>
              <a:gd name="connsiteX23" fmla="*/ 1985963 w 3200400"/>
              <a:gd name="connsiteY23" fmla="*/ 176213 h 2976563"/>
              <a:gd name="connsiteX24" fmla="*/ 2190750 w 3200400"/>
              <a:gd name="connsiteY24" fmla="*/ 142875 h 2976563"/>
              <a:gd name="connsiteX25" fmla="*/ 2314575 w 3200400"/>
              <a:gd name="connsiteY25" fmla="*/ 138113 h 2976563"/>
              <a:gd name="connsiteX26" fmla="*/ 2500313 w 3200400"/>
              <a:gd name="connsiteY26" fmla="*/ 171450 h 2976563"/>
              <a:gd name="connsiteX27" fmla="*/ 2619375 w 3200400"/>
              <a:gd name="connsiteY27" fmla="*/ 214313 h 2976563"/>
              <a:gd name="connsiteX28" fmla="*/ 2762250 w 3200400"/>
              <a:gd name="connsiteY28" fmla="*/ 280988 h 2976563"/>
              <a:gd name="connsiteX29" fmla="*/ 2924175 w 3200400"/>
              <a:gd name="connsiteY29" fmla="*/ 400050 h 2976563"/>
              <a:gd name="connsiteX30" fmla="*/ 3057525 w 3200400"/>
              <a:gd name="connsiteY30" fmla="*/ 581025 h 2976563"/>
              <a:gd name="connsiteX31" fmla="*/ 3162300 w 3200400"/>
              <a:gd name="connsiteY31" fmla="*/ 804863 h 2976563"/>
              <a:gd name="connsiteX32" fmla="*/ 3200400 w 3200400"/>
              <a:gd name="connsiteY32" fmla="*/ 1023938 h 2976563"/>
              <a:gd name="connsiteX33" fmla="*/ 3200400 w 3200400"/>
              <a:gd name="connsiteY33" fmla="*/ 1066800 h 2976563"/>
              <a:gd name="connsiteX34" fmla="*/ 3195638 w 3200400"/>
              <a:gd name="connsiteY34" fmla="*/ 1209675 h 2976563"/>
              <a:gd name="connsiteX35" fmla="*/ 3128963 w 3200400"/>
              <a:gd name="connsiteY35" fmla="*/ 1443038 h 2976563"/>
              <a:gd name="connsiteX36" fmla="*/ 3009900 w 3200400"/>
              <a:gd name="connsiteY36" fmla="*/ 1662113 h 2976563"/>
              <a:gd name="connsiteX37" fmla="*/ 2819400 w 3200400"/>
              <a:gd name="connsiteY37" fmla="*/ 1838325 h 2976563"/>
              <a:gd name="connsiteX38" fmla="*/ 2528888 w 3200400"/>
              <a:gd name="connsiteY38" fmla="*/ 2062163 h 2976563"/>
              <a:gd name="connsiteX39" fmla="*/ 2214563 w 3200400"/>
              <a:gd name="connsiteY39" fmla="*/ 2319338 h 2976563"/>
              <a:gd name="connsiteX40" fmla="*/ 1852613 w 3200400"/>
              <a:gd name="connsiteY40" fmla="*/ 2624138 h 2976563"/>
              <a:gd name="connsiteX41" fmla="*/ 1547813 w 3200400"/>
              <a:gd name="connsiteY41" fmla="*/ 2843213 h 2976563"/>
              <a:gd name="connsiteX42" fmla="*/ 1400175 w 3200400"/>
              <a:gd name="connsiteY42" fmla="*/ 2976563 h 2976563"/>
              <a:gd name="connsiteX0" fmla="*/ 1400175 w 3200400"/>
              <a:gd name="connsiteY0" fmla="*/ 2976563 h 2976563"/>
              <a:gd name="connsiteX1" fmla="*/ 1209675 w 3200400"/>
              <a:gd name="connsiteY1" fmla="*/ 2743200 h 2976563"/>
              <a:gd name="connsiteX2" fmla="*/ 966788 w 3200400"/>
              <a:gd name="connsiteY2" fmla="*/ 2452688 h 2976563"/>
              <a:gd name="connsiteX3" fmla="*/ 700088 w 3200400"/>
              <a:gd name="connsiteY3" fmla="*/ 2119313 h 2976563"/>
              <a:gd name="connsiteX4" fmla="*/ 366713 w 3200400"/>
              <a:gd name="connsiteY4" fmla="*/ 1714500 h 2976563"/>
              <a:gd name="connsiteX5" fmla="*/ 159544 w 3200400"/>
              <a:gd name="connsiteY5" fmla="*/ 1459707 h 2976563"/>
              <a:gd name="connsiteX6" fmla="*/ 38100 w 3200400"/>
              <a:gd name="connsiteY6" fmla="*/ 1209675 h 2976563"/>
              <a:gd name="connsiteX7" fmla="*/ 4763 w 3200400"/>
              <a:gd name="connsiteY7" fmla="*/ 1014413 h 2976563"/>
              <a:gd name="connsiteX8" fmla="*/ 0 w 3200400"/>
              <a:gd name="connsiteY8" fmla="*/ 847725 h 2976563"/>
              <a:gd name="connsiteX9" fmla="*/ 40481 w 3200400"/>
              <a:gd name="connsiteY9" fmla="*/ 661988 h 2976563"/>
              <a:gd name="connsiteX10" fmla="*/ 140494 w 3200400"/>
              <a:gd name="connsiteY10" fmla="*/ 442913 h 2976563"/>
              <a:gd name="connsiteX11" fmla="*/ 266701 w 3200400"/>
              <a:gd name="connsiteY11" fmla="*/ 280987 h 2976563"/>
              <a:gd name="connsiteX12" fmla="*/ 438150 w 3200400"/>
              <a:gd name="connsiteY12" fmla="*/ 147638 h 2976563"/>
              <a:gd name="connsiteX13" fmla="*/ 590550 w 3200400"/>
              <a:gd name="connsiteY13" fmla="*/ 73819 h 2976563"/>
              <a:gd name="connsiteX14" fmla="*/ 750094 w 3200400"/>
              <a:gd name="connsiteY14" fmla="*/ 21432 h 2976563"/>
              <a:gd name="connsiteX15" fmla="*/ 962025 w 3200400"/>
              <a:gd name="connsiteY15" fmla="*/ 0 h 2976563"/>
              <a:gd name="connsiteX16" fmla="*/ 1181100 w 3200400"/>
              <a:gd name="connsiteY16" fmla="*/ 33338 h 2976563"/>
              <a:gd name="connsiteX17" fmla="*/ 1357313 w 3200400"/>
              <a:gd name="connsiteY17" fmla="*/ 90488 h 2976563"/>
              <a:gd name="connsiteX18" fmla="*/ 1471613 w 3200400"/>
              <a:gd name="connsiteY18" fmla="*/ 152400 h 2976563"/>
              <a:gd name="connsiteX19" fmla="*/ 1585913 w 3200400"/>
              <a:gd name="connsiteY19" fmla="*/ 247650 h 2976563"/>
              <a:gd name="connsiteX20" fmla="*/ 1662113 w 3200400"/>
              <a:gd name="connsiteY20" fmla="*/ 352425 h 2976563"/>
              <a:gd name="connsiteX21" fmla="*/ 1728788 w 3200400"/>
              <a:gd name="connsiteY21" fmla="*/ 290513 h 2976563"/>
              <a:gd name="connsiteX22" fmla="*/ 1814513 w 3200400"/>
              <a:gd name="connsiteY22" fmla="*/ 242888 h 2976563"/>
              <a:gd name="connsiteX23" fmla="*/ 1985963 w 3200400"/>
              <a:gd name="connsiteY23" fmla="*/ 176213 h 2976563"/>
              <a:gd name="connsiteX24" fmla="*/ 2190750 w 3200400"/>
              <a:gd name="connsiteY24" fmla="*/ 142875 h 2976563"/>
              <a:gd name="connsiteX25" fmla="*/ 2314575 w 3200400"/>
              <a:gd name="connsiteY25" fmla="*/ 138113 h 2976563"/>
              <a:gd name="connsiteX26" fmla="*/ 2500313 w 3200400"/>
              <a:gd name="connsiteY26" fmla="*/ 171450 h 2976563"/>
              <a:gd name="connsiteX27" fmla="*/ 2619375 w 3200400"/>
              <a:gd name="connsiteY27" fmla="*/ 214313 h 2976563"/>
              <a:gd name="connsiteX28" fmla="*/ 2762250 w 3200400"/>
              <a:gd name="connsiteY28" fmla="*/ 280988 h 2976563"/>
              <a:gd name="connsiteX29" fmla="*/ 2924175 w 3200400"/>
              <a:gd name="connsiteY29" fmla="*/ 400050 h 2976563"/>
              <a:gd name="connsiteX30" fmla="*/ 3057525 w 3200400"/>
              <a:gd name="connsiteY30" fmla="*/ 581025 h 2976563"/>
              <a:gd name="connsiteX31" fmla="*/ 3162300 w 3200400"/>
              <a:gd name="connsiteY31" fmla="*/ 804863 h 2976563"/>
              <a:gd name="connsiteX32" fmla="*/ 3200400 w 3200400"/>
              <a:gd name="connsiteY32" fmla="*/ 1023938 h 2976563"/>
              <a:gd name="connsiteX33" fmla="*/ 3200400 w 3200400"/>
              <a:gd name="connsiteY33" fmla="*/ 1066800 h 2976563"/>
              <a:gd name="connsiteX34" fmla="*/ 3195638 w 3200400"/>
              <a:gd name="connsiteY34" fmla="*/ 1209675 h 2976563"/>
              <a:gd name="connsiteX35" fmla="*/ 3128963 w 3200400"/>
              <a:gd name="connsiteY35" fmla="*/ 1443038 h 2976563"/>
              <a:gd name="connsiteX36" fmla="*/ 3009900 w 3200400"/>
              <a:gd name="connsiteY36" fmla="*/ 1662113 h 2976563"/>
              <a:gd name="connsiteX37" fmla="*/ 2819400 w 3200400"/>
              <a:gd name="connsiteY37" fmla="*/ 1838325 h 2976563"/>
              <a:gd name="connsiteX38" fmla="*/ 2528888 w 3200400"/>
              <a:gd name="connsiteY38" fmla="*/ 2062163 h 2976563"/>
              <a:gd name="connsiteX39" fmla="*/ 2214563 w 3200400"/>
              <a:gd name="connsiteY39" fmla="*/ 2319338 h 2976563"/>
              <a:gd name="connsiteX40" fmla="*/ 1852613 w 3200400"/>
              <a:gd name="connsiteY40" fmla="*/ 2624138 h 2976563"/>
              <a:gd name="connsiteX41" fmla="*/ 1547813 w 3200400"/>
              <a:gd name="connsiteY41" fmla="*/ 2843213 h 2976563"/>
              <a:gd name="connsiteX42" fmla="*/ 1400175 w 3200400"/>
              <a:gd name="connsiteY42" fmla="*/ 2976563 h 2976563"/>
              <a:gd name="connsiteX0" fmla="*/ 1400175 w 3200400"/>
              <a:gd name="connsiteY0" fmla="*/ 2976563 h 2976563"/>
              <a:gd name="connsiteX1" fmla="*/ 1209675 w 3200400"/>
              <a:gd name="connsiteY1" fmla="*/ 2743200 h 2976563"/>
              <a:gd name="connsiteX2" fmla="*/ 966788 w 3200400"/>
              <a:gd name="connsiteY2" fmla="*/ 2452688 h 2976563"/>
              <a:gd name="connsiteX3" fmla="*/ 700088 w 3200400"/>
              <a:gd name="connsiteY3" fmla="*/ 2119313 h 2976563"/>
              <a:gd name="connsiteX4" fmla="*/ 366713 w 3200400"/>
              <a:gd name="connsiteY4" fmla="*/ 1714500 h 2976563"/>
              <a:gd name="connsiteX5" fmla="*/ 159544 w 3200400"/>
              <a:gd name="connsiteY5" fmla="*/ 1459707 h 2976563"/>
              <a:gd name="connsiteX6" fmla="*/ 38100 w 3200400"/>
              <a:gd name="connsiteY6" fmla="*/ 1209675 h 2976563"/>
              <a:gd name="connsiteX7" fmla="*/ 4763 w 3200400"/>
              <a:gd name="connsiteY7" fmla="*/ 1014413 h 2976563"/>
              <a:gd name="connsiteX8" fmla="*/ 0 w 3200400"/>
              <a:gd name="connsiteY8" fmla="*/ 847725 h 2976563"/>
              <a:gd name="connsiteX9" fmla="*/ 40481 w 3200400"/>
              <a:gd name="connsiteY9" fmla="*/ 661988 h 2976563"/>
              <a:gd name="connsiteX10" fmla="*/ 140494 w 3200400"/>
              <a:gd name="connsiteY10" fmla="*/ 442913 h 2976563"/>
              <a:gd name="connsiteX11" fmla="*/ 266701 w 3200400"/>
              <a:gd name="connsiteY11" fmla="*/ 280987 h 2976563"/>
              <a:gd name="connsiteX12" fmla="*/ 438150 w 3200400"/>
              <a:gd name="connsiteY12" fmla="*/ 147638 h 2976563"/>
              <a:gd name="connsiteX13" fmla="*/ 590550 w 3200400"/>
              <a:gd name="connsiteY13" fmla="*/ 73819 h 2976563"/>
              <a:gd name="connsiteX14" fmla="*/ 750094 w 3200400"/>
              <a:gd name="connsiteY14" fmla="*/ 21432 h 2976563"/>
              <a:gd name="connsiteX15" fmla="*/ 962025 w 3200400"/>
              <a:gd name="connsiteY15" fmla="*/ 0 h 2976563"/>
              <a:gd name="connsiteX16" fmla="*/ 1181100 w 3200400"/>
              <a:gd name="connsiteY16" fmla="*/ 33338 h 2976563"/>
              <a:gd name="connsiteX17" fmla="*/ 1357313 w 3200400"/>
              <a:gd name="connsiteY17" fmla="*/ 90488 h 2976563"/>
              <a:gd name="connsiteX18" fmla="*/ 1469232 w 3200400"/>
              <a:gd name="connsiteY18" fmla="*/ 157163 h 2976563"/>
              <a:gd name="connsiteX19" fmla="*/ 1585913 w 3200400"/>
              <a:gd name="connsiteY19" fmla="*/ 247650 h 2976563"/>
              <a:gd name="connsiteX20" fmla="*/ 1662113 w 3200400"/>
              <a:gd name="connsiteY20" fmla="*/ 352425 h 2976563"/>
              <a:gd name="connsiteX21" fmla="*/ 1728788 w 3200400"/>
              <a:gd name="connsiteY21" fmla="*/ 290513 h 2976563"/>
              <a:gd name="connsiteX22" fmla="*/ 1814513 w 3200400"/>
              <a:gd name="connsiteY22" fmla="*/ 242888 h 2976563"/>
              <a:gd name="connsiteX23" fmla="*/ 1985963 w 3200400"/>
              <a:gd name="connsiteY23" fmla="*/ 176213 h 2976563"/>
              <a:gd name="connsiteX24" fmla="*/ 2190750 w 3200400"/>
              <a:gd name="connsiteY24" fmla="*/ 142875 h 2976563"/>
              <a:gd name="connsiteX25" fmla="*/ 2314575 w 3200400"/>
              <a:gd name="connsiteY25" fmla="*/ 138113 h 2976563"/>
              <a:gd name="connsiteX26" fmla="*/ 2500313 w 3200400"/>
              <a:gd name="connsiteY26" fmla="*/ 171450 h 2976563"/>
              <a:gd name="connsiteX27" fmla="*/ 2619375 w 3200400"/>
              <a:gd name="connsiteY27" fmla="*/ 214313 h 2976563"/>
              <a:gd name="connsiteX28" fmla="*/ 2762250 w 3200400"/>
              <a:gd name="connsiteY28" fmla="*/ 280988 h 2976563"/>
              <a:gd name="connsiteX29" fmla="*/ 2924175 w 3200400"/>
              <a:gd name="connsiteY29" fmla="*/ 400050 h 2976563"/>
              <a:gd name="connsiteX30" fmla="*/ 3057525 w 3200400"/>
              <a:gd name="connsiteY30" fmla="*/ 581025 h 2976563"/>
              <a:gd name="connsiteX31" fmla="*/ 3162300 w 3200400"/>
              <a:gd name="connsiteY31" fmla="*/ 804863 h 2976563"/>
              <a:gd name="connsiteX32" fmla="*/ 3200400 w 3200400"/>
              <a:gd name="connsiteY32" fmla="*/ 1023938 h 2976563"/>
              <a:gd name="connsiteX33" fmla="*/ 3200400 w 3200400"/>
              <a:gd name="connsiteY33" fmla="*/ 1066800 h 2976563"/>
              <a:gd name="connsiteX34" fmla="*/ 3195638 w 3200400"/>
              <a:gd name="connsiteY34" fmla="*/ 1209675 h 2976563"/>
              <a:gd name="connsiteX35" fmla="*/ 3128963 w 3200400"/>
              <a:gd name="connsiteY35" fmla="*/ 1443038 h 2976563"/>
              <a:gd name="connsiteX36" fmla="*/ 3009900 w 3200400"/>
              <a:gd name="connsiteY36" fmla="*/ 1662113 h 2976563"/>
              <a:gd name="connsiteX37" fmla="*/ 2819400 w 3200400"/>
              <a:gd name="connsiteY37" fmla="*/ 1838325 h 2976563"/>
              <a:gd name="connsiteX38" fmla="*/ 2528888 w 3200400"/>
              <a:gd name="connsiteY38" fmla="*/ 2062163 h 2976563"/>
              <a:gd name="connsiteX39" fmla="*/ 2214563 w 3200400"/>
              <a:gd name="connsiteY39" fmla="*/ 2319338 h 2976563"/>
              <a:gd name="connsiteX40" fmla="*/ 1852613 w 3200400"/>
              <a:gd name="connsiteY40" fmla="*/ 2624138 h 2976563"/>
              <a:gd name="connsiteX41" fmla="*/ 1547813 w 3200400"/>
              <a:gd name="connsiteY41" fmla="*/ 2843213 h 2976563"/>
              <a:gd name="connsiteX42" fmla="*/ 1400175 w 3200400"/>
              <a:gd name="connsiteY42" fmla="*/ 2976563 h 2976563"/>
              <a:gd name="connsiteX0" fmla="*/ 1400175 w 3200400"/>
              <a:gd name="connsiteY0" fmla="*/ 2976563 h 2976563"/>
              <a:gd name="connsiteX1" fmla="*/ 1209675 w 3200400"/>
              <a:gd name="connsiteY1" fmla="*/ 2743200 h 2976563"/>
              <a:gd name="connsiteX2" fmla="*/ 966788 w 3200400"/>
              <a:gd name="connsiteY2" fmla="*/ 2452688 h 2976563"/>
              <a:gd name="connsiteX3" fmla="*/ 700088 w 3200400"/>
              <a:gd name="connsiteY3" fmla="*/ 2119313 h 2976563"/>
              <a:gd name="connsiteX4" fmla="*/ 366713 w 3200400"/>
              <a:gd name="connsiteY4" fmla="*/ 1714500 h 2976563"/>
              <a:gd name="connsiteX5" fmla="*/ 159544 w 3200400"/>
              <a:gd name="connsiteY5" fmla="*/ 1459707 h 2976563"/>
              <a:gd name="connsiteX6" fmla="*/ 38100 w 3200400"/>
              <a:gd name="connsiteY6" fmla="*/ 1209675 h 2976563"/>
              <a:gd name="connsiteX7" fmla="*/ 4763 w 3200400"/>
              <a:gd name="connsiteY7" fmla="*/ 1014413 h 2976563"/>
              <a:gd name="connsiteX8" fmla="*/ 0 w 3200400"/>
              <a:gd name="connsiteY8" fmla="*/ 847725 h 2976563"/>
              <a:gd name="connsiteX9" fmla="*/ 40481 w 3200400"/>
              <a:gd name="connsiteY9" fmla="*/ 661988 h 2976563"/>
              <a:gd name="connsiteX10" fmla="*/ 140494 w 3200400"/>
              <a:gd name="connsiteY10" fmla="*/ 442913 h 2976563"/>
              <a:gd name="connsiteX11" fmla="*/ 266701 w 3200400"/>
              <a:gd name="connsiteY11" fmla="*/ 280987 h 2976563"/>
              <a:gd name="connsiteX12" fmla="*/ 438150 w 3200400"/>
              <a:gd name="connsiteY12" fmla="*/ 147638 h 2976563"/>
              <a:gd name="connsiteX13" fmla="*/ 590550 w 3200400"/>
              <a:gd name="connsiteY13" fmla="*/ 73819 h 2976563"/>
              <a:gd name="connsiteX14" fmla="*/ 750094 w 3200400"/>
              <a:gd name="connsiteY14" fmla="*/ 21432 h 2976563"/>
              <a:gd name="connsiteX15" fmla="*/ 962025 w 3200400"/>
              <a:gd name="connsiteY15" fmla="*/ 0 h 2976563"/>
              <a:gd name="connsiteX16" fmla="*/ 1181100 w 3200400"/>
              <a:gd name="connsiteY16" fmla="*/ 33338 h 2976563"/>
              <a:gd name="connsiteX17" fmla="*/ 1357313 w 3200400"/>
              <a:gd name="connsiteY17" fmla="*/ 90488 h 2976563"/>
              <a:gd name="connsiteX18" fmla="*/ 1469232 w 3200400"/>
              <a:gd name="connsiteY18" fmla="*/ 157163 h 2976563"/>
              <a:gd name="connsiteX19" fmla="*/ 1576388 w 3200400"/>
              <a:gd name="connsiteY19" fmla="*/ 259556 h 2976563"/>
              <a:gd name="connsiteX20" fmla="*/ 1662113 w 3200400"/>
              <a:gd name="connsiteY20" fmla="*/ 352425 h 2976563"/>
              <a:gd name="connsiteX21" fmla="*/ 1728788 w 3200400"/>
              <a:gd name="connsiteY21" fmla="*/ 290513 h 2976563"/>
              <a:gd name="connsiteX22" fmla="*/ 1814513 w 3200400"/>
              <a:gd name="connsiteY22" fmla="*/ 242888 h 2976563"/>
              <a:gd name="connsiteX23" fmla="*/ 1985963 w 3200400"/>
              <a:gd name="connsiteY23" fmla="*/ 176213 h 2976563"/>
              <a:gd name="connsiteX24" fmla="*/ 2190750 w 3200400"/>
              <a:gd name="connsiteY24" fmla="*/ 142875 h 2976563"/>
              <a:gd name="connsiteX25" fmla="*/ 2314575 w 3200400"/>
              <a:gd name="connsiteY25" fmla="*/ 138113 h 2976563"/>
              <a:gd name="connsiteX26" fmla="*/ 2500313 w 3200400"/>
              <a:gd name="connsiteY26" fmla="*/ 171450 h 2976563"/>
              <a:gd name="connsiteX27" fmla="*/ 2619375 w 3200400"/>
              <a:gd name="connsiteY27" fmla="*/ 214313 h 2976563"/>
              <a:gd name="connsiteX28" fmla="*/ 2762250 w 3200400"/>
              <a:gd name="connsiteY28" fmla="*/ 280988 h 2976563"/>
              <a:gd name="connsiteX29" fmla="*/ 2924175 w 3200400"/>
              <a:gd name="connsiteY29" fmla="*/ 400050 h 2976563"/>
              <a:gd name="connsiteX30" fmla="*/ 3057525 w 3200400"/>
              <a:gd name="connsiteY30" fmla="*/ 581025 h 2976563"/>
              <a:gd name="connsiteX31" fmla="*/ 3162300 w 3200400"/>
              <a:gd name="connsiteY31" fmla="*/ 804863 h 2976563"/>
              <a:gd name="connsiteX32" fmla="*/ 3200400 w 3200400"/>
              <a:gd name="connsiteY32" fmla="*/ 1023938 h 2976563"/>
              <a:gd name="connsiteX33" fmla="*/ 3200400 w 3200400"/>
              <a:gd name="connsiteY33" fmla="*/ 1066800 h 2976563"/>
              <a:gd name="connsiteX34" fmla="*/ 3195638 w 3200400"/>
              <a:gd name="connsiteY34" fmla="*/ 1209675 h 2976563"/>
              <a:gd name="connsiteX35" fmla="*/ 3128963 w 3200400"/>
              <a:gd name="connsiteY35" fmla="*/ 1443038 h 2976563"/>
              <a:gd name="connsiteX36" fmla="*/ 3009900 w 3200400"/>
              <a:gd name="connsiteY36" fmla="*/ 1662113 h 2976563"/>
              <a:gd name="connsiteX37" fmla="*/ 2819400 w 3200400"/>
              <a:gd name="connsiteY37" fmla="*/ 1838325 h 2976563"/>
              <a:gd name="connsiteX38" fmla="*/ 2528888 w 3200400"/>
              <a:gd name="connsiteY38" fmla="*/ 2062163 h 2976563"/>
              <a:gd name="connsiteX39" fmla="*/ 2214563 w 3200400"/>
              <a:gd name="connsiteY39" fmla="*/ 2319338 h 2976563"/>
              <a:gd name="connsiteX40" fmla="*/ 1852613 w 3200400"/>
              <a:gd name="connsiteY40" fmla="*/ 2624138 h 2976563"/>
              <a:gd name="connsiteX41" fmla="*/ 1547813 w 3200400"/>
              <a:gd name="connsiteY41" fmla="*/ 2843213 h 2976563"/>
              <a:gd name="connsiteX42" fmla="*/ 1400175 w 3200400"/>
              <a:gd name="connsiteY42" fmla="*/ 2976563 h 2976563"/>
              <a:gd name="connsiteX0" fmla="*/ 1400175 w 3200400"/>
              <a:gd name="connsiteY0" fmla="*/ 2976563 h 2976563"/>
              <a:gd name="connsiteX1" fmla="*/ 1209675 w 3200400"/>
              <a:gd name="connsiteY1" fmla="*/ 2743200 h 2976563"/>
              <a:gd name="connsiteX2" fmla="*/ 966788 w 3200400"/>
              <a:gd name="connsiteY2" fmla="*/ 2452688 h 2976563"/>
              <a:gd name="connsiteX3" fmla="*/ 700088 w 3200400"/>
              <a:gd name="connsiteY3" fmla="*/ 2119313 h 2976563"/>
              <a:gd name="connsiteX4" fmla="*/ 366713 w 3200400"/>
              <a:gd name="connsiteY4" fmla="*/ 1714500 h 2976563"/>
              <a:gd name="connsiteX5" fmla="*/ 159544 w 3200400"/>
              <a:gd name="connsiteY5" fmla="*/ 1459707 h 2976563"/>
              <a:gd name="connsiteX6" fmla="*/ 38100 w 3200400"/>
              <a:gd name="connsiteY6" fmla="*/ 1209675 h 2976563"/>
              <a:gd name="connsiteX7" fmla="*/ 4763 w 3200400"/>
              <a:gd name="connsiteY7" fmla="*/ 1014413 h 2976563"/>
              <a:gd name="connsiteX8" fmla="*/ 0 w 3200400"/>
              <a:gd name="connsiteY8" fmla="*/ 847725 h 2976563"/>
              <a:gd name="connsiteX9" fmla="*/ 40481 w 3200400"/>
              <a:gd name="connsiteY9" fmla="*/ 661988 h 2976563"/>
              <a:gd name="connsiteX10" fmla="*/ 140494 w 3200400"/>
              <a:gd name="connsiteY10" fmla="*/ 442913 h 2976563"/>
              <a:gd name="connsiteX11" fmla="*/ 266701 w 3200400"/>
              <a:gd name="connsiteY11" fmla="*/ 280987 h 2976563"/>
              <a:gd name="connsiteX12" fmla="*/ 438150 w 3200400"/>
              <a:gd name="connsiteY12" fmla="*/ 147638 h 2976563"/>
              <a:gd name="connsiteX13" fmla="*/ 590550 w 3200400"/>
              <a:gd name="connsiteY13" fmla="*/ 73819 h 2976563"/>
              <a:gd name="connsiteX14" fmla="*/ 750094 w 3200400"/>
              <a:gd name="connsiteY14" fmla="*/ 21432 h 2976563"/>
              <a:gd name="connsiteX15" fmla="*/ 962025 w 3200400"/>
              <a:gd name="connsiteY15" fmla="*/ 0 h 2976563"/>
              <a:gd name="connsiteX16" fmla="*/ 1181100 w 3200400"/>
              <a:gd name="connsiteY16" fmla="*/ 33338 h 2976563"/>
              <a:gd name="connsiteX17" fmla="*/ 1357313 w 3200400"/>
              <a:gd name="connsiteY17" fmla="*/ 90488 h 2976563"/>
              <a:gd name="connsiteX18" fmla="*/ 1469232 w 3200400"/>
              <a:gd name="connsiteY18" fmla="*/ 157163 h 2976563"/>
              <a:gd name="connsiteX19" fmla="*/ 1576388 w 3200400"/>
              <a:gd name="connsiteY19" fmla="*/ 259556 h 2976563"/>
              <a:gd name="connsiteX20" fmla="*/ 1662113 w 3200400"/>
              <a:gd name="connsiteY20" fmla="*/ 352425 h 2976563"/>
              <a:gd name="connsiteX21" fmla="*/ 1738313 w 3200400"/>
              <a:gd name="connsiteY21" fmla="*/ 290513 h 2976563"/>
              <a:gd name="connsiteX22" fmla="*/ 1814513 w 3200400"/>
              <a:gd name="connsiteY22" fmla="*/ 242888 h 2976563"/>
              <a:gd name="connsiteX23" fmla="*/ 1985963 w 3200400"/>
              <a:gd name="connsiteY23" fmla="*/ 176213 h 2976563"/>
              <a:gd name="connsiteX24" fmla="*/ 2190750 w 3200400"/>
              <a:gd name="connsiteY24" fmla="*/ 142875 h 2976563"/>
              <a:gd name="connsiteX25" fmla="*/ 2314575 w 3200400"/>
              <a:gd name="connsiteY25" fmla="*/ 138113 h 2976563"/>
              <a:gd name="connsiteX26" fmla="*/ 2500313 w 3200400"/>
              <a:gd name="connsiteY26" fmla="*/ 171450 h 2976563"/>
              <a:gd name="connsiteX27" fmla="*/ 2619375 w 3200400"/>
              <a:gd name="connsiteY27" fmla="*/ 214313 h 2976563"/>
              <a:gd name="connsiteX28" fmla="*/ 2762250 w 3200400"/>
              <a:gd name="connsiteY28" fmla="*/ 280988 h 2976563"/>
              <a:gd name="connsiteX29" fmla="*/ 2924175 w 3200400"/>
              <a:gd name="connsiteY29" fmla="*/ 400050 h 2976563"/>
              <a:gd name="connsiteX30" fmla="*/ 3057525 w 3200400"/>
              <a:gd name="connsiteY30" fmla="*/ 581025 h 2976563"/>
              <a:gd name="connsiteX31" fmla="*/ 3162300 w 3200400"/>
              <a:gd name="connsiteY31" fmla="*/ 804863 h 2976563"/>
              <a:gd name="connsiteX32" fmla="*/ 3200400 w 3200400"/>
              <a:gd name="connsiteY32" fmla="*/ 1023938 h 2976563"/>
              <a:gd name="connsiteX33" fmla="*/ 3200400 w 3200400"/>
              <a:gd name="connsiteY33" fmla="*/ 1066800 h 2976563"/>
              <a:gd name="connsiteX34" fmla="*/ 3195638 w 3200400"/>
              <a:gd name="connsiteY34" fmla="*/ 1209675 h 2976563"/>
              <a:gd name="connsiteX35" fmla="*/ 3128963 w 3200400"/>
              <a:gd name="connsiteY35" fmla="*/ 1443038 h 2976563"/>
              <a:gd name="connsiteX36" fmla="*/ 3009900 w 3200400"/>
              <a:gd name="connsiteY36" fmla="*/ 1662113 h 2976563"/>
              <a:gd name="connsiteX37" fmla="*/ 2819400 w 3200400"/>
              <a:gd name="connsiteY37" fmla="*/ 1838325 h 2976563"/>
              <a:gd name="connsiteX38" fmla="*/ 2528888 w 3200400"/>
              <a:gd name="connsiteY38" fmla="*/ 2062163 h 2976563"/>
              <a:gd name="connsiteX39" fmla="*/ 2214563 w 3200400"/>
              <a:gd name="connsiteY39" fmla="*/ 2319338 h 2976563"/>
              <a:gd name="connsiteX40" fmla="*/ 1852613 w 3200400"/>
              <a:gd name="connsiteY40" fmla="*/ 2624138 h 2976563"/>
              <a:gd name="connsiteX41" fmla="*/ 1547813 w 3200400"/>
              <a:gd name="connsiteY41" fmla="*/ 2843213 h 2976563"/>
              <a:gd name="connsiteX42" fmla="*/ 1400175 w 3200400"/>
              <a:gd name="connsiteY42" fmla="*/ 2976563 h 2976563"/>
              <a:gd name="connsiteX0" fmla="*/ 1400175 w 3200400"/>
              <a:gd name="connsiteY0" fmla="*/ 2976563 h 2976563"/>
              <a:gd name="connsiteX1" fmla="*/ 1209675 w 3200400"/>
              <a:gd name="connsiteY1" fmla="*/ 2743200 h 2976563"/>
              <a:gd name="connsiteX2" fmla="*/ 966788 w 3200400"/>
              <a:gd name="connsiteY2" fmla="*/ 2452688 h 2976563"/>
              <a:gd name="connsiteX3" fmla="*/ 700088 w 3200400"/>
              <a:gd name="connsiteY3" fmla="*/ 2119313 h 2976563"/>
              <a:gd name="connsiteX4" fmla="*/ 366713 w 3200400"/>
              <a:gd name="connsiteY4" fmla="*/ 1714500 h 2976563"/>
              <a:gd name="connsiteX5" fmla="*/ 159544 w 3200400"/>
              <a:gd name="connsiteY5" fmla="*/ 1459707 h 2976563"/>
              <a:gd name="connsiteX6" fmla="*/ 38100 w 3200400"/>
              <a:gd name="connsiteY6" fmla="*/ 1209675 h 2976563"/>
              <a:gd name="connsiteX7" fmla="*/ 4763 w 3200400"/>
              <a:gd name="connsiteY7" fmla="*/ 1014413 h 2976563"/>
              <a:gd name="connsiteX8" fmla="*/ 0 w 3200400"/>
              <a:gd name="connsiteY8" fmla="*/ 847725 h 2976563"/>
              <a:gd name="connsiteX9" fmla="*/ 40481 w 3200400"/>
              <a:gd name="connsiteY9" fmla="*/ 661988 h 2976563"/>
              <a:gd name="connsiteX10" fmla="*/ 140494 w 3200400"/>
              <a:gd name="connsiteY10" fmla="*/ 442913 h 2976563"/>
              <a:gd name="connsiteX11" fmla="*/ 266701 w 3200400"/>
              <a:gd name="connsiteY11" fmla="*/ 280987 h 2976563"/>
              <a:gd name="connsiteX12" fmla="*/ 438150 w 3200400"/>
              <a:gd name="connsiteY12" fmla="*/ 147638 h 2976563"/>
              <a:gd name="connsiteX13" fmla="*/ 590550 w 3200400"/>
              <a:gd name="connsiteY13" fmla="*/ 73819 h 2976563"/>
              <a:gd name="connsiteX14" fmla="*/ 750094 w 3200400"/>
              <a:gd name="connsiteY14" fmla="*/ 21432 h 2976563"/>
              <a:gd name="connsiteX15" fmla="*/ 962025 w 3200400"/>
              <a:gd name="connsiteY15" fmla="*/ 0 h 2976563"/>
              <a:gd name="connsiteX16" fmla="*/ 1181100 w 3200400"/>
              <a:gd name="connsiteY16" fmla="*/ 33338 h 2976563"/>
              <a:gd name="connsiteX17" fmla="*/ 1357313 w 3200400"/>
              <a:gd name="connsiteY17" fmla="*/ 90488 h 2976563"/>
              <a:gd name="connsiteX18" fmla="*/ 1469232 w 3200400"/>
              <a:gd name="connsiteY18" fmla="*/ 157163 h 2976563"/>
              <a:gd name="connsiteX19" fmla="*/ 1576388 w 3200400"/>
              <a:gd name="connsiteY19" fmla="*/ 259556 h 2976563"/>
              <a:gd name="connsiteX20" fmla="*/ 1662113 w 3200400"/>
              <a:gd name="connsiteY20" fmla="*/ 352425 h 2976563"/>
              <a:gd name="connsiteX21" fmla="*/ 1738313 w 3200400"/>
              <a:gd name="connsiteY21" fmla="*/ 290513 h 2976563"/>
              <a:gd name="connsiteX22" fmla="*/ 1831182 w 3200400"/>
              <a:gd name="connsiteY22" fmla="*/ 242888 h 2976563"/>
              <a:gd name="connsiteX23" fmla="*/ 1985963 w 3200400"/>
              <a:gd name="connsiteY23" fmla="*/ 176213 h 2976563"/>
              <a:gd name="connsiteX24" fmla="*/ 2190750 w 3200400"/>
              <a:gd name="connsiteY24" fmla="*/ 142875 h 2976563"/>
              <a:gd name="connsiteX25" fmla="*/ 2314575 w 3200400"/>
              <a:gd name="connsiteY25" fmla="*/ 138113 h 2976563"/>
              <a:gd name="connsiteX26" fmla="*/ 2500313 w 3200400"/>
              <a:gd name="connsiteY26" fmla="*/ 171450 h 2976563"/>
              <a:gd name="connsiteX27" fmla="*/ 2619375 w 3200400"/>
              <a:gd name="connsiteY27" fmla="*/ 214313 h 2976563"/>
              <a:gd name="connsiteX28" fmla="*/ 2762250 w 3200400"/>
              <a:gd name="connsiteY28" fmla="*/ 280988 h 2976563"/>
              <a:gd name="connsiteX29" fmla="*/ 2924175 w 3200400"/>
              <a:gd name="connsiteY29" fmla="*/ 400050 h 2976563"/>
              <a:gd name="connsiteX30" fmla="*/ 3057525 w 3200400"/>
              <a:gd name="connsiteY30" fmla="*/ 581025 h 2976563"/>
              <a:gd name="connsiteX31" fmla="*/ 3162300 w 3200400"/>
              <a:gd name="connsiteY31" fmla="*/ 804863 h 2976563"/>
              <a:gd name="connsiteX32" fmla="*/ 3200400 w 3200400"/>
              <a:gd name="connsiteY32" fmla="*/ 1023938 h 2976563"/>
              <a:gd name="connsiteX33" fmla="*/ 3200400 w 3200400"/>
              <a:gd name="connsiteY33" fmla="*/ 1066800 h 2976563"/>
              <a:gd name="connsiteX34" fmla="*/ 3195638 w 3200400"/>
              <a:gd name="connsiteY34" fmla="*/ 1209675 h 2976563"/>
              <a:gd name="connsiteX35" fmla="*/ 3128963 w 3200400"/>
              <a:gd name="connsiteY35" fmla="*/ 1443038 h 2976563"/>
              <a:gd name="connsiteX36" fmla="*/ 3009900 w 3200400"/>
              <a:gd name="connsiteY36" fmla="*/ 1662113 h 2976563"/>
              <a:gd name="connsiteX37" fmla="*/ 2819400 w 3200400"/>
              <a:gd name="connsiteY37" fmla="*/ 1838325 h 2976563"/>
              <a:gd name="connsiteX38" fmla="*/ 2528888 w 3200400"/>
              <a:gd name="connsiteY38" fmla="*/ 2062163 h 2976563"/>
              <a:gd name="connsiteX39" fmla="*/ 2214563 w 3200400"/>
              <a:gd name="connsiteY39" fmla="*/ 2319338 h 2976563"/>
              <a:gd name="connsiteX40" fmla="*/ 1852613 w 3200400"/>
              <a:gd name="connsiteY40" fmla="*/ 2624138 h 2976563"/>
              <a:gd name="connsiteX41" fmla="*/ 1547813 w 3200400"/>
              <a:gd name="connsiteY41" fmla="*/ 2843213 h 2976563"/>
              <a:gd name="connsiteX42" fmla="*/ 1400175 w 3200400"/>
              <a:gd name="connsiteY42" fmla="*/ 2976563 h 2976563"/>
              <a:gd name="connsiteX0" fmla="*/ 1400175 w 3200400"/>
              <a:gd name="connsiteY0" fmla="*/ 2976563 h 2976563"/>
              <a:gd name="connsiteX1" fmla="*/ 1209675 w 3200400"/>
              <a:gd name="connsiteY1" fmla="*/ 2743200 h 2976563"/>
              <a:gd name="connsiteX2" fmla="*/ 966788 w 3200400"/>
              <a:gd name="connsiteY2" fmla="*/ 2452688 h 2976563"/>
              <a:gd name="connsiteX3" fmla="*/ 700088 w 3200400"/>
              <a:gd name="connsiteY3" fmla="*/ 2119313 h 2976563"/>
              <a:gd name="connsiteX4" fmla="*/ 366713 w 3200400"/>
              <a:gd name="connsiteY4" fmla="*/ 1714500 h 2976563"/>
              <a:gd name="connsiteX5" fmla="*/ 159544 w 3200400"/>
              <a:gd name="connsiteY5" fmla="*/ 1459707 h 2976563"/>
              <a:gd name="connsiteX6" fmla="*/ 38100 w 3200400"/>
              <a:gd name="connsiteY6" fmla="*/ 1209675 h 2976563"/>
              <a:gd name="connsiteX7" fmla="*/ 4763 w 3200400"/>
              <a:gd name="connsiteY7" fmla="*/ 1014413 h 2976563"/>
              <a:gd name="connsiteX8" fmla="*/ 0 w 3200400"/>
              <a:gd name="connsiteY8" fmla="*/ 847725 h 2976563"/>
              <a:gd name="connsiteX9" fmla="*/ 40481 w 3200400"/>
              <a:gd name="connsiteY9" fmla="*/ 661988 h 2976563"/>
              <a:gd name="connsiteX10" fmla="*/ 140494 w 3200400"/>
              <a:gd name="connsiteY10" fmla="*/ 442913 h 2976563"/>
              <a:gd name="connsiteX11" fmla="*/ 266701 w 3200400"/>
              <a:gd name="connsiteY11" fmla="*/ 280987 h 2976563"/>
              <a:gd name="connsiteX12" fmla="*/ 438150 w 3200400"/>
              <a:gd name="connsiteY12" fmla="*/ 147638 h 2976563"/>
              <a:gd name="connsiteX13" fmla="*/ 590550 w 3200400"/>
              <a:gd name="connsiteY13" fmla="*/ 73819 h 2976563"/>
              <a:gd name="connsiteX14" fmla="*/ 750094 w 3200400"/>
              <a:gd name="connsiteY14" fmla="*/ 21432 h 2976563"/>
              <a:gd name="connsiteX15" fmla="*/ 962025 w 3200400"/>
              <a:gd name="connsiteY15" fmla="*/ 0 h 2976563"/>
              <a:gd name="connsiteX16" fmla="*/ 1181100 w 3200400"/>
              <a:gd name="connsiteY16" fmla="*/ 33338 h 2976563"/>
              <a:gd name="connsiteX17" fmla="*/ 1357313 w 3200400"/>
              <a:gd name="connsiteY17" fmla="*/ 90488 h 2976563"/>
              <a:gd name="connsiteX18" fmla="*/ 1469232 w 3200400"/>
              <a:gd name="connsiteY18" fmla="*/ 157163 h 2976563"/>
              <a:gd name="connsiteX19" fmla="*/ 1576388 w 3200400"/>
              <a:gd name="connsiteY19" fmla="*/ 259556 h 2976563"/>
              <a:gd name="connsiteX20" fmla="*/ 1662113 w 3200400"/>
              <a:gd name="connsiteY20" fmla="*/ 352425 h 2976563"/>
              <a:gd name="connsiteX21" fmla="*/ 1738313 w 3200400"/>
              <a:gd name="connsiteY21" fmla="*/ 290513 h 2976563"/>
              <a:gd name="connsiteX22" fmla="*/ 1831182 w 3200400"/>
              <a:gd name="connsiteY22" fmla="*/ 242888 h 2976563"/>
              <a:gd name="connsiteX23" fmla="*/ 1985963 w 3200400"/>
              <a:gd name="connsiteY23" fmla="*/ 180976 h 2976563"/>
              <a:gd name="connsiteX24" fmla="*/ 2190750 w 3200400"/>
              <a:gd name="connsiteY24" fmla="*/ 142875 h 2976563"/>
              <a:gd name="connsiteX25" fmla="*/ 2314575 w 3200400"/>
              <a:gd name="connsiteY25" fmla="*/ 138113 h 2976563"/>
              <a:gd name="connsiteX26" fmla="*/ 2500313 w 3200400"/>
              <a:gd name="connsiteY26" fmla="*/ 171450 h 2976563"/>
              <a:gd name="connsiteX27" fmla="*/ 2619375 w 3200400"/>
              <a:gd name="connsiteY27" fmla="*/ 214313 h 2976563"/>
              <a:gd name="connsiteX28" fmla="*/ 2762250 w 3200400"/>
              <a:gd name="connsiteY28" fmla="*/ 280988 h 2976563"/>
              <a:gd name="connsiteX29" fmla="*/ 2924175 w 3200400"/>
              <a:gd name="connsiteY29" fmla="*/ 400050 h 2976563"/>
              <a:gd name="connsiteX30" fmla="*/ 3057525 w 3200400"/>
              <a:gd name="connsiteY30" fmla="*/ 581025 h 2976563"/>
              <a:gd name="connsiteX31" fmla="*/ 3162300 w 3200400"/>
              <a:gd name="connsiteY31" fmla="*/ 804863 h 2976563"/>
              <a:gd name="connsiteX32" fmla="*/ 3200400 w 3200400"/>
              <a:gd name="connsiteY32" fmla="*/ 1023938 h 2976563"/>
              <a:gd name="connsiteX33" fmla="*/ 3200400 w 3200400"/>
              <a:gd name="connsiteY33" fmla="*/ 1066800 h 2976563"/>
              <a:gd name="connsiteX34" fmla="*/ 3195638 w 3200400"/>
              <a:gd name="connsiteY34" fmla="*/ 1209675 h 2976563"/>
              <a:gd name="connsiteX35" fmla="*/ 3128963 w 3200400"/>
              <a:gd name="connsiteY35" fmla="*/ 1443038 h 2976563"/>
              <a:gd name="connsiteX36" fmla="*/ 3009900 w 3200400"/>
              <a:gd name="connsiteY36" fmla="*/ 1662113 h 2976563"/>
              <a:gd name="connsiteX37" fmla="*/ 2819400 w 3200400"/>
              <a:gd name="connsiteY37" fmla="*/ 1838325 h 2976563"/>
              <a:gd name="connsiteX38" fmla="*/ 2528888 w 3200400"/>
              <a:gd name="connsiteY38" fmla="*/ 2062163 h 2976563"/>
              <a:gd name="connsiteX39" fmla="*/ 2214563 w 3200400"/>
              <a:gd name="connsiteY39" fmla="*/ 2319338 h 2976563"/>
              <a:gd name="connsiteX40" fmla="*/ 1852613 w 3200400"/>
              <a:gd name="connsiteY40" fmla="*/ 2624138 h 2976563"/>
              <a:gd name="connsiteX41" fmla="*/ 1547813 w 3200400"/>
              <a:gd name="connsiteY41" fmla="*/ 2843213 h 2976563"/>
              <a:gd name="connsiteX42" fmla="*/ 1400175 w 3200400"/>
              <a:gd name="connsiteY42" fmla="*/ 2976563 h 2976563"/>
              <a:gd name="connsiteX0" fmla="*/ 1400175 w 3200400"/>
              <a:gd name="connsiteY0" fmla="*/ 2976563 h 2976563"/>
              <a:gd name="connsiteX1" fmla="*/ 1209675 w 3200400"/>
              <a:gd name="connsiteY1" fmla="*/ 2743200 h 2976563"/>
              <a:gd name="connsiteX2" fmla="*/ 966788 w 3200400"/>
              <a:gd name="connsiteY2" fmla="*/ 2452688 h 2976563"/>
              <a:gd name="connsiteX3" fmla="*/ 700088 w 3200400"/>
              <a:gd name="connsiteY3" fmla="*/ 2119313 h 2976563"/>
              <a:gd name="connsiteX4" fmla="*/ 366713 w 3200400"/>
              <a:gd name="connsiteY4" fmla="*/ 1714500 h 2976563"/>
              <a:gd name="connsiteX5" fmla="*/ 159544 w 3200400"/>
              <a:gd name="connsiteY5" fmla="*/ 1459707 h 2976563"/>
              <a:gd name="connsiteX6" fmla="*/ 38100 w 3200400"/>
              <a:gd name="connsiteY6" fmla="*/ 1209675 h 2976563"/>
              <a:gd name="connsiteX7" fmla="*/ 4763 w 3200400"/>
              <a:gd name="connsiteY7" fmla="*/ 1014413 h 2976563"/>
              <a:gd name="connsiteX8" fmla="*/ 0 w 3200400"/>
              <a:gd name="connsiteY8" fmla="*/ 847725 h 2976563"/>
              <a:gd name="connsiteX9" fmla="*/ 40481 w 3200400"/>
              <a:gd name="connsiteY9" fmla="*/ 661988 h 2976563"/>
              <a:gd name="connsiteX10" fmla="*/ 140494 w 3200400"/>
              <a:gd name="connsiteY10" fmla="*/ 442913 h 2976563"/>
              <a:gd name="connsiteX11" fmla="*/ 266701 w 3200400"/>
              <a:gd name="connsiteY11" fmla="*/ 280987 h 2976563"/>
              <a:gd name="connsiteX12" fmla="*/ 438150 w 3200400"/>
              <a:gd name="connsiteY12" fmla="*/ 147638 h 2976563"/>
              <a:gd name="connsiteX13" fmla="*/ 590550 w 3200400"/>
              <a:gd name="connsiteY13" fmla="*/ 73819 h 2976563"/>
              <a:gd name="connsiteX14" fmla="*/ 750094 w 3200400"/>
              <a:gd name="connsiteY14" fmla="*/ 21432 h 2976563"/>
              <a:gd name="connsiteX15" fmla="*/ 962025 w 3200400"/>
              <a:gd name="connsiteY15" fmla="*/ 0 h 2976563"/>
              <a:gd name="connsiteX16" fmla="*/ 1181100 w 3200400"/>
              <a:gd name="connsiteY16" fmla="*/ 33338 h 2976563"/>
              <a:gd name="connsiteX17" fmla="*/ 1357313 w 3200400"/>
              <a:gd name="connsiteY17" fmla="*/ 90488 h 2976563"/>
              <a:gd name="connsiteX18" fmla="*/ 1469232 w 3200400"/>
              <a:gd name="connsiteY18" fmla="*/ 157163 h 2976563"/>
              <a:gd name="connsiteX19" fmla="*/ 1576388 w 3200400"/>
              <a:gd name="connsiteY19" fmla="*/ 259556 h 2976563"/>
              <a:gd name="connsiteX20" fmla="*/ 1662113 w 3200400"/>
              <a:gd name="connsiteY20" fmla="*/ 352425 h 2976563"/>
              <a:gd name="connsiteX21" fmla="*/ 1738313 w 3200400"/>
              <a:gd name="connsiteY21" fmla="*/ 290513 h 2976563"/>
              <a:gd name="connsiteX22" fmla="*/ 1831182 w 3200400"/>
              <a:gd name="connsiteY22" fmla="*/ 242888 h 2976563"/>
              <a:gd name="connsiteX23" fmla="*/ 1985963 w 3200400"/>
              <a:gd name="connsiteY23" fmla="*/ 180976 h 2976563"/>
              <a:gd name="connsiteX24" fmla="*/ 2190750 w 3200400"/>
              <a:gd name="connsiteY24" fmla="*/ 142875 h 2976563"/>
              <a:gd name="connsiteX25" fmla="*/ 2314575 w 3200400"/>
              <a:gd name="connsiteY25" fmla="*/ 142875 h 2976563"/>
              <a:gd name="connsiteX26" fmla="*/ 2500313 w 3200400"/>
              <a:gd name="connsiteY26" fmla="*/ 171450 h 2976563"/>
              <a:gd name="connsiteX27" fmla="*/ 2619375 w 3200400"/>
              <a:gd name="connsiteY27" fmla="*/ 214313 h 2976563"/>
              <a:gd name="connsiteX28" fmla="*/ 2762250 w 3200400"/>
              <a:gd name="connsiteY28" fmla="*/ 280988 h 2976563"/>
              <a:gd name="connsiteX29" fmla="*/ 2924175 w 3200400"/>
              <a:gd name="connsiteY29" fmla="*/ 400050 h 2976563"/>
              <a:gd name="connsiteX30" fmla="*/ 3057525 w 3200400"/>
              <a:gd name="connsiteY30" fmla="*/ 581025 h 2976563"/>
              <a:gd name="connsiteX31" fmla="*/ 3162300 w 3200400"/>
              <a:gd name="connsiteY31" fmla="*/ 804863 h 2976563"/>
              <a:gd name="connsiteX32" fmla="*/ 3200400 w 3200400"/>
              <a:gd name="connsiteY32" fmla="*/ 1023938 h 2976563"/>
              <a:gd name="connsiteX33" fmla="*/ 3200400 w 3200400"/>
              <a:gd name="connsiteY33" fmla="*/ 1066800 h 2976563"/>
              <a:gd name="connsiteX34" fmla="*/ 3195638 w 3200400"/>
              <a:gd name="connsiteY34" fmla="*/ 1209675 h 2976563"/>
              <a:gd name="connsiteX35" fmla="*/ 3128963 w 3200400"/>
              <a:gd name="connsiteY35" fmla="*/ 1443038 h 2976563"/>
              <a:gd name="connsiteX36" fmla="*/ 3009900 w 3200400"/>
              <a:gd name="connsiteY36" fmla="*/ 1662113 h 2976563"/>
              <a:gd name="connsiteX37" fmla="*/ 2819400 w 3200400"/>
              <a:gd name="connsiteY37" fmla="*/ 1838325 h 2976563"/>
              <a:gd name="connsiteX38" fmla="*/ 2528888 w 3200400"/>
              <a:gd name="connsiteY38" fmla="*/ 2062163 h 2976563"/>
              <a:gd name="connsiteX39" fmla="*/ 2214563 w 3200400"/>
              <a:gd name="connsiteY39" fmla="*/ 2319338 h 2976563"/>
              <a:gd name="connsiteX40" fmla="*/ 1852613 w 3200400"/>
              <a:gd name="connsiteY40" fmla="*/ 2624138 h 2976563"/>
              <a:gd name="connsiteX41" fmla="*/ 1547813 w 3200400"/>
              <a:gd name="connsiteY41" fmla="*/ 2843213 h 2976563"/>
              <a:gd name="connsiteX42" fmla="*/ 1400175 w 3200400"/>
              <a:gd name="connsiteY42" fmla="*/ 2976563 h 2976563"/>
              <a:gd name="connsiteX0" fmla="*/ 1400175 w 3200400"/>
              <a:gd name="connsiteY0" fmla="*/ 2976563 h 2976563"/>
              <a:gd name="connsiteX1" fmla="*/ 1209675 w 3200400"/>
              <a:gd name="connsiteY1" fmla="*/ 2743200 h 2976563"/>
              <a:gd name="connsiteX2" fmla="*/ 966788 w 3200400"/>
              <a:gd name="connsiteY2" fmla="*/ 2452688 h 2976563"/>
              <a:gd name="connsiteX3" fmla="*/ 700088 w 3200400"/>
              <a:gd name="connsiteY3" fmla="*/ 2119313 h 2976563"/>
              <a:gd name="connsiteX4" fmla="*/ 366713 w 3200400"/>
              <a:gd name="connsiteY4" fmla="*/ 1714500 h 2976563"/>
              <a:gd name="connsiteX5" fmla="*/ 159544 w 3200400"/>
              <a:gd name="connsiteY5" fmla="*/ 1459707 h 2976563"/>
              <a:gd name="connsiteX6" fmla="*/ 38100 w 3200400"/>
              <a:gd name="connsiteY6" fmla="*/ 1209675 h 2976563"/>
              <a:gd name="connsiteX7" fmla="*/ 4763 w 3200400"/>
              <a:gd name="connsiteY7" fmla="*/ 1014413 h 2976563"/>
              <a:gd name="connsiteX8" fmla="*/ 0 w 3200400"/>
              <a:gd name="connsiteY8" fmla="*/ 847725 h 2976563"/>
              <a:gd name="connsiteX9" fmla="*/ 40481 w 3200400"/>
              <a:gd name="connsiteY9" fmla="*/ 661988 h 2976563"/>
              <a:gd name="connsiteX10" fmla="*/ 140494 w 3200400"/>
              <a:gd name="connsiteY10" fmla="*/ 442913 h 2976563"/>
              <a:gd name="connsiteX11" fmla="*/ 266701 w 3200400"/>
              <a:gd name="connsiteY11" fmla="*/ 280987 h 2976563"/>
              <a:gd name="connsiteX12" fmla="*/ 438150 w 3200400"/>
              <a:gd name="connsiteY12" fmla="*/ 147638 h 2976563"/>
              <a:gd name="connsiteX13" fmla="*/ 590550 w 3200400"/>
              <a:gd name="connsiteY13" fmla="*/ 73819 h 2976563"/>
              <a:gd name="connsiteX14" fmla="*/ 750094 w 3200400"/>
              <a:gd name="connsiteY14" fmla="*/ 21432 h 2976563"/>
              <a:gd name="connsiteX15" fmla="*/ 962025 w 3200400"/>
              <a:gd name="connsiteY15" fmla="*/ 0 h 2976563"/>
              <a:gd name="connsiteX16" fmla="*/ 1181100 w 3200400"/>
              <a:gd name="connsiteY16" fmla="*/ 33338 h 2976563"/>
              <a:gd name="connsiteX17" fmla="*/ 1357313 w 3200400"/>
              <a:gd name="connsiteY17" fmla="*/ 90488 h 2976563"/>
              <a:gd name="connsiteX18" fmla="*/ 1469232 w 3200400"/>
              <a:gd name="connsiteY18" fmla="*/ 157163 h 2976563"/>
              <a:gd name="connsiteX19" fmla="*/ 1576388 w 3200400"/>
              <a:gd name="connsiteY19" fmla="*/ 259556 h 2976563"/>
              <a:gd name="connsiteX20" fmla="*/ 1662113 w 3200400"/>
              <a:gd name="connsiteY20" fmla="*/ 352425 h 2976563"/>
              <a:gd name="connsiteX21" fmla="*/ 1738313 w 3200400"/>
              <a:gd name="connsiteY21" fmla="*/ 290513 h 2976563"/>
              <a:gd name="connsiteX22" fmla="*/ 1831182 w 3200400"/>
              <a:gd name="connsiteY22" fmla="*/ 242888 h 2976563"/>
              <a:gd name="connsiteX23" fmla="*/ 1985963 w 3200400"/>
              <a:gd name="connsiteY23" fmla="*/ 180976 h 2976563"/>
              <a:gd name="connsiteX24" fmla="*/ 2190750 w 3200400"/>
              <a:gd name="connsiteY24" fmla="*/ 142875 h 2976563"/>
              <a:gd name="connsiteX25" fmla="*/ 2314575 w 3200400"/>
              <a:gd name="connsiteY25" fmla="*/ 142875 h 2976563"/>
              <a:gd name="connsiteX26" fmla="*/ 2500313 w 3200400"/>
              <a:gd name="connsiteY26" fmla="*/ 173831 h 2976563"/>
              <a:gd name="connsiteX27" fmla="*/ 2619375 w 3200400"/>
              <a:gd name="connsiteY27" fmla="*/ 214313 h 2976563"/>
              <a:gd name="connsiteX28" fmla="*/ 2762250 w 3200400"/>
              <a:gd name="connsiteY28" fmla="*/ 280988 h 2976563"/>
              <a:gd name="connsiteX29" fmla="*/ 2924175 w 3200400"/>
              <a:gd name="connsiteY29" fmla="*/ 400050 h 2976563"/>
              <a:gd name="connsiteX30" fmla="*/ 3057525 w 3200400"/>
              <a:gd name="connsiteY30" fmla="*/ 581025 h 2976563"/>
              <a:gd name="connsiteX31" fmla="*/ 3162300 w 3200400"/>
              <a:gd name="connsiteY31" fmla="*/ 804863 h 2976563"/>
              <a:gd name="connsiteX32" fmla="*/ 3200400 w 3200400"/>
              <a:gd name="connsiteY32" fmla="*/ 1023938 h 2976563"/>
              <a:gd name="connsiteX33" fmla="*/ 3200400 w 3200400"/>
              <a:gd name="connsiteY33" fmla="*/ 1066800 h 2976563"/>
              <a:gd name="connsiteX34" fmla="*/ 3195638 w 3200400"/>
              <a:gd name="connsiteY34" fmla="*/ 1209675 h 2976563"/>
              <a:gd name="connsiteX35" fmla="*/ 3128963 w 3200400"/>
              <a:gd name="connsiteY35" fmla="*/ 1443038 h 2976563"/>
              <a:gd name="connsiteX36" fmla="*/ 3009900 w 3200400"/>
              <a:gd name="connsiteY36" fmla="*/ 1662113 h 2976563"/>
              <a:gd name="connsiteX37" fmla="*/ 2819400 w 3200400"/>
              <a:gd name="connsiteY37" fmla="*/ 1838325 h 2976563"/>
              <a:gd name="connsiteX38" fmla="*/ 2528888 w 3200400"/>
              <a:gd name="connsiteY38" fmla="*/ 2062163 h 2976563"/>
              <a:gd name="connsiteX39" fmla="*/ 2214563 w 3200400"/>
              <a:gd name="connsiteY39" fmla="*/ 2319338 h 2976563"/>
              <a:gd name="connsiteX40" fmla="*/ 1852613 w 3200400"/>
              <a:gd name="connsiteY40" fmla="*/ 2624138 h 2976563"/>
              <a:gd name="connsiteX41" fmla="*/ 1547813 w 3200400"/>
              <a:gd name="connsiteY41" fmla="*/ 2843213 h 2976563"/>
              <a:gd name="connsiteX42" fmla="*/ 1400175 w 3200400"/>
              <a:gd name="connsiteY42" fmla="*/ 2976563 h 2976563"/>
              <a:gd name="connsiteX0" fmla="*/ 1400175 w 3200400"/>
              <a:gd name="connsiteY0" fmla="*/ 2976563 h 2976563"/>
              <a:gd name="connsiteX1" fmla="*/ 1209675 w 3200400"/>
              <a:gd name="connsiteY1" fmla="*/ 2743200 h 2976563"/>
              <a:gd name="connsiteX2" fmla="*/ 966788 w 3200400"/>
              <a:gd name="connsiteY2" fmla="*/ 2452688 h 2976563"/>
              <a:gd name="connsiteX3" fmla="*/ 700088 w 3200400"/>
              <a:gd name="connsiteY3" fmla="*/ 2119313 h 2976563"/>
              <a:gd name="connsiteX4" fmla="*/ 366713 w 3200400"/>
              <a:gd name="connsiteY4" fmla="*/ 1714500 h 2976563"/>
              <a:gd name="connsiteX5" fmla="*/ 159544 w 3200400"/>
              <a:gd name="connsiteY5" fmla="*/ 1459707 h 2976563"/>
              <a:gd name="connsiteX6" fmla="*/ 38100 w 3200400"/>
              <a:gd name="connsiteY6" fmla="*/ 1209675 h 2976563"/>
              <a:gd name="connsiteX7" fmla="*/ 4763 w 3200400"/>
              <a:gd name="connsiteY7" fmla="*/ 1014413 h 2976563"/>
              <a:gd name="connsiteX8" fmla="*/ 0 w 3200400"/>
              <a:gd name="connsiteY8" fmla="*/ 847725 h 2976563"/>
              <a:gd name="connsiteX9" fmla="*/ 40481 w 3200400"/>
              <a:gd name="connsiteY9" fmla="*/ 661988 h 2976563"/>
              <a:gd name="connsiteX10" fmla="*/ 140494 w 3200400"/>
              <a:gd name="connsiteY10" fmla="*/ 442913 h 2976563"/>
              <a:gd name="connsiteX11" fmla="*/ 266701 w 3200400"/>
              <a:gd name="connsiteY11" fmla="*/ 280987 h 2976563"/>
              <a:gd name="connsiteX12" fmla="*/ 438150 w 3200400"/>
              <a:gd name="connsiteY12" fmla="*/ 147638 h 2976563"/>
              <a:gd name="connsiteX13" fmla="*/ 590550 w 3200400"/>
              <a:gd name="connsiteY13" fmla="*/ 73819 h 2976563"/>
              <a:gd name="connsiteX14" fmla="*/ 750094 w 3200400"/>
              <a:gd name="connsiteY14" fmla="*/ 21432 h 2976563"/>
              <a:gd name="connsiteX15" fmla="*/ 962025 w 3200400"/>
              <a:gd name="connsiteY15" fmla="*/ 0 h 2976563"/>
              <a:gd name="connsiteX16" fmla="*/ 1181100 w 3200400"/>
              <a:gd name="connsiteY16" fmla="*/ 33338 h 2976563"/>
              <a:gd name="connsiteX17" fmla="*/ 1357313 w 3200400"/>
              <a:gd name="connsiteY17" fmla="*/ 90488 h 2976563"/>
              <a:gd name="connsiteX18" fmla="*/ 1469232 w 3200400"/>
              <a:gd name="connsiteY18" fmla="*/ 157163 h 2976563"/>
              <a:gd name="connsiteX19" fmla="*/ 1576388 w 3200400"/>
              <a:gd name="connsiteY19" fmla="*/ 259556 h 2976563"/>
              <a:gd name="connsiteX20" fmla="*/ 1662113 w 3200400"/>
              <a:gd name="connsiteY20" fmla="*/ 352425 h 2976563"/>
              <a:gd name="connsiteX21" fmla="*/ 1738313 w 3200400"/>
              <a:gd name="connsiteY21" fmla="*/ 297656 h 2976563"/>
              <a:gd name="connsiteX22" fmla="*/ 1831182 w 3200400"/>
              <a:gd name="connsiteY22" fmla="*/ 242888 h 2976563"/>
              <a:gd name="connsiteX23" fmla="*/ 1985963 w 3200400"/>
              <a:gd name="connsiteY23" fmla="*/ 180976 h 2976563"/>
              <a:gd name="connsiteX24" fmla="*/ 2190750 w 3200400"/>
              <a:gd name="connsiteY24" fmla="*/ 142875 h 2976563"/>
              <a:gd name="connsiteX25" fmla="*/ 2314575 w 3200400"/>
              <a:gd name="connsiteY25" fmla="*/ 142875 h 2976563"/>
              <a:gd name="connsiteX26" fmla="*/ 2500313 w 3200400"/>
              <a:gd name="connsiteY26" fmla="*/ 173831 h 2976563"/>
              <a:gd name="connsiteX27" fmla="*/ 2619375 w 3200400"/>
              <a:gd name="connsiteY27" fmla="*/ 214313 h 2976563"/>
              <a:gd name="connsiteX28" fmla="*/ 2762250 w 3200400"/>
              <a:gd name="connsiteY28" fmla="*/ 280988 h 2976563"/>
              <a:gd name="connsiteX29" fmla="*/ 2924175 w 3200400"/>
              <a:gd name="connsiteY29" fmla="*/ 400050 h 2976563"/>
              <a:gd name="connsiteX30" fmla="*/ 3057525 w 3200400"/>
              <a:gd name="connsiteY30" fmla="*/ 581025 h 2976563"/>
              <a:gd name="connsiteX31" fmla="*/ 3162300 w 3200400"/>
              <a:gd name="connsiteY31" fmla="*/ 804863 h 2976563"/>
              <a:gd name="connsiteX32" fmla="*/ 3200400 w 3200400"/>
              <a:gd name="connsiteY32" fmla="*/ 1023938 h 2976563"/>
              <a:gd name="connsiteX33" fmla="*/ 3200400 w 3200400"/>
              <a:gd name="connsiteY33" fmla="*/ 1066800 h 2976563"/>
              <a:gd name="connsiteX34" fmla="*/ 3195638 w 3200400"/>
              <a:gd name="connsiteY34" fmla="*/ 1209675 h 2976563"/>
              <a:gd name="connsiteX35" fmla="*/ 3128963 w 3200400"/>
              <a:gd name="connsiteY35" fmla="*/ 1443038 h 2976563"/>
              <a:gd name="connsiteX36" fmla="*/ 3009900 w 3200400"/>
              <a:gd name="connsiteY36" fmla="*/ 1662113 h 2976563"/>
              <a:gd name="connsiteX37" fmla="*/ 2819400 w 3200400"/>
              <a:gd name="connsiteY37" fmla="*/ 1838325 h 2976563"/>
              <a:gd name="connsiteX38" fmla="*/ 2528888 w 3200400"/>
              <a:gd name="connsiteY38" fmla="*/ 2062163 h 2976563"/>
              <a:gd name="connsiteX39" fmla="*/ 2214563 w 3200400"/>
              <a:gd name="connsiteY39" fmla="*/ 2319338 h 2976563"/>
              <a:gd name="connsiteX40" fmla="*/ 1852613 w 3200400"/>
              <a:gd name="connsiteY40" fmla="*/ 2624138 h 2976563"/>
              <a:gd name="connsiteX41" fmla="*/ 1547813 w 3200400"/>
              <a:gd name="connsiteY41" fmla="*/ 2843213 h 2976563"/>
              <a:gd name="connsiteX42" fmla="*/ 1400175 w 3200400"/>
              <a:gd name="connsiteY42" fmla="*/ 2976563 h 2976563"/>
              <a:gd name="connsiteX0" fmla="*/ 1400175 w 3200400"/>
              <a:gd name="connsiteY0" fmla="*/ 2976563 h 2976563"/>
              <a:gd name="connsiteX1" fmla="*/ 1209675 w 3200400"/>
              <a:gd name="connsiteY1" fmla="*/ 2743200 h 2976563"/>
              <a:gd name="connsiteX2" fmla="*/ 966788 w 3200400"/>
              <a:gd name="connsiteY2" fmla="*/ 2452688 h 2976563"/>
              <a:gd name="connsiteX3" fmla="*/ 700088 w 3200400"/>
              <a:gd name="connsiteY3" fmla="*/ 2119313 h 2976563"/>
              <a:gd name="connsiteX4" fmla="*/ 366713 w 3200400"/>
              <a:gd name="connsiteY4" fmla="*/ 1714500 h 2976563"/>
              <a:gd name="connsiteX5" fmla="*/ 159544 w 3200400"/>
              <a:gd name="connsiteY5" fmla="*/ 1459707 h 2976563"/>
              <a:gd name="connsiteX6" fmla="*/ 38100 w 3200400"/>
              <a:gd name="connsiteY6" fmla="*/ 1209675 h 2976563"/>
              <a:gd name="connsiteX7" fmla="*/ 4763 w 3200400"/>
              <a:gd name="connsiteY7" fmla="*/ 1014413 h 2976563"/>
              <a:gd name="connsiteX8" fmla="*/ 0 w 3200400"/>
              <a:gd name="connsiteY8" fmla="*/ 847725 h 2976563"/>
              <a:gd name="connsiteX9" fmla="*/ 40481 w 3200400"/>
              <a:gd name="connsiteY9" fmla="*/ 661988 h 2976563"/>
              <a:gd name="connsiteX10" fmla="*/ 140494 w 3200400"/>
              <a:gd name="connsiteY10" fmla="*/ 442913 h 2976563"/>
              <a:gd name="connsiteX11" fmla="*/ 266701 w 3200400"/>
              <a:gd name="connsiteY11" fmla="*/ 280987 h 2976563"/>
              <a:gd name="connsiteX12" fmla="*/ 438150 w 3200400"/>
              <a:gd name="connsiteY12" fmla="*/ 147638 h 2976563"/>
              <a:gd name="connsiteX13" fmla="*/ 590550 w 3200400"/>
              <a:gd name="connsiteY13" fmla="*/ 73819 h 2976563"/>
              <a:gd name="connsiteX14" fmla="*/ 750094 w 3200400"/>
              <a:gd name="connsiteY14" fmla="*/ 21432 h 2976563"/>
              <a:gd name="connsiteX15" fmla="*/ 962025 w 3200400"/>
              <a:gd name="connsiteY15" fmla="*/ 0 h 2976563"/>
              <a:gd name="connsiteX16" fmla="*/ 1181100 w 3200400"/>
              <a:gd name="connsiteY16" fmla="*/ 33338 h 2976563"/>
              <a:gd name="connsiteX17" fmla="*/ 1357313 w 3200400"/>
              <a:gd name="connsiteY17" fmla="*/ 90488 h 2976563"/>
              <a:gd name="connsiteX18" fmla="*/ 1469232 w 3200400"/>
              <a:gd name="connsiteY18" fmla="*/ 157163 h 2976563"/>
              <a:gd name="connsiteX19" fmla="*/ 1576388 w 3200400"/>
              <a:gd name="connsiteY19" fmla="*/ 259556 h 2976563"/>
              <a:gd name="connsiteX20" fmla="*/ 1669257 w 3200400"/>
              <a:gd name="connsiteY20" fmla="*/ 359568 h 2976563"/>
              <a:gd name="connsiteX21" fmla="*/ 1738313 w 3200400"/>
              <a:gd name="connsiteY21" fmla="*/ 297656 h 2976563"/>
              <a:gd name="connsiteX22" fmla="*/ 1831182 w 3200400"/>
              <a:gd name="connsiteY22" fmla="*/ 242888 h 2976563"/>
              <a:gd name="connsiteX23" fmla="*/ 1985963 w 3200400"/>
              <a:gd name="connsiteY23" fmla="*/ 180976 h 2976563"/>
              <a:gd name="connsiteX24" fmla="*/ 2190750 w 3200400"/>
              <a:gd name="connsiteY24" fmla="*/ 142875 h 2976563"/>
              <a:gd name="connsiteX25" fmla="*/ 2314575 w 3200400"/>
              <a:gd name="connsiteY25" fmla="*/ 142875 h 2976563"/>
              <a:gd name="connsiteX26" fmla="*/ 2500313 w 3200400"/>
              <a:gd name="connsiteY26" fmla="*/ 173831 h 2976563"/>
              <a:gd name="connsiteX27" fmla="*/ 2619375 w 3200400"/>
              <a:gd name="connsiteY27" fmla="*/ 214313 h 2976563"/>
              <a:gd name="connsiteX28" fmla="*/ 2762250 w 3200400"/>
              <a:gd name="connsiteY28" fmla="*/ 280988 h 2976563"/>
              <a:gd name="connsiteX29" fmla="*/ 2924175 w 3200400"/>
              <a:gd name="connsiteY29" fmla="*/ 400050 h 2976563"/>
              <a:gd name="connsiteX30" fmla="*/ 3057525 w 3200400"/>
              <a:gd name="connsiteY30" fmla="*/ 581025 h 2976563"/>
              <a:gd name="connsiteX31" fmla="*/ 3162300 w 3200400"/>
              <a:gd name="connsiteY31" fmla="*/ 804863 h 2976563"/>
              <a:gd name="connsiteX32" fmla="*/ 3200400 w 3200400"/>
              <a:gd name="connsiteY32" fmla="*/ 1023938 h 2976563"/>
              <a:gd name="connsiteX33" fmla="*/ 3200400 w 3200400"/>
              <a:gd name="connsiteY33" fmla="*/ 1066800 h 2976563"/>
              <a:gd name="connsiteX34" fmla="*/ 3195638 w 3200400"/>
              <a:gd name="connsiteY34" fmla="*/ 1209675 h 2976563"/>
              <a:gd name="connsiteX35" fmla="*/ 3128963 w 3200400"/>
              <a:gd name="connsiteY35" fmla="*/ 1443038 h 2976563"/>
              <a:gd name="connsiteX36" fmla="*/ 3009900 w 3200400"/>
              <a:gd name="connsiteY36" fmla="*/ 1662113 h 2976563"/>
              <a:gd name="connsiteX37" fmla="*/ 2819400 w 3200400"/>
              <a:gd name="connsiteY37" fmla="*/ 1838325 h 2976563"/>
              <a:gd name="connsiteX38" fmla="*/ 2528888 w 3200400"/>
              <a:gd name="connsiteY38" fmla="*/ 2062163 h 2976563"/>
              <a:gd name="connsiteX39" fmla="*/ 2214563 w 3200400"/>
              <a:gd name="connsiteY39" fmla="*/ 2319338 h 2976563"/>
              <a:gd name="connsiteX40" fmla="*/ 1852613 w 3200400"/>
              <a:gd name="connsiteY40" fmla="*/ 2624138 h 2976563"/>
              <a:gd name="connsiteX41" fmla="*/ 1547813 w 3200400"/>
              <a:gd name="connsiteY41" fmla="*/ 2843213 h 2976563"/>
              <a:gd name="connsiteX42" fmla="*/ 1400175 w 3200400"/>
              <a:gd name="connsiteY42" fmla="*/ 2976563 h 297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00400" h="2976563">
                <a:moveTo>
                  <a:pt x="1400175" y="2976563"/>
                </a:moveTo>
                <a:lnTo>
                  <a:pt x="1209675" y="2743200"/>
                </a:lnTo>
                <a:lnTo>
                  <a:pt x="966788" y="2452688"/>
                </a:lnTo>
                <a:lnTo>
                  <a:pt x="700088" y="2119313"/>
                </a:lnTo>
                <a:lnTo>
                  <a:pt x="366713" y="1714500"/>
                </a:lnTo>
                <a:lnTo>
                  <a:pt x="159544" y="1459707"/>
                </a:lnTo>
                <a:lnTo>
                  <a:pt x="38100" y="1209675"/>
                </a:lnTo>
                <a:lnTo>
                  <a:pt x="4763" y="1014413"/>
                </a:lnTo>
                <a:lnTo>
                  <a:pt x="0" y="847725"/>
                </a:lnTo>
                <a:lnTo>
                  <a:pt x="40481" y="661988"/>
                </a:lnTo>
                <a:lnTo>
                  <a:pt x="140494" y="442913"/>
                </a:lnTo>
                <a:lnTo>
                  <a:pt x="266701" y="280987"/>
                </a:lnTo>
                <a:lnTo>
                  <a:pt x="438150" y="147638"/>
                </a:lnTo>
                <a:lnTo>
                  <a:pt x="590550" y="73819"/>
                </a:lnTo>
                <a:lnTo>
                  <a:pt x="750094" y="21432"/>
                </a:lnTo>
                <a:lnTo>
                  <a:pt x="962025" y="0"/>
                </a:lnTo>
                <a:lnTo>
                  <a:pt x="1181100" y="33338"/>
                </a:lnTo>
                <a:lnTo>
                  <a:pt x="1357313" y="90488"/>
                </a:lnTo>
                <a:lnTo>
                  <a:pt x="1469232" y="157163"/>
                </a:lnTo>
                <a:lnTo>
                  <a:pt x="1576388" y="259556"/>
                </a:lnTo>
                <a:lnTo>
                  <a:pt x="1669257" y="359568"/>
                </a:lnTo>
                <a:lnTo>
                  <a:pt x="1738313" y="297656"/>
                </a:lnTo>
                <a:lnTo>
                  <a:pt x="1831182" y="242888"/>
                </a:lnTo>
                <a:lnTo>
                  <a:pt x="1985963" y="180976"/>
                </a:lnTo>
                <a:lnTo>
                  <a:pt x="2190750" y="142875"/>
                </a:lnTo>
                <a:lnTo>
                  <a:pt x="2314575" y="142875"/>
                </a:lnTo>
                <a:lnTo>
                  <a:pt x="2500313" y="173831"/>
                </a:lnTo>
                <a:lnTo>
                  <a:pt x="2619375" y="214313"/>
                </a:lnTo>
                <a:lnTo>
                  <a:pt x="2762250" y="280988"/>
                </a:lnTo>
                <a:lnTo>
                  <a:pt x="2924175" y="400050"/>
                </a:lnTo>
                <a:lnTo>
                  <a:pt x="3057525" y="581025"/>
                </a:lnTo>
                <a:lnTo>
                  <a:pt x="3162300" y="804863"/>
                </a:lnTo>
                <a:lnTo>
                  <a:pt x="3200400" y="1023938"/>
                </a:lnTo>
                <a:lnTo>
                  <a:pt x="3200400" y="1066800"/>
                </a:lnTo>
                <a:lnTo>
                  <a:pt x="3195638" y="1209675"/>
                </a:lnTo>
                <a:lnTo>
                  <a:pt x="3128963" y="1443038"/>
                </a:lnTo>
                <a:lnTo>
                  <a:pt x="3009900" y="1662113"/>
                </a:lnTo>
                <a:lnTo>
                  <a:pt x="2819400" y="1838325"/>
                </a:lnTo>
                <a:lnTo>
                  <a:pt x="2528888" y="2062163"/>
                </a:lnTo>
                <a:lnTo>
                  <a:pt x="2214563" y="2319338"/>
                </a:lnTo>
                <a:lnTo>
                  <a:pt x="1852613" y="2624138"/>
                </a:lnTo>
                <a:lnTo>
                  <a:pt x="1547813" y="2843213"/>
                </a:lnTo>
                <a:lnTo>
                  <a:pt x="1400175" y="2976563"/>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0153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75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par>
                                <p:cTn id="10" presetID="10" presetClass="exit" presetSubtype="0" fill="hold" grpId="0" nodeType="with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xit" presetSubtype="0" fill="hold" grpId="0" nodeType="withEffect">
                                  <p:stCondLst>
                                    <p:cond delay="500"/>
                                  </p:stCondLst>
                                  <p:childTnLst>
                                    <p:animEffect transition="out" filter="fade">
                                      <p:cBhvr>
                                        <p:cTn id="14" dur="750"/>
                                        <p:tgtEl>
                                          <p:spTgt spid="14"/>
                                        </p:tgtEl>
                                      </p:cBhvr>
                                    </p:animEffect>
                                    <p:set>
                                      <p:cBhvr>
                                        <p:cTn id="15" dur="1" fill="hold">
                                          <p:stCondLst>
                                            <p:cond delay="749"/>
                                          </p:stCondLst>
                                        </p:cTn>
                                        <p:tgtEl>
                                          <p:spTgt spid="14"/>
                                        </p:tgtEl>
                                        <p:attrNameLst>
                                          <p:attrName>style.visibility</p:attrName>
                                        </p:attrNameLst>
                                      </p:cBhvr>
                                      <p:to>
                                        <p:strVal val="hidden"/>
                                      </p:to>
                                    </p:set>
                                  </p:childTnLst>
                                </p:cTn>
                              </p:par>
                              <p:par>
                                <p:cTn id="16" presetID="1" presetClass="entr" presetSubtype="0" fill="hold" grpId="1"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37" presetClass="path" presetSubtype="0" accel="50000" decel="50000" fill="hold" grpId="1" nodeType="withEffect">
                                  <p:stCondLst>
                                    <p:cond delay="0"/>
                                  </p:stCondLst>
                                  <p:childTnLst>
                                    <p:animMotion origin="layout" path="M -0.00018 2.22222E-6 C -0.04097 0.02106 -0.09653 0.05162 -0.12865 0.07754 C -0.15608 0.09977 -0.16285 0.11041 -0.17136 0.12546 C -0.17986 0.14097 -0.19115 0.15833 -0.19202 0.18449 C -0.19566 0.20741 -0.19271 0.25903 -0.16962 0.28866 C -0.1467 0.31828 -0.09497 0.34907 -0.05382 0.36227 C -0.0125 0.37523 0.04028 0.37268 0.07691 0.3669 C 0.11441 0.36111 0.14219 0.34838 0.16805 0.32754 C 0.19305 0.30671 0.2085 0.29143 0.22986 0.2419 C 0.24305 0.21852 0.26979 0.07291 0.28194 0.02407 " pathEditMode="relative" rAng="0" ptsTypes="AAAAAAAAAA">
                                      <p:cBhvr>
                                        <p:cTn id="21" dur="2000" fill="hold"/>
                                        <p:tgtEl>
                                          <p:spTgt spid="13"/>
                                        </p:tgtEl>
                                        <p:attrNameLst>
                                          <p:attrName>ppt_x</p:attrName>
                                          <p:attrName>ppt_y</p:attrName>
                                        </p:attrNameLst>
                                      </p:cBhvr>
                                      <p:rCtr x="4444" y="18588"/>
                                    </p:animMotion>
                                  </p:childTnLst>
                                </p:cTn>
                              </p:par>
                            </p:childTnLst>
                          </p:cTn>
                        </p:par>
                        <p:par>
                          <p:cTn id="22" fill="hold">
                            <p:stCondLst>
                              <p:cond delay="2000"/>
                            </p:stCondLst>
                            <p:childTnLst>
                              <p:par>
                                <p:cTn id="23" presetID="10" presetClass="exit" presetSubtype="0" fill="hold" grpId="0" nodeType="afterEffect">
                                  <p:stCondLst>
                                    <p:cond delay="0"/>
                                  </p:stCondLst>
                                  <p:childTnLst>
                                    <p:animEffect transition="out" filter="fade">
                                      <p:cBhvr>
                                        <p:cTn id="24" dur="250"/>
                                        <p:tgtEl>
                                          <p:spTgt spid="4"/>
                                        </p:tgtEl>
                                      </p:cBhvr>
                                    </p:animEffect>
                                    <p:set>
                                      <p:cBhvr>
                                        <p:cTn id="25" dur="1" fill="hold">
                                          <p:stCondLst>
                                            <p:cond delay="249"/>
                                          </p:stCondLst>
                                        </p:cTn>
                                        <p:tgtEl>
                                          <p:spTgt spid="4"/>
                                        </p:tgtEl>
                                        <p:attrNameLst>
                                          <p:attrName>style.visibility</p:attrName>
                                        </p:attrNameLst>
                                      </p:cBhvr>
                                      <p:to>
                                        <p:strVal val="hidden"/>
                                      </p:to>
                                    </p:set>
                                  </p:childTnLst>
                                </p:cTn>
                              </p:par>
                              <p:par>
                                <p:cTn id="26" presetID="10" presetClass="exit" presetSubtype="0" fill="hold" grpId="2" nodeType="withEffect">
                                  <p:stCondLst>
                                    <p:cond delay="0"/>
                                  </p:stCondLst>
                                  <p:childTnLst>
                                    <p:animEffect transition="out" filter="fade">
                                      <p:cBhvr>
                                        <p:cTn id="27" dur="750"/>
                                        <p:tgtEl>
                                          <p:spTgt spid="13"/>
                                        </p:tgtEl>
                                      </p:cBhvr>
                                    </p:animEffect>
                                    <p:set>
                                      <p:cBhvr>
                                        <p:cTn id="28" dur="1" fill="hold">
                                          <p:stCondLst>
                                            <p:cond delay="749"/>
                                          </p:stCondLst>
                                        </p:cTn>
                                        <p:tgtEl>
                                          <p:spTgt spid="13"/>
                                        </p:tgtEl>
                                        <p:attrNameLst>
                                          <p:attrName>style.visibility</p:attrName>
                                        </p:attrNameLst>
                                      </p:cBhvr>
                                      <p:to>
                                        <p:strVal val="hidden"/>
                                      </p:to>
                                    </p:set>
                                  </p:childTnLst>
                                </p:cTn>
                              </p:par>
                              <p:par>
                                <p:cTn id="29" presetID="23" presetClass="exit" presetSubtype="16" fill="hold" grpId="3" nodeType="withEffect">
                                  <p:stCondLst>
                                    <p:cond delay="0"/>
                                  </p:stCondLst>
                                  <p:childTnLst>
                                    <p:anim calcmode="lin" valueType="num">
                                      <p:cBhvr>
                                        <p:cTn id="30" dur="750"/>
                                        <p:tgtEl>
                                          <p:spTgt spid="13"/>
                                        </p:tgtEl>
                                        <p:attrNameLst>
                                          <p:attrName>ppt_w</p:attrName>
                                        </p:attrNameLst>
                                      </p:cBhvr>
                                      <p:tavLst>
                                        <p:tav tm="0">
                                          <p:val>
                                            <p:strVal val="ppt_w"/>
                                          </p:val>
                                        </p:tav>
                                        <p:tav tm="100000">
                                          <p:val>
                                            <p:strVal val="4*ppt_w"/>
                                          </p:val>
                                        </p:tav>
                                      </p:tavLst>
                                    </p:anim>
                                    <p:anim calcmode="lin" valueType="num">
                                      <p:cBhvr>
                                        <p:cTn id="31" dur="750"/>
                                        <p:tgtEl>
                                          <p:spTgt spid="13"/>
                                        </p:tgtEl>
                                        <p:attrNameLst>
                                          <p:attrName>ppt_h</p:attrName>
                                        </p:attrNameLst>
                                      </p:cBhvr>
                                      <p:tavLst>
                                        <p:tav tm="0">
                                          <p:val>
                                            <p:strVal val="ppt_h"/>
                                          </p:val>
                                        </p:tav>
                                        <p:tav tm="100000">
                                          <p:val>
                                            <p:strVal val="4*ppt_h"/>
                                          </p:val>
                                        </p:tav>
                                      </p:tavLst>
                                    </p:anim>
                                    <p:set>
                                      <p:cBhvr>
                                        <p:cTn id="32" dur="1" fill="hold">
                                          <p:stCondLst>
                                            <p:cond delay="74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5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25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25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25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25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250"/>
                                        <p:tgtEl>
                                          <p:spTgt spid="21"/>
                                        </p:tgtEl>
                                      </p:cBhvr>
                                    </p:animEffect>
                                  </p:childTnLst>
                                </p:cTn>
                              </p:par>
                              <p:par>
                                <p:cTn id="53" presetID="6" presetClass="emph" presetSubtype="0" fill="hold" grpId="3" nodeType="withEffect">
                                  <p:stCondLst>
                                    <p:cond delay="0"/>
                                  </p:stCondLst>
                                  <p:childTnLst>
                                    <p:animScale>
                                      <p:cBhvr>
                                        <p:cTn id="54" dur="2000" fill="hold"/>
                                        <p:tgtEl>
                                          <p:spTgt spid="16"/>
                                        </p:tgtEl>
                                      </p:cBhvr>
                                      <p:by x="75000" y="75000"/>
                                    </p:animScale>
                                  </p:childTnLst>
                                </p:cTn>
                              </p:par>
                              <p:par>
                                <p:cTn id="55" presetID="6" presetClass="emph" presetSubtype="0" fill="hold" grpId="3" nodeType="withEffect">
                                  <p:stCondLst>
                                    <p:cond delay="0"/>
                                  </p:stCondLst>
                                  <p:childTnLst>
                                    <p:animScale>
                                      <p:cBhvr>
                                        <p:cTn id="56" dur="2000" fill="hold"/>
                                        <p:tgtEl>
                                          <p:spTgt spid="17"/>
                                        </p:tgtEl>
                                      </p:cBhvr>
                                      <p:by x="75000" y="75000"/>
                                    </p:animScale>
                                  </p:childTnLst>
                                </p:cTn>
                              </p:par>
                              <p:par>
                                <p:cTn id="57" presetID="6" presetClass="emph" presetSubtype="0" fill="hold" grpId="3" nodeType="withEffect">
                                  <p:stCondLst>
                                    <p:cond delay="0"/>
                                  </p:stCondLst>
                                  <p:childTnLst>
                                    <p:animScale>
                                      <p:cBhvr>
                                        <p:cTn id="58" dur="2000" fill="hold"/>
                                        <p:tgtEl>
                                          <p:spTgt spid="18"/>
                                        </p:tgtEl>
                                      </p:cBhvr>
                                      <p:by x="75000" y="75000"/>
                                    </p:animScale>
                                  </p:childTnLst>
                                </p:cTn>
                              </p:par>
                              <p:par>
                                <p:cTn id="59" presetID="6" presetClass="emph" presetSubtype="0" fill="hold" grpId="3" nodeType="withEffect">
                                  <p:stCondLst>
                                    <p:cond delay="0"/>
                                  </p:stCondLst>
                                  <p:childTnLst>
                                    <p:animScale>
                                      <p:cBhvr>
                                        <p:cTn id="60" dur="2000" fill="hold"/>
                                        <p:tgtEl>
                                          <p:spTgt spid="19"/>
                                        </p:tgtEl>
                                      </p:cBhvr>
                                      <p:by x="75000" y="75000"/>
                                    </p:animScale>
                                  </p:childTnLst>
                                </p:cTn>
                              </p:par>
                              <p:par>
                                <p:cTn id="61" presetID="6" presetClass="emph" presetSubtype="0" fill="hold" grpId="3" nodeType="withEffect">
                                  <p:stCondLst>
                                    <p:cond delay="0"/>
                                  </p:stCondLst>
                                  <p:childTnLst>
                                    <p:animScale>
                                      <p:cBhvr>
                                        <p:cTn id="62" dur="2000" fill="hold"/>
                                        <p:tgtEl>
                                          <p:spTgt spid="20"/>
                                        </p:tgtEl>
                                      </p:cBhvr>
                                      <p:by x="75000" y="75000"/>
                                    </p:animScale>
                                  </p:childTnLst>
                                </p:cTn>
                              </p:par>
                              <p:par>
                                <p:cTn id="63" presetID="6" presetClass="emph" presetSubtype="0" fill="hold" grpId="3" nodeType="withEffect">
                                  <p:stCondLst>
                                    <p:cond delay="0"/>
                                  </p:stCondLst>
                                  <p:childTnLst>
                                    <p:animScale>
                                      <p:cBhvr>
                                        <p:cTn id="64" dur="2000" fill="hold"/>
                                        <p:tgtEl>
                                          <p:spTgt spid="21"/>
                                        </p:tgtEl>
                                      </p:cBhvr>
                                      <p:by x="75000" y="75000"/>
                                    </p:animScale>
                                  </p:childTnLst>
                                </p:cTn>
                              </p:par>
                              <p:par>
                                <p:cTn id="65" presetID="42" presetClass="path" presetSubtype="0" accel="50000" decel="50000" fill="hold" grpId="1" nodeType="withEffect">
                                  <p:stCondLst>
                                    <p:cond delay="0"/>
                                  </p:stCondLst>
                                  <p:childTnLst>
                                    <p:animMotion origin="layout" path="M 2.77778E-7 -7.40741E-7 L -0.08333 -0.14282 " pathEditMode="relative" rAng="0" ptsTypes="AA">
                                      <p:cBhvr>
                                        <p:cTn id="66" dur="2000" fill="hold"/>
                                        <p:tgtEl>
                                          <p:spTgt spid="16"/>
                                        </p:tgtEl>
                                        <p:attrNameLst>
                                          <p:attrName>ppt_x</p:attrName>
                                          <p:attrName>ppt_y</p:attrName>
                                        </p:attrNameLst>
                                      </p:cBhvr>
                                      <p:rCtr x="-4167" y="-7153"/>
                                    </p:animMotion>
                                  </p:childTnLst>
                                </p:cTn>
                              </p:par>
                              <p:par>
                                <p:cTn id="67" presetID="42" presetClass="path" presetSubtype="0" accel="50000" decel="50000" fill="hold" grpId="1" nodeType="withEffect">
                                  <p:stCondLst>
                                    <p:cond delay="0"/>
                                  </p:stCondLst>
                                  <p:childTnLst>
                                    <p:animMotion origin="layout" path="M 3.05556E-6 -3.33333E-6 L -0.07518 0.07061 " pathEditMode="relative" rAng="0" ptsTypes="AA">
                                      <p:cBhvr>
                                        <p:cTn id="68" dur="2000" fill="hold"/>
                                        <p:tgtEl>
                                          <p:spTgt spid="17"/>
                                        </p:tgtEl>
                                        <p:attrNameLst>
                                          <p:attrName>ppt_x</p:attrName>
                                          <p:attrName>ppt_y</p:attrName>
                                        </p:attrNameLst>
                                      </p:cBhvr>
                                      <p:rCtr x="-3767" y="3519"/>
                                    </p:animMotion>
                                  </p:childTnLst>
                                </p:cTn>
                              </p:par>
                              <p:par>
                                <p:cTn id="69" presetID="42" presetClass="path" presetSubtype="0" accel="50000" decel="50000" fill="hold" grpId="1" nodeType="withEffect">
                                  <p:stCondLst>
                                    <p:cond delay="0"/>
                                  </p:stCondLst>
                                  <p:childTnLst>
                                    <p:animMotion origin="layout" path="M 3.33333E-6 3.7037E-6 L -0.14914 -0.14213 " pathEditMode="relative" rAng="0" ptsTypes="AA">
                                      <p:cBhvr>
                                        <p:cTn id="70" dur="2000" fill="hold"/>
                                        <p:tgtEl>
                                          <p:spTgt spid="18"/>
                                        </p:tgtEl>
                                        <p:attrNameLst>
                                          <p:attrName>ppt_x</p:attrName>
                                          <p:attrName>ppt_y</p:attrName>
                                        </p:attrNameLst>
                                      </p:cBhvr>
                                      <p:rCtr x="-7465" y="-7106"/>
                                    </p:animMotion>
                                  </p:childTnLst>
                                </p:cTn>
                              </p:par>
                              <p:par>
                                <p:cTn id="71" presetID="42" presetClass="path" presetSubtype="0" accel="50000" decel="50000" fill="hold" grpId="1" nodeType="withEffect">
                                  <p:stCondLst>
                                    <p:cond delay="0"/>
                                  </p:stCondLst>
                                  <p:childTnLst>
                                    <p:animMotion origin="layout" path="M -3.61111E-6 4.07407E-6 L -0.33975 0.17847 " pathEditMode="relative" rAng="0" ptsTypes="AA">
                                      <p:cBhvr>
                                        <p:cTn id="72" dur="2000" fill="hold"/>
                                        <p:tgtEl>
                                          <p:spTgt spid="19"/>
                                        </p:tgtEl>
                                        <p:attrNameLst>
                                          <p:attrName>ppt_x</p:attrName>
                                          <p:attrName>ppt_y</p:attrName>
                                        </p:attrNameLst>
                                      </p:cBhvr>
                                      <p:rCtr x="-16997" y="8912"/>
                                    </p:animMotion>
                                  </p:childTnLst>
                                </p:cTn>
                              </p:par>
                              <p:par>
                                <p:cTn id="73" presetID="42" presetClass="path" presetSubtype="0" accel="50000" decel="50000" fill="hold" grpId="1" nodeType="withEffect">
                                  <p:stCondLst>
                                    <p:cond delay="0"/>
                                  </p:stCondLst>
                                  <p:childTnLst>
                                    <p:animMotion origin="layout" path="M 1.38889E-6 -4.81481E-6 L -0.42743 -0.03564 " pathEditMode="relative" rAng="0" ptsTypes="AA">
                                      <p:cBhvr>
                                        <p:cTn id="74" dur="2000" fill="hold"/>
                                        <p:tgtEl>
                                          <p:spTgt spid="20"/>
                                        </p:tgtEl>
                                        <p:attrNameLst>
                                          <p:attrName>ppt_x</p:attrName>
                                          <p:attrName>ppt_y</p:attrName>
                                        </p:attrNameLst>
                                      </p:cBhvr>
                                      <p:rCtr x="-21372" y="-1782"/>
                                    </p:animMotion>
                                  </p:childTnLst>
                                </p:cTn>
                              </p:par>
                              <p:par>
                                <p:cTn id="75" presetID="42" presetClass="path" presetSubtype="0" accel="50000" decel="50000" fill="hold" grpId="1" nodeType="withEffect">
                                  <p:stCondLst>
                                    <p:cond delay="0"/>
                                  </p:stCondLst>
                                  <p:childTnLst>
                                    <p:animMotion origin="layout" path="M 3.61111E-6 -2.22222E-6 L -0.52639 -0.14375 " pathEditMode="relative" rAng="0" ptsTypes="AA">
                                      <p:cBhvr>
                                        <p:cTn id="76" dur="2000" fill="hold"/>
                                        <p:tgtEl>
                                          <p:spTgt spid="21"/>
                                        </p:tgtEl>
                                        <p:attrNameLst>
                                          <p:attrName>ppt_x</p:attrName>
                                          <p:attrName>ppt_y</p:attrName>
                                        </p:attrNameLst>
                                      </p:cBhvr>
                                      <p:rCtr x="-26319" y="-7199"/>
                                    </p:animMotion>
                                  </p:childTnLst>
                                </p:cTn>
                              </p:par>
                              <p:par>
                                <p:cTn id="77" presetID="10" presetClass="exit" presetSubtype="0" fill="hold" grpId="1" nodeType="withEffect">
                                  <p:stCondLst>
                                    <p:cond delay="0"/>
                                  </p:stCondLst>
                                  <p:childTnLst>
                                    <p:animEffect transition="out" filter="fade">
                                      <p:cBhvr>
                                        <p:cTn id="78" dur="1250"/>
                                        <p:tgtEl>
                                          <p:spTgt spid="3074"/>
                                        </p:tgtEl>
                                      </p:cBhvr>
                                    </p:animEffect>
                                    <p:set>
                                      <p:cBhvr>
                                        <p:cTn id="79" dur="1" fill="hold">
                                          <p:stCondLst>
                                            <p:cond delay="1249"/>
                                          </p:stCondLst>
                                        </p:cTn>
                                        <p:tgtEl>
                                          <p:spTgt spid="3074"/>
                                        </p:tgtEl>
                                        <p:attrNameLst>
                                          <p:attrName>style.visibility</p:attrName>
                                        </p:attrNameLst>
                                      </p:cBhvr>
                                      <p:to>
                                        <p:strVal val="hidden"/>
                                      </p:to>
                                    </p:set>
                                  </p:childTnLst>
                                </p:cTn>
                              </p:par>
                            </p:childTnLst>
                          </p:cTn>
                        </p:par>
                        <p:par>
                          <p:cTn id="80" fill="hold">
                            <p:stCondLst>
                              <p:cond delay="2000"/>
                            </p:stCondLst>
                            <p:childTnLst>
                              <p:par>
                                <p:cTn id="81" presetID="10" presetClass="entr" presetSubtype="0" fill="hold" grpId="0" nodeType="after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250"/>
                                        <p:tgtEl>
                                          <p:spTgt spid="15"/>
                                        </p:tgtEl>
                                      </p:cBhvr>
                                    </p:animEffect>
                                  </p:childTnLst>
                                </p:cTn>
                              </p:par>
                              <p:par>
                                <p:cTn id="84" presetID="10" presetClass="exit" presetSubtype="0" fill="hold" grpId="2" nodeType="withEffect">
                                  <p:stCondLst>
                                    <p:cond delay="0"/>
                                  </p:stCondLst>
                                  <p:childTnLst>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17"/>
                                        </p:tgtEl>
                                      </p:cBhvr>
                                    </p:animEffect>
                                    <p:set>
                                      <p:cBhvr>
                                        <p:cTn id="89" dur="1" fill="hold">
                                          <p:stCondLst>
                                            <p:cond delay="499"/>
                                          </p:stCondLst>
                                        </p:cTn>
                                        <p:tgtEl>
                                          <p:spTgt spid="17"/>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8"/>
                                        </p:tgtEl>
                                      </p:cBhvr>
                                    </p:animEffect>
                                    <p:set>
                                      <p:cBhvr>
                                        <p:cTn id="92" dur="1" fill="hold">
                                          <p:stCondLst>
                                            <p:cond delay="499"/>
                                          </p:stCondLst>
                                        </p:cTn>
                                        <p:tgtEl>
                                          <p:spTgt spid="18"/>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19"/>
                                        </p:tgtEl>
                                      </p:cBhvr>
                                    </p:animEffect>
                                    <p:set>
                                      <p:cBhvr>
                                        <p:cTn id="95" dur="1" fill="hold">
                                          <p:stCondLst>
                                            <p:cond delay="499"/>
                                          </p:stCondLst>
                                        </p:cTn>
                                        <p:tgtEl>
                                          <p:spTgt spid="19"/>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20"/>
                                        </p:tgtEl>
                                      </p:cBhvr>
                                    </p:animEffect>
                                    <p:set>
                                      <p:cBhvr>
                                        <p:cTn id="98" dur="1" fill="hold">
                                          <p:stCondLst>
                                            <p:cond delay="499"/>
                                          </p:stCondLst>
                                        </p:cTn>
                                        <p:tgtEl>
                                          <p:spTgt spid="20"/>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21"/>
                                        </p:tgtEl>
                                      </p:cBhvr>
                                    </p:animEffect>
                                    <p:set>
                                      <p:cBhvr>
                                        <p:cTn id="101" dur="1" fill="hold">
                                          <p:stCondLst>
                                            <p:cond delay="499"/>
                                          </p:stCondLst>
                                        </p:cTn>
                                        <p:tgtEl>
                                          <p:spTgt spid="21"/>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22"/>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23"/>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24"/>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25"/>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26"/>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27"/>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28"/>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31"/>
                                        </p:tgtEl>
                                        <p:attrNameLst>
                                          <p:attrName>style.visibility</p:attrName>
                                        </p:attrNameLst>
                                      </p:cBhvr>
                                      <p:to>
                                        <p:strVal val="visible"/>
                                      </p:to>
                                    </p:set>
                                  </p:childTnLst>
                                </p:cTn>
                              </p:par>
                              <p:par>
                                <p:cTn id="120" presetID="42" presetClass="path" presetSubtype="0" accel="50000" decel="50000" fill="hold" grpId="1" nodeType="withEffect">
                                  <p:stCondLst>
                                    <p:cond delay="0"/>
                                  </p:stCondLst>
                                  <p:childTnLst>
                                    <p:animMotion origin="layout" path="M 3.05556E-6 -2.59259E-6 L 0.11545 -0.40278 " pathEditMode="relative" rAng="0" ptsTypes="AA">
                                      <p:cBhvr>
                                        <p:cTn id="121" dur="2000" spd="-100000" fill="hold"/>
                                        <p:tgtEl>
                                          <p:spTgt spid="22"/>
                                        </p:tgtEl>
                                        <p:attrNameLst>
                                          <p:attrName>ppt_x</p:attrName>
                                          <p:attrName>ppt_y</p:attrName>
                                        </p:attrNameLst>
                                      </p:cBhvr>
                                      <p:rCtr x="5764" y="-20139"/>
                                    </p:animMotion>
                                  </p:childTnLst>
                                </p:cTn>
                              </p:par>
                              <p:par>
                                <p:cTn id="122" presetID="42" presetClass="path" presetSubtype="0" accel="50000" decel="50000" fill="hold" grpId="1" nodeType="withEffect">
                                  <p:stCondLst>
                                    <p:cond delay="0"/>
                                  </p:stCondLst>
                                  <p:childTnLst>
                                    <p:animMotion origin="layout" path="M 4.16667E-6 1.48148E-6 L -0.02691 0.39629 " pathEditMode="relative" rAng="0" ptsTypes="AA">
                                      <p:cBhvr>
                                        <p:cTn id="123" dur="2000" spd="-100000" fill="hold"/>
                                        <p:tgtEl>
                                          <p:spTgt spid="23"/>
                                        </p:tgtEl>
                                        <p:attrNameLst>
                                          <p:attrName>ppt_x</p:attrName>
                                          <p:attrName>ppt_y</p:attrName>
                                        </p:attrNameLst>
                                      </p:cBhvr>
                                      <p:rCtr x="-1354" y="19815"/>
                                    </p:animMotion>
                                  </p:childTnLst>
                                </p:cTn>
                              </p:par>
                              <p:par>
                                <p:cTn id="124" presetID="42" presetClass="path" presetSubtype="0" accel="50000" decel="50000" fill="hold" grpId="1" nodeType="withEffect">
                                  <p:stCondLst>
                                    <p:cond delay="0"/>
                                  </p:stCondLst>
                                  <p:childTnLst>
                                    <p:animMotion origin="layout" path="M 3.05556E-6 -2.59259E-6 L -0.28351 -0.30555 " pathEditMode="relative" rAng="0" ptsTypes="AA">
                                      <p:cBhvr>
                                        <p:cTn id="125" dur="2000" spd="-100000" fill="hold"/>
                                        <p:tgtEl>
                                          <p:spTgt spid="24"/>
                                        </p:tgtEl>
                                        <p:attrNameLst>
                                          <p:attrName>ppt_x</p:attrName>
                                          <p:attrName>ppt_y</p:attrName>
                                        </p:attrNameLst>
                                      </p:cBhvr>
                                      <p:rCtr x="-14184" y="-15278"/>
                                    </p:animMotion>
                                  </p:childTnLst>
                                </p:cTn>
                              </p:par>
                              <p:par>
                                <p:cTn id="126" presetID="42" presetClass="path" presetSubtype="0" accel="50000" decel="50000" fill="hold" grpId="1" nodeType="withEffect">
                                  <p:stCondLst>
                                    <p:cond delay="0"/>
                                  </p:stCondLst>
                                  <p:childTnLst>
                                    <p:animMotion origin="layout" path="M 4.16667E-6 -2.59259E-6 L -0.29219 0.23403 " pathEditMode="relative" rAng="0" ptsTypes="AA">
                                      <p:cBhvr>
                                        <p:cTn id="127" dur="2000" spd="-100000" fill="hold"/>
                                        <p:tgtEl>
                                          <p:spTgt spid="25"/>
                                        </p:tgtEl>
                                        <p:attrNameLst>
                                          <p:attrName>ppt_x</p:attrName>
                                          <p:attrName>ppt_y</p:attrName>
                                        </p:attrNameLst>
                                      </p:cBhvr>
                                      <p:rCtr x="-14618" y="11690"/>
                                    </p:animMotion>
                                  </p:childTnLst>
                                </p:cTn>
                              </p:par>
                              <p:par>
                                <p:cTn id="128" presetID="42" presetClass="path" presetSubtype="0" accel="50000" decel="50000" fill="hold" grpId="1" nodeType="withEffect">
                                  <p:stCondLst>
                                    <p:cond delay="0"/>
                                  </p:stCondLst>
                                  <p:childTnLst>
                                    <p:animMotion origin="layout" path="M 4.16667E-6 4.44444E-6 L -0.34983 0.01481 " pathEditMode="relative" rAng="0" ptsTypes="AA">
                                      <p:cBhvr>
                                        <p:cTn id="129" dur="2000" spd="-100000" fill="hold"/>
                                        <p:tgtEl>
                                          <p:spTgt spid="26"/>
                                        </p:tgtEl>
                                        <p:attrNameLst>
                                          <p:attrName>ppt_x</p:attrName>
                                          <p:attrName>ppt_y</p:attrName>
                                        </p:attrNameLst>
                                      </p:cBhvr>
                                      <p:rCtr x="-17500" y="741"/>
                                    </p:animMotion>
                                  </p:childTnLst>
                                </p:cTn>
                              </p:par>
                              <p:par>
                                <p:cTn id="130" presetID="42" presetClass="path" presetSubtype="0" accel="50000" decel="50000" fill="hold" grpId="1" nodeType="withEffect">
                                  <p:stCondLst>
                                    <p:cond delay="0"/>
                                  </p:stCondLst>
                                  <p:childTnLst>
                                    <p:animMotion origin="layout" path="M -3.33333E-6 2.96296E-6 L 0.32813 -0.17848 " pathEditMode="relative" rAng="0" ptsTypes="AA">
                                      <p:cBhvr>
                                        <p:cTn id="131" dur="2000" spd="-100000" fill="hold"/>
                                        <p:tgtEl>
                                          <p:spTgt spid="27"/>
                                        </p:tgtEl>
                                        <p:attrNameLst>
                                          <p:attrName>ppt_x</p:attrName>
                                          <p:attrName>ppt_y</p:attrName>
                                        </p:attrNameLst>
                                      </p:cBhvr>
                                      <p:rCtr x="16406" y="-8935"/>
                                    </p:animMotion>
                                  </p:childTnLst>
                                </p:cTn>
                              </p:par>
                              <p:par>
                                <p:cTn id="132" presetID="42" presetClass="path" presetSubtype="0" accel="50000" decel="50000" fill="hold" grpId="1" nodeType="withEffect">
                                  <p:stCondLst>
                                    <p:cond delay="0"/>
                                  </p:stCondLst>
                                  <p:childTnLst>
                                    <p:animMotion origin="layout" path="M -5.55556E-7 -4.07407E-6 L 0.28403 0.29885 " pathEditMode="relative" rAng="0" ptsTypes="AA">
                                      <p:cBhvr>
                                        <p:cTn id="133" dur="2000" spd="-100000" fill="hold"/>
                                        <p:tgtEl>
                                          <p:spTgt spid="28"/>
                                        </p:tgtEl>
                                        <p:attrNameLst>
                                          <p:attrName>ppt_x</p:attrName>
                                          <p:attrName>ppt_y</p:attrName>
                                        </p:attrNameLst>
                                      </p:cBhvr>
                                      <p:rCtr x="14201" y="14931"/>
                                    </p:animMotion>
                                  </p:childTnLst>
                                </p:cTn>
                              </p:par>
                            </p:childTnLst>
                          </p:cTn>
                        </p:par>
                        <p:par>
                          <p:cTn id="134" fill="hold">
                            <p:stCondLst>
                              <p:cond delay="2000"/>
                            </p:stCondLst>
                            <p:childTnLst>
                              <p:par>
                                <p:cTn id="135" presetID="10" presetClass="exit" presetSubtype="0" fill="hold" grpId="1" nodeType="afterEffect">
                                  <p:stCondLst>
                                    <p:cond delay="0"/>
                                  </p:stCondLst>
                                  <p:childTnLst>
                                    <p:animEffect transition="out" filter="fade">
                                      <p:cBhvr>
                                        <p:cTn id="136" dur="250"/>
                                        <p:tgtEl>
                                          <p:spTgt spid="31"/>
                                        </p:tgtEl>
                                      </p:cBhvr>
                                    </p:animEffect>
                                    <p:set>
                                      <p:cBhvr>
                                        <p:cTn id="137" dur="1" fill="hold">
                                          <p:stCondLst>
                                            <p:cond delay="249"/>
                                          </p:stCondLst>
                                        </p:cTn>
                                        <p:tgtEl>
                                          <p:spTgt spid="31"/>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3" presetClass="exit" presetSubtype="544" fill="hold" grpId="2" nodeType="clickEffect">
                                  <p:stCondLst>
                                    <p:cond delay="0"/>
                                  </p:stCondLst>
                                  <p:childTnLst>
                                    <p:anim calcmode="lin" valueType="num">
                                      <p:cBhvr>
                                        <p:cTn id="141" dur="750"/>
                                        <p:tgtEl>
                                          <p:spTgt spid="22"/>
                                        </p:tgtEl>
                                        <p:attrNameLst>
                                          <p:attrName>ppt_w</p:attrName>
                                        </p:attrNameLst>
                                      </p:cBhvr>
                                      <p:tavLst>
                                        <p:tav tm="0">
                                          <p:val>
                                            <p:strVal val="ppt_w"/>
                                          </p:val>
                                        </p:tav>
                                        <p:tav tm="100000">
                                          <p:val>
                                            <p:fltVal val="0"/>
                                          </p:val>
                                        </p:tav>
                                      </p:tavLst>
                                    </p:anim>
                                    <p:anim calcmode="lin" valueType="num">
                                      <p:cBhvr>
                                        <p:cTn id="142" dur="750"/>
                                        <p:tgtEl>
                                          <p:spTgt spid="22"/>
                                        </p:tgtEl>
                                        <p:attrNameLst>
                                          <p:attrName>ppt_h</p:attrName>
                                        </p:attrNameLst>
                                      </p:cBhvr>
                                      <p:tavLst>
                                        <p:tav tm="0">
                                          <p:val>
                                            <p:strVal val="ppt_h"/>
                                          </p:val>
                                        </p:tav>
                                        <p:tav tm="100000">
                                          <p:val>
                                            <p:fltVal val="0"/>
                                          </p:val>
                                        </p:tav>
                                      </p:tavLst>
                                    </p:anim>
                                    <p:anim calcmode="lin" valueType="num">
                                      <p:cBhvr>
                                        <p:cTn id="143" dur="750"/>
                                        <p:tgtEl>
                                          <p:spTgt spid="22"/>
                                        </p:tgtEl>
                                        <p:attrNameLst>
                                          <p:attrName>ppt_x</p:attrName>
                                        </p:attrNameLst>
                                      </p:cBhvr>
                                      <p:tavLst>
                                        <p:tav tm="0">
                                          <p:val>
                                            <p:strVal val="ppt_x"/>
                                          </p:val>
                                        </p:tav>
                                        <p:tav tm="100000">
                                          <p:val>
                                            <p:fltVal val="0.5"/>
                                          </p:val>
                                        </p:tav>
                                      </p:tavLst>
                                    </p:anim>
                                    <p:anim calcmode="lin" valueType="num">
                                      <p:cBhvr>
                                        <p:cTn id="144" dur="750"/>
                                        <p:tgtEl>
                                          <p:spTgt spid="22"/>
                                        </p:tgtEl>
                                        <p:attrNameLst>
                                          <p:attrName>ppt_y</p:attrName>
                                        </p:attrNameLst>
                                      </p:cBhvr>
                                      <p:tavLst>
                                        <p:tav tm="0">
                                          <p:val>
                                            <p:strVal val="ppt_y"/>
                                          </p:val>
                                        </p:tav>
                                        <p:tav tm="100000">
                                          <p:val>
                                            <p:fltVal val="0.5"/>
                                          </p:val>
                                        </p:tav>
                                      </p:tavLst>
                                    </p:anim>
                                    <p:set>
                                      <p:cBhvr>
                                        <p:cTn id="145" dur="1" fill="hold">
                                          <p:stCondLst>
                                            <p:cond delay="749"/>
                                          </p:stCondLst>
                                        </p:cTn>
                                        <p:tgtEl>
                                          <p:spTgt spid="22"/>
                                        </p:tgtEl>
                                        <p:attrNameLst>
                                          <p:attrName>style.visibility</p:attrName>
                                        </p:attrNameLst>
                                      </p:cBhvr>
                                      <p:to>
                                        <p:strVal val="hidden"/>
                                      </p:to>
                                    </p:set>
                                  </p:childTnLst>
                                </p:cTn>
                              </p:par>
                              <p:par>
                                <p:cTn id="146" presetID="23" presetClass="exit" presetSubtype="544" fill="hold" grpId="2" nodeType="withEffect">
                                  <p:stCondLst>
                                    <p:cond delay="0"/>
                                  </p:stCondLst>
                                  <p:childTnLst>
                                    <p:anim calcmode="lin" valueType="num">
                                      <p:cBhvr>
                                        <p:cTn id="147" dur="750"/>
                                        <p:tgtEl>
                                          <p:spTgt spid="23"/>
                                        </p:tgtEl>
                                        <p:attrNameLst>
                                          <p:attrName>ppt_w</p:attrName>
                                        </p:attrNameLst>
                                      </p:cBhvr>
                                      <p:tavLst>
                                        <p:tav tm="0">
                                          <p:val>
                                            <p:strVal val="ppt_w"/>
                                          </p:val>
                                        </p:tav>
                                        <p:tav tm="100000">
                                          <p:val>
                                            <p:fltVal val="0"/>
                                          </p:val>
                                        </p:tav>
                                      </p:tavLst>
                                    </p:anim>
                                    <p:anim calcmode="lin" valueType="num">
                                      <p:cBhvr>
                                        <p:cTn id="148" dur="750"/>
                                        <p:tgtEl>
                                          <p:spTgt spid="23"/>
                                        </p:tgtEl>
                                        <p:attrNameLst>
                                          <p:attrName>ppt_h</p:attrName>
                                        </p:attrNameLst>
                                      </p:cBhvr>
                                      <p:tavLst>
                                        <p:tav tm="0">
                                          <p:val>
                                            <p:strVal val="ppt_h"/>
                                          </p:val>
                                        </p:tav>
                                        <p:tav tm="100000">
                                          <p:val>
                                            <p:fltVal val="0"/>
                                          </p:val>
                                        </p:tav>
                                      </p:tavLst>
                                    </p:anim>
                                    <p:anim calcmode="lin" valueType="num">
                                      <p:cBhvr>
                                        <p:cTn id="149" dur="750"/>
                                        <p:tgtEl>
                                          <p:spTgt spid="23"/>
                                        </p:tgtEl>
                                        <p:attrNameLst>
                                          <p:attrName>ppt_x</p:attrName>
                                        </p:attrNameLst>
                                      </p:cBhvr>
                                      <p:tavLst>
                                        <p:tav tm="0">
                                          <p:val>
                                            <p:strVal val="ppt_x"/>
                                          </p:val>
                                        </p:tav>
                                        <p:tav tm="100000">
                                          <p:val>
                                            <p:fltVal val="0.5"/>
                                          </p:val>
                                        </p:tav>
                                      </p:tavLst>
                                    </p:anim>
                                    <p:anim calcmode="lin" valueType="num">
                                      <p:cBhvr>
                                        <p:cTn id="150" dur="750"/>
                                        <p:tgtEl>
                                          <p:spTgt spid="23"/>
                                        </p:tgtEl>
                                        <p:attrNameLst>
                                          <p:attrName>ppt_y</p:attrName>
                                        </p:attrNameLst>
                                      </p:cBhvr>
                                      <p:tavLst>
                                        <p:tav tm="0">
                                          <p:val>
                                            <p:strVal val="ppt_y"/>
                                          </p:val>
                                        </p:tav>
                                        <p:tav tm="100000">
                                          <p:val>
                                            <p:fltVal val="0.5"/>
                                          </p:val>
                                        </p:tav>
                                      </p:tavLst>
                                    </p:anim>
                                    <p:set>
                                      <p:cBhvr>
                                        <p:cTn id="151" dur="1" fill="hold">
                                          <p:stCondLst>
                                            <p:cond delay="749"/>
                                          </p:stCondLst>
                                        </p:cTn>
                                        <p:tgtEl>
                                          <p:spTgt spid="23"/>
                                        </p:tgtEl>
                                        <p:attrNameLst>
                                          <p:attrName>style.visibility</p:attrName>
                                        </p:attrNameLst>
                                      </p:cBhvr>
                                      <p:to>
                                        <p:strVal val="hidden"/>
                                      </p:to>
                                    </p:set>
                                  </p:childTnLst>
                                </p:cTn>
                              </p:par>
                              <p:par>
                                <p:cTn id="152" presetID="23" presetClass="exit" presetSubtype="544" fill="hold" grpId="2" nodeType="withEffect">
                                  <p:stCondLst>
                                    <p:cond delay="0"/>
                                  </p:stCondLst>
                                  <p:childTnLst>
                                    <p:anim calcmode="lin" valueType="num">
                                      <p:cBhvr>
                                        <p:cTn id="153" dur="750"/>
                                        <p:tgtEl>
                                          <p:spTgt spid="24"/>
                                        </p:tgtEl>
                                        <p:attrNameLst>
                                          <p:attrName>ppt_w</p:attrName>
                                        </p:attrNameLst>
                                      </p:cBhvr>
                                      <p:tavLst>
                                        <p:tav tm="0">
                                          <p:val>
                                            <p:strVal val="ppt_w"/>
                                          </p:val>
                                        </p:tav>
                                        <p:tav tm="100000">
                                          <p:val>
                                            <p:fltVal val="0"/>
                                          </p:val>
                                        </p:tav>
                                      </p:tavLst>
                                    </p:anim>
                                    <p:anim calcmode="lin" valueType="num">
                                      <p:cBhvr>
                                        <p:cTn id="154" dur="750"/>
                                        <p:tgtEl>
                                          <p:spTgt spid="24"/>
                                        </p:tgtEl>
                                        <p:attrNameLst>
                                          <p:attrName>ppt_h</p:attrName>
                                        </p:attrNameLst>
                                      </p:cBhvr>
                                      <p:tavLst>
                                        <p:tav tm="0">
                                          <p:val>
                                            <p:strVal val="ppt_h"/>
                                          </p:val>
                                        </p:tav>
                                        <p:tav tm="100000">
                                          <p:val>
                                            <p:fltVal val="0"/>
                                          </p:val>
                                        </p:tav>
                                      </p:tavLst>
                                    </p:anim>
                                    <p:anim calcmode="lin" valueType="num">
                                      <p:cBhvr>
                                        <p:cTn id="155" dur="750"/>
                                        <p:tgtEl>
                                          <p:spTgt spid="24"/>
                                        </p:tgtEl>
                                        <p:attrNameLst>
                                          <p:attrName>ppt_x</p:attrName>
                                        </p:attrNameLst>
                                      </p:cBhvr>
                                      <p:tavLst>
                                        <p:tav tm="0">
                                          <p:val>
                                            <p:strVal val="ppt_x"/>
                                          </p:val>
                                        </p:tav>
                                        <p:tav tm="100000">
                                          <p:val>
                                            <p:fltVal val="0.5"/>
                                          </p:val>
                                        </p:tav>
                                      </p:tavLst>
                                    </p:anim>
                                    <p:anim calcmode="lin" valueType="num">
                                      <p:cBhvr>
                                        <p:cTn id="156" dur="750"/>
                                        <p:tgtEl>
                                          <p:spTgt spid="24"/>
                                        </p:tgtEl>
                                        <p:attrNameLst>
                                          <p:attrName>ppt_y</p:attrName>
                                        </p:attrNameLst>
                                      </p:cBhvr>
                                      <p:tavLst>
                                        <p:tav tm="0">
                                          <p:val>
                                            <p:strVal val="ppt_y"/>
                                          </p:val>
                                        </p:tav>
                                        <p:tav tm="100000">
                                          <p:val>
                                            <p:fltVal val="0.5"/>
                                          </p:val>
                                        </p:tav>
                                      </p:tavLst>
                                    </p:anim>
                                    <p:set>
                                      <p:cBhvr>
                                        <p:cTn id="157" dur="1" fill="hold">
                                          <p:stCondLst>
                                            <p:cond delay="749"/>
                                          </p:stCondLst>
                                        </p:cTn>
                                        <p:tgtEl>
                                          <p:spTgt spid="24"/>
                                        </p:tgtEl>
                                        <p:attrNameLst>
                                          <p:attrName>style.visibility</p:attrName>
                                        </p:attrNameLst>
                                      </p:cBhvr>
                                      <p:to>
                                        <p:strVal val="hidden"/>
                                      </p:to>
                                    </p:set>
                                  </p:childTnLst>
                                </p:cTn>
                              </p:par>
                              <p:par>
                                <p:cTn id="158" presetID="23" presetClass="exit" presetSubtype="544" fill="hold" grpId="2" nodeType="withEffect">
                                  <p:stCondLst>
                                    <p:cond delay="0"/>
                                  </p:stCondLst>
                                  <p:childTnLst>
                                    <p:anim calcmode="lin" valueType="num">
                                      <p:cBhvr>
                                        <p:cTn id="159" dur="750"/>
                                        <p:tgtEl>
                                          <p:spTgt spid="25"/>
                                        </p:tgtEl>
                                        <p:attrNameLst>
                                          <p:attrName>ppt_w</p:attrName>
                                        </p:attrNameLst>
                                      </p:cBhvr>
                                      <p:tavLst>
                                        <p:tav tm="0">
                                          <p:val>
                                            <p:strVal val="ppt_w"/>
                                          </p:val>
                                        </p:tav>
                                        <p:tav tm="100000">
                                          <p:val>
                                            <p:fltVal val="0"/>
                                          </p:val>
                                        </p:tav>
                                      </p:tavLst>
                                    </p:anim>
                                    <p:anim calcmode="lin" valueType="num">
                                      <p:cBhvr>
                                        <p:cTn id="160" dur="750"/>
                                        <p:tgtEl>
                                          <p:spTgt spid="25"/>
                                        </p:tgtEl>
                                        <p:attrNameLst>
                                          <p:attrName>ppt_h</p:attrName>
                                        </p:attrNameLst>
                                      </p:cBhvr>
                                      <p:tavLst>
                                        <p:tav tm="0">
                                          <p:val>
                                            <p:strVal val="ppt_h"/>
                                          </p:val>
                                        </p:tav>
                                        <p:tav tm="100000">
                                          <p:val>
                                            <p:fltVal val="0"/>
                                          </p:val>
                                        </p:tav>
                                      </p:tavLst>
                                    </p:anim>
                                    <p:anim calcmode="lin" valueType="num">
                                      <p:cBhvr>
                                        <p:cTn id="161" dur="750"/>
                                        <p:tgtEl>
                                          <p:spTgt spid="25"/>
                                        </p:tgtEl>
                                        <p:attrNameLst>
                                          <p:attrName>ppt_x</p:attrName>
                                        </p:attrNameLst>
                                      </p:cBhvr>
                                      <p:tavLst>
                                        <p:tav tm="0">
                                          <p:val>
                                            <p:strVal val="ppt_x"/>
                                          </p:val>
                                        </p:tav>
                                        <p:tav tm="100000">
                                          <p:val>
                                            <p:fltVal val="0.5"/>
                                          </p:val>
                                        </p:tav>
                                      </p:tavLst>
                                    </p:anim>
                                    <p:anim calcmode="lin" valueType="num">
                                      <p:cBhvr>
                                        <p:cTn id="162" dur="750"/>
                                        <p:tgtEl>
                                          <p:spTgt spid="25"/>
                                        </p:tgtEl>
                                        <p:attrNameLst>
                                          <p:attrName>ppt_y</p:attrName>
                                        </p:attrNameLst>
                                      </p:cBhvr>
                                      <p:tavLst>
                                        <p:tav tm="0">
                                          <p:val>
                                            <p:strVal val="ppt_y"/>
                                          </p:val>
                                        </p:tav>
                                        <p:tav tm="100000">
                                          <p:val>
                                            <p:fltVal val="0.5"/>
                                          </p:val>
                                        </p:tav>
                                      </p:tavLst>
                                    </p:anim>
                                    <p:set>
                                      <p:cBhvr>
                                        <p:cTn id="163" dur="1" fill="hold">
                                          <p:stCondLst>
                                            <p:cond delay="749"/>
                                          </p:stCondLst>
                                        </p:cTn>
                                        <p:tgtEl>
                                          <p:spTgt spid="25"/>
                                        </p:tgtEl>
                                        <p:attrNameLst>
                                          <p:attrName>style.visibility</p:attrName>
                                        </p:attrNameLst>
                                      </p:cBhvr>
                                      <p:to>
                                        <p:strVal val="hidden"/>
                                      </p:to>
                                    </p:set>
                                  </p:childTnLst>
                                </p:cTn>
                              </p:par>
                              <p:par>
                                <p:cTn id="164" presetID="23" presetClass="exit" presetSubtype="544" fill="hold" grpId="2" nodeType="withEffect">
                                  <p:stCondLst>
                                    <p:cond delay="0"/>
                                  </p:stCondLst>
                                  <p:childTnLst>
                                    <p:anim calcmode="lin" valueType="num">
                                      <p:cBhvr>
                                        <p:cTn id="165" dur="750"/>
                                        <p:tgtEl>
                                          <p:spTgt spid="26"/>
                                        </p:tgtEl>
                                        <p:attrNameLst>
                                          <p:attrName>ppt_w</p:attrName>
                                        </p:attrNameLst>
                                      </p:cBhvr>
                                      <p:tavLst>
                                        <p:tav tm="0">
                                          <p:val>
                                            <p:strVal val="ppt_w"/>
                                          </p:val>
                                        </p:tav>
                                        <p:tav tm="100000">
                                          <p:val>
                                            <p:fltVal val="0"/>
                                          </p:val>
                                        </p:tav>
                                      </p:tavLst>
                                    </p:anim>
                                    <p:anim calcmode="lin" valueType="num">
                                      <p:cBhvr>
                                        <p:cTn id="166" dur="750"/>
                                        <p:tgtEl>
                                          <p:spTgt spid="26"/>
                                        </p:tgtEl>
                                        <p:attrNameLst>
                                          <p:attrName>ppt_h</p:attrName>
                                        </p:attrNameLst>
                                      </p:cBhvr>
                                      <p:tavLst>
                                        <p:tav tm="0">
                                          <p:val>
                                            <p:strVal val="ppt_h"/>
                                          </p:val>
                                        </p:tav>
                                        <p:tav tm="100000">
                                          <p:val>
                                            <p:fltVal val="0"/>
                                          </p:val>
                                        </p:tav>
                                      </p:tavLst>
                                    </p:anim>
                                    <p:anim calcmode="lin" valueType="num">
                                      <p:cBhvr>
                                        <p:cTn id="167" dur="750"/>
                                        <p:tgtEl>
                                          <p:spTgt spid="26"/>
                                        </p:tgtEl>
                                        <p:attrNameLst>
                                          <p:attrName>ppt_x</p:attrName>
                                        </p:attrNameLst>
                                      </p:cBhvr>
                                      <p:tavLst>
                                        <p:tav tm="0">
                                          <p:val>
                                            <p:strVal val="ppt_x"/>
                                          </p:val>
                                        </p:tav>
                                        <p:tav tm="100000">
                                          <p:val>
                                            <p:fltVal val="0.5"/>
                                          </p:val>
                                        </p:tav>
                                      </p:tavLst>
                                    </p:anim>
                                    <p:anim calcmode="lin" valueType="num">
                                      <p:cBhvr>
                                        <p:cTn id="168" dur="750"/>
                                        <p:tgtEl>
                                          <p:spTgt spid="26"/>
                                        </p:tgtEl>
                                        <p:attrNameLst>
                                          <p:attrName>ppt_y</p:attrName>
                                        </p:attrNameLst>
                                      </p:cBhvr>
                                      <p:tavLst>
                                        <p:tav tm="0">
                                          <p:val>
                                            <p:strVal val="ppt_y"/>
                                          </p:val>
                                        </p:tav>
                                        <p:tav tm="100000">
                                          <p:val>
                                            <p:fltVal val="0.5"/>
                                          </p:val>
                                        </p:tav>
                                      </p:tavLst>
                                    </p:anim>
                                    <p:set>
                                      <p:cBhvr>
                                        <p:cTn id="169" dur="1" fill="hold">
                                          <p:stCondLst>
                                            <p:cond delay="749"/>
                                          </p:stCondLst>
                                        </p:cTn>
                                        <p:tgtEl>
                                          <p:spTgt spid="26"/>
                                        </p:tgtEl>
                                        <p:attrNameLst>
                                          <p:attrName>style.visibility</p:attrName>
                                        </p:attrNameLst>
                                      </p:cBhvr>
                                      <p:to>
                                        <p:strVal val="hidden"/>
                                      </p:to>
                                    </p:set>
                                  </p:childTnLst>
                                </p:cTn>
                              </p:par>
                              <p:par>
                                <p:cTn id="170" presetID="23" presetClass="exit" presetSubtype="544" fill="hold" grpId="2" nodeType="withEffect">
                                  <p:stCondLst>
                                    <p:cond delay="0"/>
                                  </p:stCondLst>
                                  <p:childTnLst>
                                    <p:anim calcmode="lin" valueType="num">
                                      <p:cBhvr>
                                        <p:cTn id="171" dur="750"/>
                                        <p:tgtEl>
                                          <p:spTgt spid="27"/>
                                        </p:tgtEl>
                                        <p:attrNameLst>
                                          <p:attrName>ppt_w</p:attrName>
                                        </p:attrNameLst>
                                      </p:cBhvr>
                                      <p:tavLst>
                                        <p:tav tm="0">
                                          <p:val>
                                            <p:strVal val="ppt_w"/>
                                          </p:val>
                                        </p:tav>
                                        <p:tav tm="100000">
                                          <p:val>
                                            <p:fltVal val="0"/>
                                          </p:val>
                                        </p:tav>
                                      </p:tavLst>
                                    </p:anim>
                                    <p:anim calcmode="lin" valueType="num">
                                      <p:cBhvr>
                                        <p:cTn id="172" dur="750"/>
                                        <p:tgtEl>
                                          <p:spTgt spid="27"/>
                                        </p:tgtEl>
                                        <p:attrNameLst>
                                          <p:attrName>ppt_h</p:attrName>
                                        </p:attrNameLst>
                                      </p:cBhvr>
                                      <p:tavLst>
                                        <p:tav tm="0">
                                          <p:val>
                                            <p:strVal val="ppt_h"/>
                                          </p:val>
                                        </p:tav>
                                        <p:tav tm="100000">
                                          <p:val>
                                            <p:fltVal val="0"/>
                                          </p:val>
                                        </p:tav>
                                      </p:tavLst>
                                    </p:anim>
                                    <p:anim calcmode="lin" valueType="num">
                                      <p:cBhvr>
                                        <p:cTn id="173" dur="750"/>
                                        <p:tgtEl>
                                          <p:spTgt spid="27"/>
                                        </p:tgtEl>
                                        <p:attrNameLst>
                                          <p:attrName>ppt_x</p:attrName>
                                        </p:attrNameLst>
                                      </p:cBhvr>
                                      <p:tavLst>
                                        <p:tav tm="0">
                                          <p:val>
                                            <p:strVal val="ppt_x"/>
                                          </p:val>
                                        </p:tav>
                                        <p:tav tm="100000">
                                          <p:val>
                                            <p:fltVal val="0.5"/>
                                          </p:val>
                                        </p:tav>
                                      </p:tavLst>
                                    </p:anim>
                                    <p:anim calcmode="lin" valueType="num">
                                      <p:cBhvr>
                                        <p:cTn id="174" dur="750"/>
                                        <p:tgtEl>
                                          <p:spTgt spid="27"/>
                                        </p:tgtEl>
                                        <p:attrNameLst>
                                          <p:attrName>ppt_y</p:attrName>
                                        </p:attrNameLst>
                                      </p:cBhvr>
                                      <p:tavLst>
                                        <p:tav tm="0">
                                          <p:val>
                                            <p:strVal val="ppt_y"/>
                                          </p:val>
                                        </p:tav>
                                        <p:tav tm="100000">
                                          <p:val>
                                            <p:fltVal val="0.5"/>
                                          </p:val>
                                        </p:tav>
                                      </p:tavLst>
                                    </p:anim>
                                    <p:set>
                                      <p:cBhvr>
                                        <p:cTn id="175" dur="1" fill="hold">
                                          <p:stCondLst>
                                            <p:cond delay="749"/>
                                          </p:stCondLst>
                                        </p:cTn>
                                        <p:tgtEl>
                                          <p:spTgt spid="27"/>
                                        </p:tgtEl>
                                        <p:attrNameLst>
                                          <p:attrName>style.visibility</p:attrName>
                                        </p:attrNameLst>
                                      </p:cBhvr>
                                      <p:to>
                                        <p:strVal val="hidden"/>
                                      </p:to>
                                    </p:set>
                                  </p:childTnLst>
                                </p:cTn>
                              </p:par>
                              <p:par>
                                <p:cTn id="176" presetID="23" presetClass="exit" presetSubtype="544" fill="hold" grpId="2" nodeType="withEffect">
                                  <p:stCondLst>
                                    <p:cond delay="0"/>
                                  </p:stCondLst>
                                  <p:childTnLst>
                                    <p:anim calcmode="lin" valueType="num">
                                      <p:cBhvr>
                                        <p:cTn id="177" dur="750"/>
                                        <p:tgtEl>
                                          <p:spTgt spid="28"/>
                                        </p:tgtEl>
                                        <p:attrNameLst>
                                          <p:attrName>ppt_w</p:attrName>
                                        </p:attrNameLst>
                                      </p:cBhvr>
                                      <p:tavLst>
                                        <p:tav tm="0">
                                          <p:val>
                                            <p:strVal val="ppt_w"/>
                                          </p:val>
                                        </p:tav>
                                        <p:tav tm="100000">
                                          <p:val>
                                            <p:fltVal val="0"/>
                                          </p:val>
                                        </p:tav>
                                      </p:tavLst>
                                    </p:anim>
                                    <p:anim calcmode="lin" valueType="num">
                                      <p:cBhvr>
                                        <p:cTn id="178" dur="750"/>
                                        <p:tgtEl>
                                          <p:spTgt spid="28"/>
                                        </p:tgtEl>
                                        <p:attrNameLst>
                                          <p:attrName>ppt_h</p:attrName>
                                        </p:attrNameLst>
                                      </p:cBhvr>
                                      <p:tavLst>
                                        <p:tav tm="0">
                                          <p:val>
                                            <p:strVal val="ppt_h"/>
                                          </p:val>
                                        </p:tav>
                                        <p:tav tm="100000">
                                          <p:val>
                                            <p:fltVal val="0"/>
                                          </p:val>
                                        </p:tav>
                                      </p:tavLst>
                                    </p:anim>
                                    <p:anim calcmode="lin" valueType="num">
                                      <p:cBhvr>
                                        <p:cTn id="179" dur="750"/>
                                        <p:tgtEl>
                                          <p:spTgt spid="28"/>
                                        </p:tgtEl>
                                        <p:attrNameLst>
                                          <p:attrName>ppt_x</p:attrName>
                                        </p:attrNameLst>
                                      </p:cBhvr>
                                      <p:tavLst>
                                        <p:tav tm="0">
                                          <p:val>
                                            <p:strVal val="ppt_x"/>
                                          </p:val>
                                        </p:tav>
                                        <p:tav tm="100000">
                                          <p:val>
                                            <p:fltVal val="0.5"/>
                                          </p:val>
                                        </p:tav>
                                      </p:tavLst>
                                    </p:anim>
                                    <p:anim calcmode="lin" valueType="num">
                                      <p:cBhvr>
                                        <p:cTn id="180" dur="750"/>
                                        <p:tgtEl>
                                          <p:spTgt spid="28"/>
                                        </p:tgtEl>
                                        <p:attrNameLst>
                                          <p:attrName>ppt_y</p:attrName>
                                        </p:attrNameLst>
                                      </p:cBhvr>
                                      <p:tavLst>
                                        <p:tav tm="0">
                                          <p:val>
                                            <p:strVal val="ppt_y"/>
                                          </p:val>
                                        </p:tav>
                                        <p:tav tm="100000">
                                          <p:val>
                                            <p:fltVal val="0.5"/>
                                          </p:val>
                                        </p:tav>
                                      </p:tavLst>
                                    </p:anim>
                                    <p:set>
                                      <p:cBhvr>
                                        <p:cTn id="181" dur="1" fill="hold">
                                          <p:stCondLst>
                                            <p:cond delay="74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074" grpId="0"/>
      <p:bldP spid="3074" grpId="1"/>
      <p:bldP spid="13" grpId="0"/>
      <p:bldP spid="13" grpId="1"/>
      <p:bldP spid="13" grpId="2"/>
      <p:bldP spid="13" grpId="3"/>
      <p:bldP spid="14" grpId="0" animBg="1"/>
      <p:bldP spid="14" grpId="1" animBg="1"/>
      <p:bldP spid="4" grpId="0"/>
      <p:bldP spid="15" grpId="0"/>
      <p:bldP spid="16" grpId="0"/>
      <p:bldP spid="16" grpId="1"/>
      <p:bldP spid="16" grpId="2"/>
      <p:bldP spid="16" grpId="3"/>
      <p:bldP spid="17" grpId="0"/>
      <p:bldP spid="17" grpId="1"/>
      <p:bldP spid="17" grpId="2"/>
      <p:bldP spid="17" grpId="3"/>
      <p:bldP spid="18" grpId="0"/>
      <p:bldP spid="18" grpId="1"/>
      <p:bldP spid="18" grpId="2"/>
      <p:bldP spid="18" grpId="3"/>
      <p:bldP spid="19" grpId="0"/>
      <p:bldP spid="19" grpId="1"/>
      <p:bldP spid="19" grpId="2"/>
      <p:bldP spid="19" grpId="3"/>
      <p:bldP spid="20" grpId="0"/>
      <p:bldP spid="20" grpId="1"/>
      <p:bldP spid="20" grpId="2"/>
      <p:bldP spid="20" grpId="3"/>
      <p:bldP spid="21" grpId="0"/>
      <p:bldP spid="21" grpId="1"/>
      <p:bldP spid="21" grpId="2"/>
      <p:bldP spid="21" grpId="3"/>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31" grpId="0" animBg="1"/>
      <p:bldP spid="3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1A7CFD-DA89-4EDC-ACC6-300AD17C2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C23F1F62-701C-4DD7-AD3C-6123EB3A2BF4}"/>
              </a:ext>
            </a:extLst>
          </p:cNvPr>
          <p:cNvSpPr txBox="1">
            <a:spLocks/>
          </p:cNvSpPr>
          <p:nvPr/>
        </p:nvSpPr>
        <p:spPr>
          <a:xfrm>
            <a:off x="1233304" y="302418"/>
            <a:ext cx="4196862" cy="7578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doers of the word</a:t>
            </a:r>
          </a:p>
        </p:txBody>
      </p:sp>
      <p:sp>
        <p:nvSpPr>
          <p:cNvPr id="7" name="Title 1">
            <a:extLst>
              <a:ext uri="{FF2B5EF4-FFF2-40B4-BE49-F238E27FC236}">
                <a16:creationId xmlns:a16="http://schemas.microsoft.com/office/drawing/2014/main" id="{E26B9511-5EF6-43FF-BF43-D17BD500D103}"/>
              </a:ext>
            </a:extLst>
          </p:cNvPr>
          <p:cNvSpPr txBox="1">
            <a:spLocks/>
          </p:cNvSpPr>
          <p:nvPr/>
        </p:nvSpPr>
        <p:spPr>
          <a:xfrm>
            <a:off x="5474676" y="4166453"/>
            <a:ext cx="2984723" cy="7109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continues in it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be doers of the word, and not hearers only, deceiving yourselves. For if anyone is a hearer of the word and not a doer, he is like a man observing his natural face in a mirror; for he observes himself, goes away, and immediately forgets what kind of man he was. But he who looks into the perfect law of liberty and continues in it, and is not a forgetful hearer but a doer of the work, this one will be blessed in what he does. </a:t>
            </a:r>
            <a:r>
              <a:rPr lang="en-US" altLang="en-US" sz="3200" b="1"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1:22-25 </a:t>
            </a:r>
          </a:p>
        </p:txBody>
      </p:sp>
      <p:sp>
        <p:nvSpPr>
          <p:cNvPr id="4" name="Rectangle 2">
            <a:extLst>
              <a:ext uri="{FF2B5EF4-FFF2-40B4-BE49-F238E27FC236}">
                <a16:creationId xmlns:a16="http://schemas.microsoft.com/office/drawing/2014/main" id="{AEDDB669-0D20-4FED-B86F-35386722C8F8}"/>
              </a:ext>
            </a:extLst>
          </p:cNvPr>
          <p:cNvSpPr txBox="1">
            <a:spLocks noChangeArrowheads="1"/>
          </p:cNvSpPr>
          <p:nvPr/>
        </p:nvSpPr>
        <p:spPr bwMode="auto">
          <a:xfrm>
            <a:off x="1085720" y="2513726"/>
            <a:ext cx="1539933"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mirror</a:t>
            </a:r>
            <a:endParaRPr lang="en-US" altLang="en-US" sz="3600" b="1" i="1" kern="0" dirty="0">
              <a:ln w="3175"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5640BD59-24F0-415E-8FB7-EB2A7C0989EB}"/>
              </a:ext>
            </a:extLst>
          </p:cNvPr>
          <p:cNvSpPr txBox="1">
            <a:spLocks noChangeArrowheads="1"/>
          </p:cNvSpPr>
          <p:nvPr/>
        </p:nvSpPr>
        <p:spPr bwMode="auto">
          <a:xfrm>
            <a:off x="739644" y="3073400"/>
            <a:ext cx="1771780" cy="73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mirror</a:t>
            </a:r>
          </a:p>
        </p:txBody>
      </p:sp>
      <p:sp>
        <p:nvSpPr>
          <p:cNvPr id="8" name="Rectangle 12">
            <a:extLst>
              <a:ext uri="{FF2B5EF4-FFF2-40B4-BE49-F238E27FC236}">
                <a16:creationId xmlns:a16="http://schemas.microsoft.com/office/drawing/2014/main" id="{663507AE-A8E7-41FC-B92A-B55261601CD7}"/>
              </a:ext>
            </a:extLst>
          </p:cNvPr>
          <p:cNvSpPr>
            <a:spLocks noChangeArrowheads="1"/>
          </p:cNvSpPr>
          <p:nvPr/>
        </p:nvSpPr>
        <p:spPr bwMode="auto">
          <a:xfrm>
            <a:off x="2534284" y="2999677"/>
            <a:ext cx="4111842" cy="816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3600" b="1" dirty="0">
                <a:ln>
                  <a:solidFill>
                    <a:schemeClr val="bg1"/>
                  </a:solidFill>
                </a:ln>
                <a:effectLst>
                  <a:glow rad="127000">
                    <a:schemeClr val="tx1"/>
                  </a:glow>
                </a:effectLst>
                <a:latin typeface="Calibri" panose="020F0502020204030204" pitchFamily="34" charset="0"/>
              </a:rPr>
              <a:t>immediately forgets</a:t>
            </a:r>
            <a:endParaRPr lang="en-US" altLang="en-US" sz="3600" b="1" i="1" dirty="0">
              <a:ln>
                <a:solidFill>
                  <a:schemeClr val="bg1"/>
                </a:solidFill>
              </a:ln>
              <a:effectLst>
                <a:glow rad="127000">
                  <a:schemeClr val="tx1"/>
                </a:glow>
              </a:effectLst>
              <a:latin typeface="Calibri" panose="020F0502020204030204" pitchFamily="34" charset="0"/>
            </a:endParaRPr>
          </a:p>
        </p:txBody>
      </p:sp>
      <p:sp>
        <p:nvSpPr>
          <p:cNvPr id="9" name="Rectangle 12">
            <a:extLst>
              <a:ext uri="{FF2B5EF4-FFF2-40B4-BE49-F238E27FC236}">
                <a16:creationId xmlns:a16="http://schemas.microsoft.com/office/drawing/2014/main" id="{970E99DF-B005-49AC-A977-CE071D9CF48F}"/>
              </a:ext>
            </a:extLst>
          </p:cNvPr>
          <p:cNvSpPr>
            <a:spLocks noChangeArrowheads="1"/>
          </p:cNvSpPr>
          <p:nvPr/>
        </p:nvSpPr>
        <p:spPr bwMode="auto">
          <a:xfrm>
            <a:off x="2743199" y="4716967"/>
            <a:ext cx="3386253" cy="701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3600" b="1" dirty="0">
                <a:ln>
                  <a:solidFill>
                    <a:schemeClr val="bg1"/>
                  </a:solidFill>
                </a:ln>
                <a:effectLst>
                  <a:glow rad="127000">
                    <a:schemeClr val="tx1"/>
                  </a:glow>
                </a:effectLst>
                <a:latin typeface="Calibri" panose="020F0502020204030204" pitchFamily="34" charset="0"/>
              </a:rPr>
              <a:t>forgetful hearer</a:t>
            </a:r>
            <a:endParaRPr lang="en-US" altLang="en-US" sz="3600" b="1" i="1" dirty="0">
              <a:ln>
                <a:solidFill>
                  <a:schemeClr val="bg1"/>
                </a:solidFill>
              </a:ln>
              <a:effectLst>
                <a:glow rad="127000">
                  <a:schemeClr val="tx1"/>
                </a:glow>
              </a:effectLst>
              <a:latin typeface="Calibri" panose="020F0502020204030204" pitchFamily="34" charset="0"/>
            </a:endParaRPr>
          </a:p>
        </p:txBody>
      </p:sp>
      <p:sp>
        <p:nvSpPr>
          <p:cNvPr id="10" name="Rectangle 2">
            <a:extLst>
              <a:ext uri="{FF2B5EF4-FFF2-40B4-BE49-F238E27FC236}">
                <a16:creationId xmlns:a16="http://schemas.microsoft.com/office/drawing/2014/main" id="{27B4F031-2C37-41E0-98EA-2FC723E50372}"/>
              </a:ext>
            </a:extLst>
          </p:cNvPr>
          <p:cNvSpPr txBox="1">
            <a:spLocks noChangeArrowheads="1"/>
          </p:cNvSpPr>
          <p:nvPr/>
        </p:nvSpPr>
        <p:spPr bwMode="auto">
          <a:xfrm>
            <a:off x="1066800" y="289991"/>
            <a:ext cx="45339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 doers of the word</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853F2DE-AF1B-436C-AAF9-A4D9685E4124}"/>
              </a:ext>
            </a:extLst>
          </p:cNvPr>
          <p:cNvSpPr txBox="1">
            <a:spLocks noChangeArrowheads="1"/>
          </p:cNvSpPr>
          <p:nvPr/>
        </p:nvSpPr>
        <p:spPr bwMode="auto">
          <a:xfrm>
            <a:off x="5448300" y="4130631"/>
            <a:ext cx="304068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continues in it</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6">
            <a:extLst>
              <a:ext uri="{FF2B5EF4-FFF2-40B4-BE49-F238E27FC236}">
                <a16:creationId xmlns:a16="http://schemas.microsoft.com/office/drawing/2014/main" id="{792E18ED-F5A7-418F-A4CF-84432DDA7A07}"/>
              </a:ext>
            </a:extLst>
          </p:cNvPr>
          <p:cNvSpPr>
            <a:spLocks noChangeArrowheads="1"/>
          </p:cNvSpPr>
          <p:nvPr/>
        </p:nvSpPr>
        <p:spPr bwMode="auto">
          <a:xfrm>
            <a:off x="7361383" y="4149534"/>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57199797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18" presetClass="emph" presetSubtype="0" fill="hold" grpId="1" nodeType="withEffect">
                                  <p:stCondLst>
                                    <p:cond delay="0"/>
                                  </p:stCondLst>
                                  <p:childTnLst>
                                    <p:set>
                                      <p:cBhvr override="childStyle">
                                        <p:cTn id="31" dur="500" fill="hold"/>
                                        <p:tgtEl>
                                          <p:spTgt spid="7"/>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500"/>
                            </p:stCondLst>
                            <p:childTnLst>
                              <p:par>
                                <p:cTn id="36" presetID="0"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stCondLst>
                                            <p:cond delay="0"/>
                                          </p:stCondLst>
                                        </p:cTn>
                                        <p:tgtEl>
                                          <p:spTgt spid="12"/>
                                        </p:tgtEl>
                                      </p:cBhvr>
                                    </p:animEffect>
                                    <p:anim to="" calcmode="lin" valueType="num">
                                      <p:cBhvr>
                                        <p:cTn id="39"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39" presetClass="entr" presetSubtype="0" accel="10000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46"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47"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par>
                                <p:cTn id="54" presetID="16" presetClass="exit" presetSubtype="21" fill="hold" grpId="2" nodeType="withEffect">
                                  <p:stCondLst>
                                    <p:cond delay="0"/>
                                  </p:stCondLst>
                                  <p:childTnLst>
                                    <p:animEffect transition="out" filter="barn(inVertical)">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2"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250"/>
                                        <p:tgtEl>
                                          <p:spTgt spid="4"/>
                                        </p:tgtEl>
                                      </p:cBhvr>
                                    </p:animEffect>
                                  </p:childTnLst>
                                </p:cTn>
                              </p:par>
                              <p:par>
                                <p:cTn id="68" presetID="6" presetClass="emph" presetSubtype="0" fill="hold" grpId="3" nodeType="withEffect">
                                  <p:stCondLst>
                                    <p:cond delay="0"/>
                                  </p:stCondLst>
                                  <p:childTnLst>
                                    <p:animScale>
                                      <p:cBhvr>
                                        <p:cTn id="69" dur="1750" fill="hold"/>
                                        <p:tgtEl>
                                          <p:spTgt spid="4"/>
                                        </p:tgtEl>
                                      </p:cBhvr>
                                      <p:by x="120000" y="120000"/>
                                    </p:animScale>
                                  </p:childTnLst>
                                </p:cTn>
                              </p:par>
                              <p:par>
                                <p:cTn id="70" presetID="42" presetClass="path" presetSubtype="0" accel="50000" decel="50000" fill="hold" grpId="1" nodeType="withEffect">
                                  <p:stCondLst>
                                    <p:cond delay="0"/>
                                  </p:stCondLst>
                                  <p:childTnLst>
                                    <p:animMotion origin="layout" path="M -1.38889E-6 -2.59259E-6 L -0.02535 0.08519 " pathEditMode="relative" rAng="0" ptsTypes="AA">
                                      <p:cBhvr>
                                        <p:cTn id="71" dur="1750" fill="hold"/>
                                        <p:tgtEl>
                                          <p:spTgt spid="4"/>
                                        </p:tgtEl>
                                        <p:attrNameLst>
                                          <p:attrName>ppt_x</p:attrName>
                                          <p:attrName>ppt_y</p:attrName>
                                        </p:attrNameLst>
                                      </p:cBhvr>
                                      <p:rCtr x="-1267" y="4259"/>
                                    </p:animMotion>
                                  </p:childTnLst>
                                </p:cTn>
                              </p:par>
                              <p:par>
                                <p:cTn id="72" presetID="10" presetClass="exit" presetSubtype="0" fill="hold" grpId="1" nodeType="withEffect">
                                  <p:stCondLst>
                                    <p:cond delay="0"/>
                                  </p:stCondLst>
                                  <p:childTnLst>
                                    <p:animEffect transition="out" filter="fade">
                                      <p:cBhvr>
                                        <p:cTn id="73" dur="1000"/>
                                        <p:tgtEl>
                                          <p:spTgt spid="3074"/>
                                        </p:tgtEl>
                                      </p:cBhvr>
                                    </p:animEffect>
                                    <p:set>
                                      <p:cBhvr>
                                        <p:cTn id="74" dur="1" fill="hold">
                                          <p:stCondLst>
                                            <p:cond delay="999"/>
                                          </p:stCondLst>
                                        </p:cTn>
                                        <p:tgtEl>
                                          <p:spTgt spid="3074"/>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6"/>
                                        </p:tgtEl>
                                      </p:cBhvr>
                                    </p:animEffect>
                                    <p:set>
                                      <p:cBhvr>
                                        <p:cTn id="77" dur="1" fill="hold">
                                          <p:stCondLst>
                                            <p:cond delay="499"/>
                                          </p:stCondLst>
                                        </p:cTn>
                                        <p:tgtEl>
                                          <p:spTgt spid="6"/>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9"/>
                                        </p:tgtEl>
                                      </p:cBhvr>
                                    </p:animEffect>
                                    <p:set>
                                      <p:cBhvr>
                                        <p:cTn id="83" dur="1" fill="hold">
                                          <p:stCondLst>
                                            <p:cond delay="499"/>
                                          </p:stCondLst>
                                        </p:cTn>
                                        <p:tgtEl>
                                          <p:spTgt spid="9"/>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3074" grpId="0"/>
      <p:bldP spid="3074" grpId="1"/>
      <p:bldP spid="4" grpId="0"/>
      <p:bldP spid="4" grpId="1"/>
      <p:bldP spid="4" grpId="2"/>
      <p:bldP spid="4" grpId="3"/>
      <p:bldP spid="8" grpId="0"/>
      <p:bldP spid="8" grpId="1"/>
      <p:bldP spid="9" grpId="0"/>
      <p:bldP spid="9" grpId="1"/>
      <p:bldP spid="10" grpId="0"/>
      <p:bldP spid="10" grpId="1"/>
      <p:bldP spid="11" grpId="0"/>
      <p:bldP spid="11" grpId="1"/>
      <p:bldP spid="12" grpId="0"/>
      <p:bldP spid="1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1FFDF9-C3AE-4FB6-875E-840E1E663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
        <p:nvSpPr>
          <p:cNvPr id="5" name="Title 1">
            <a:extLst>
              <a:ext uri="{FF2B5EF4-FFF2-40B4-BE49-F238E27FC236}">
                <a16:creationId xmlns:a16="http://schemas.microsoft.com/office/drawing/2014/main" id="{0062B77E-9E2C-4F3F-8B16-34631156E333}"/>
              </a:ext>
            </a:extLst>
          </p:cNvPr>
          <p:cNvSpPr txBox="1">
            <a:spLocks/>
          </p:cNvSpPr>
          <p:nvPr/>
        </p:nvSpPr>
        <p:spPr>
          <a:xfrm>
            <a:off x="760745" y="2326598"/>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unveiled face</a:t>
            </a:r>
          </a:p>
        </p:txBody>
      </p:sp>
      <p:sp>
        <p:nvSpPr>
          <p:cNvPr id="9" name="Title 1">
            <a:extLst>
              <a:ext uri="{FF2B5EF4-FFF2-40B4-BE49-F238E27FC236}">
                <a16:creationId xmlns:a16="http://schemas.microsoft.com/office/drawing/2014/main" id="{1C2A7A61-9328-41E5-B258-643CE9475AD9}"/>
              </a:ext>
            </a:extLst>
          </p:cNvPr>
          <p:cNvSpPr txBox="1">
            <a:spLocks/>
          </p:cNvSpPr>
          <p:nvPr/>
        </p:nvSpPr>
        <p:spPr>
          <a:xfrm>
            <a:off x="699246" y="3001892"/>
            <a:ext cx="671008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mirror the glory of the Lord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the Lord is the Spirit; and where the Spirit of the Lord is, there is liberty. But we all, with unveiled face, beholding as in a mirror the glory of the Lord, are being transformed into the same image from glory to glory, just     as by the Spirit of the Lord.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3:17-18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3" name="Rectangle 2">
            <a:extLst>
              <a:ext uri="{FF2B5EF4-FFF2-40B4-BE49-F238E27FC236}">
                <a16:creationId xmlns:a16="http://schemas.microsoft.com/office/drawing/2014/main" id="{1478B7AB-0EA4-4E0C-AF69-1B552B0D7A63}"/>
              </a:ext>
            </a:extLst>
          </p:cNvPr>
          <p:cNvSpPr txBox="1">
            <a:spLocks noChangeArrowheads="1"/>
          </p:cNvSpPr>
          <p:nvPr/>
        </p:nvSpPr>
        <p:spPr bwMode="auto">
          <a:xfrm>
            <a:off x="579437" y="2393429"/>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unveiled face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E8D42B10-2BF1-4431-A907-A3D3C077053D}"/>
              </a:ext>
            </a:extLst>
          </p:cNvPr>
          <p:cNvSpPr txBox="1">
            <a:spLocks noChangeArrowheads="1"/>
          </p:cNvSpPr>
          <p:nvPr/>
        </p:nvSpPr>
        <p:spPr bwMode="auto">
          <a:xfrm>
            <a:off x="673100" y="3064941"/>
            <a:ext cx="67691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mirror the glory of the Lord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ECABE9DA-0FA2-4B52-95F3-9707A85E87D3}"/>
              </a:ext>
            </a:extLst>
          </p:cNvPr>
          <p:cNvSpPr txBox="1">
            <a:spLocks noChangeArrowheads="1"/>
          </p:cNvSpPr>
          <p:nvPr/>
        </p:nvSpPr>
        <p:spPr bwMode="auto">
          <a:xfrm>
            <a:off x="739644" y="3073400"/>
            <a:ext cx="1771780" cy="73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mirror</a:t>
            </a:r>
          </a:p>
        </p:txBody>
      </p:sp>
      <p:sp>
        <p:nvSpPr>
          <p:cNvPr id="6" name="Title 1">
            <a:extLst>
              <a:ext uri="{FF2B5EF4-FFF2-40B4-BE49-F238E27FC236}">
                <a16:creationId xmlns:a16="http://schemas.microsoft.com/office/drawing/2014/main" id="{90336445-D7A2-4EA4-974B-1FEFB4C6C6D4}"/>
              </a:ext>
            </a:extLst>
          </p:cNvPr>
          <p:cNvSpPr txBox="1">
            <a:spLocks/>
          </p:cNvSpPr>
          <p:nvPr/>
        </p:nvSpPr>
        <p:spPr>
          <a:xfrm>
            <a:off x="804618" y="2255994"/>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honesty</a:t>
            </a:r>
          </a:p>
        </p:txBody>
      </p:sp>
      <p:sp>
        <p:nvSpPr>
          <p:cNvPr id="11" name="Rectangle 2">
            <a:extLst>
              <a:ext uri="{FF2B5EF4-FFF2-40B4-BE49-F238E27FC236}">
                <a16:creationId xmlns:a16="http://schemas.microsoft.com/office/drawing/2014/main" id="{07CD326E-DA43-4620-9B12-F3D3490BC211}"/>
              </a:ext>
            </a:extLst>
          </p:cNvPr>
          <p:cNvSpPr txBox="1">
            <a:spLocks noChangeArrowheads="1"/>
          </p:cNvSpPr>
          <p:nvPr/>
        </p:nvSpPr>
        <p:spPr bwMode="auto">
          <a:xfrm>
            <a:off x="3272160" y="3098504"/>
            <a:ext cx="1417132"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DF1E3"/>
                </a:solidFill>
                <a:effectLst>
                  <a:glow rad="76200">
                    <a:schemeClr val="tx1"/>
                  </a:glow>
                  <a:outerShdw blurRad="50800" algn="tl" rotWithShape="0">
                    <a:srgbClr val="000000"/>
                  </a:outerShdw>
                </a:effectLst>
                <a:latin typeface="Calibri" panose="020F0502020204030204" pitchFamily="34" charset="0"/>
              </a:rPr>
              <a:t>glory</a:t>
            </a:r>
            <a:endParaRPr lang="en-US" altLang="en-US" b="1" i="1" kern="0" dirty="0">
              <a:ln w="17780" cmpd="sng">
                <a:solidFill>
                  <a:srgbClr val="FFFFFF"/>
                </a:solidFill>
                <a:prstDash val="solid"/>
                <a:miter lim="800000"/>
              </a:ln>
              <a:solidFill>
                <a:srgbClr val="FDF1E3"/>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1A29CD8D-C512-474A-9EDB-31AEAF9A8A99}"/>
              </a:ext>
            </a:extLst>
          </p:cNvPr>
          <p:cNvSpPr txBox="1">
            <a:spLocks noChangeArrowheads="1"/>
          </p:cNvSpPr>
          <p:nvPr/>
        </p:nvSpPr>
        <p:spPr bwMode="auto">
          <a:xfrm>
            <a:off x="1912812" y="3765159"/>
            <a:ext cx="3404937"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transformed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CC0D8ECB-16F2-444B-9AE1-ECB4CFB9A171}"/>
              </a:ext>
            </a:extLst>
          </p:cNvPr>
          <p:cNvSpPr txBox="1">
            <a:spLocks noChangeArrowheads="1"/>
          </p:cNvSpPr>
          <p:nvPr/>
        </p:nvSpPr>
        <p:spPr bwMode="auto">
          <a:xfrm>
            <a:off x="3272160" y="3098504"/>
            <a:ext cx="1417132"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DF1E3"/>
                </a:solidFill>
                <a:effectLst>
                  <a:glow rad="76200">
                    <a:schemeClr val="tx1"/>
                  </a:glow>
                  <a:outerShdw blurRad="50800" algn="tl" rotWithShape="0">
                    <a:srgbClr val="000000"/>
                  </a:outerShdw>
                </a:effectLst>
                <a:latin typeface="Calibri" panose="020F0502020204030204" pitchFamily="34" charset="0"/>
              </a:rPr>
              <a:t>glory</a:t>
            </a:r>
            <a:endParaRPr lang="en-US" altLang="en-US" b="1" i="1" kern="0" dirty="0">
              <a:ln w="17780" cmpd="sng">
                <a:solidFill>
                  <a:srgbClr val="FFFFFF"/>
                </a:solidFill>
                <a:prstDash val="solid"/>
                <a:miter lim="800000"/>
              </a:ln>
              <a:solidFill>
                <a:srgbClr val="FDF1E3"/>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0DA0CC48-9C03-4992-969D-6B16CC7794F2}"/>
              </a:ext>
            </a:extLst>
          </p:cNvPr>
          <p:cNvSpPr txBox="1">
            <a:spLocks noChangeArrowheads="1"/>
          </p:cNvSpPr>
          <p:nvPr/>
        </p:nvSpPr>
        <p:spPr bwMode="auto">
          <a:xfrm>
            <a:off x="3700712" y="2066348"/>
            <a:ext cx="3404937"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transformed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70208061"/>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4.81481E-6 L 0.03021 -0.24375 " pathEditMode="relative" rAng="0" ptsTypes="AA">
                                      <p:cBhvr>
                                        <p:cTn id="10" dur="1000" spd="-100000" fill="hold"/>
                                        <p:tgtEl>
                                          <p:spTgt spid="3074"/>
                                        </p:tgtEl>
                                        <p:attrNameLst>
                                          <p:attrName>ppt_x</p:attrName>
                                          <p:attrName>ppt_y</p:attrName>
                                        </p:attrNameLst>
                                      </p:cBhvr>
                                      <p:rCtr x="1510" y="-12199"/>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stCondLst>
                                            <p:cond delay="0"/>
                                          </p:stCondLst>
                                        </p:cTn>
                                        <p:tgtEl>
                                          <p:spTgt spid="6"/>
                                        </p:tgtEl>
                                      </p:cBhvr>
                                    </p:animEffect>
                                    <p:anim to="" calcmode="lin" valueType="num">
                                      <p:cBhvr>
                                        <p:cTn id="3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1000"/>
                                        <p:tgtEl>
                                          <p:spTgt spid="9"/>
                                        </p:tgtEl>
                                      </p:cBhvr>
                                    </p:animEffect>
                                  </p:childTnLst>
                                </p:cTn>
                              </p:par>
                              <p:par>
                                <p:cTn id="37" presetID="18" presetClass="emph" presetSubtype="0" fill="hold" grpId="1" nodeType="withEffect">
                                  <p:stCondLst>
                                    <p:cond delay="0"/>
                                  </p:stCondLst>
                                  <p:childTnLst>
                                    <p:set>
                                      <p:cBhvr override="childStyle">
                                        <p:cTn id="38" dur="1000" fill="hold"/>
                                        <p:tgtEl>
                                          <p:spTgt spid="9"/>
                                        </p:tgtEl>
                                        <p:attrNameLst>
                                          <p:attrName>style.textDecorationUnderline</p:attrName>
                                        </p:attrNameLst>
                                      </p:cBhvr>
                                      <p:to>
                                        <p:strVal val="true"/>
                                      </p:to>
                                    </p:set>
                                  </p:childTnLst>
                                </p:cTn>
                              </p:par>
                              <p:par>
                                <p:cTn id="39" presetID="22" presetClass="entr" presetSubtype="8"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1000"/>
                                        <p:tgtEl>
                                          <p:spTgt spid="14"/>
                                        </p:tgtEl>
                                      </p:cBhvr>
                                    </p:animEffect>
                                  </p:childTnLst>
                                </p:cTn>
                              </p:par>
                              <p:par>
                                <p:cTn id="42" presetID="10" presetClass="entr" presetSubtype="0" fill="hold" grpId="0" nodeType="withEffect">
                                  <p:stCondLst>
                                    <p:cond delay="75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0" presetClass="exit" presetSubtype="0" fill="hold" grpId="1" nodeType="withEffect">
                                  <p:stCondLst>
                                    <p:cond delay="0"/>
                                  </p:stCondLst>
                                  <p:childTnLst>
                                    <p:set>
                                      <p:cBhvr>
                                        <p:cTn id="46" dur="1" fill="hold">
                                          <p:stCondLst>
                                            <p:cond delay="999"/>
                                          </p:stCondLst>
                                        </p:cTn>
                                        <p:tgtEl>
                                          <p:spTgt spid="6"/>
                                        </p:tgtEl>
                                        <p:attrNameLst>
                                          <p:attrName>style.visibility</p:attrName>
                                        </p:attrNameLst>
                                      </p:cBhvr>
                                      <p:to>
                                        <p:strVal val="hidden"/>
                                      </p:to>
                                    </p:set>
                                    <p:animEffect transition="out" filter="dissolve">
                                      <p:cBhvr>
                                        <p:cTn id="47" dur="1000">
                                          <p:stCondLst>
                                            <p:cond delay="0"/>
                                          </p:stCondLst>
                                        </p:cTn>
                                        <p:tgtEl>
                                          <p:spTgt spid="6"/>
                                        </p:tgtEl>
                                      </p:cBhvr>
                                    </p:animEffect>
                                    <p:anim to="" calcmode="lin" valueType="num">
                                      <p:cBhvr>
                                        <p:cTn id="48"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49"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50" presetID="42" presetClass="path" presetSubtype="0" accel="50000" decel="50000" fill="hold" grpId="2" nodeType="withEffect">
                                  <p:stCondLst>
                                    <p:cond delay="0"/>
                                  </p:stCondLst>
                                  <p:childTnLst>
                                    <p:animMotion origin="layout" path="M 5.55556E-7 -4.81481E-6 L 0.28628 0.09584 " pathEditMode="relative" rAng="0" ptsTypes="AA">
                                      <p:cBhvr>
                                        <p:cTn id="51" dur="1000" fill="hold"/>
                                        <p:tgtEl>
                                          <p:spTgt spid="6"/>
                                        </p:tgtEl>
                                        <p:attrNameLst>
                                          <p:attrName>ppt_x</p:attrName>
                                          <p:attrName>ppt_y</p:attrName>
                                        </p:attrNameLst>
                                      </p:cBhvr>
                                      <p:rCtr x="14306" y="4792"/>
                                    </p:animMotion>
                                  </p:childTnLst>
                                </p:cTn>
                              </p:par>
                              <p:par>
                                <p:cTn id="52" presetID="10" presetClass="exit" presetSubtype="0" fill="hold" grpId="2" nodeType="withEffect">
                                  <p:stCondLst>
                                    <p:cond delay="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250"/>
                                        <p:tgtEl>
                                          <p:spTgt spid="8"/>
                                        </p:tgtEl>
                                      </p:cBhvr>
                                    </p:animEffect>
                                  </p:childTnLst>
                                </p:cTn>
                              </p:par>
                              <p:par>
                                <p:cTn id="63" presetID="42" presetClass="path" presetSubtype="0" accel="50000" decel="50000" fill="hold" grpId="1" nodeType="withEffect">
                                  <p:stCondLst>
                                    <p:cond delay="0"/>
                                  </p:stCondLst>
                                  <p:childTnLst>
                                    <p:animMotion origin="layout" path="M -2.5E-6 -1.48148E-6 L 0.19549 -0.24815 " pathEditMode="relative" rAng="0" ptsTypes="AA">
                                      <p:cBhvr>
                                        <p:cTn id="64" dur="2000" fill="hold"/>
                                        <p:tgtEl>
                                          <p:spTgt spid="8"/>
                                        </p:tgtEl>
                                        <p:attrNameLst>
                                          <p:attrName>ppt_x</p:attrName>
                                          <p:attrName>ppt_y</p:attrName>
                                        </p:attrNameLst>
                                      </p:cBhvr>
                                      <p:rCtr x="9774" y="-12407"/>
                                    </p:animMotion>
                                  </p:childTnLst>
                                </p:cTn>
                              </p:par>
                              <p:par>
                                <p:cTn id="65" presetID="10" presetClass="exit" presetSubtype="0" fill="hold" grpId="1" nodeType="withEffect">
                                  <p:stCondLst>
                                    <p:cond delay="0"/>
                                  </p:stCondLst>
                                  <p:childTnLst>
                                    <p:animEffect transition="out" filter="fade">
                                      <p:cBhvr>
                                        <p:cTn id="66" dur="1250"/>
                                        <p:tgtEl>
                                          <p:spTgt spid="3074"/>
                                        </p:tgtEl>
                                      </p:cBhvr>
                                    </p:animEffect>
                                    <p:set>
                                      <p:cBhvr>
                                        <p:cTn id="67" dur="1" fill="hold">
                                          <p:stCondLst>
                                            <p:cond delay="1249"/>
                                          </p:stCondLst>
                                        </p:cTn>
                                        <p:tgtEl>
                                          <p:spTgt spid="3074"/>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1" presetClass="entr" presetSubtype="0" fill="hold" grpId="0" nodeType="withEffect">
                                  <p:stCondLst>
                                    <p:cond delay="1000"/>
                                  </p:stCondLst>
                                  <p:childTnLst>
                                    <p:set>
                                      <p:cBhvr>
                                        <p:cTn id="75" dur="1" fill="hold">
                                          <p:stCondLst>
                                            <p:cond delay="0"/>
                                          </p:stCondLst>
                                        </p:cTn>
                                        <p:tgtEl>
                                          <p:spTgt spid="12"/>
                                        </p:tgtEl>
                                        <p:attrNameLst>
                                          <p:attrName>style.visibility</p:attrName>
                                        </p:attrNameLst>
                                      </p:cBhvr>
                                      <p:to>
                                        <p:strVal val="visible"/>
                                      </p:to>
                                    </p:set>
                                  </p:childTnLst>
                                </p:cTn>
                              </p:par>
                              <p:par>
                                <p:cTn id="76" presetID="1" presetClass="exit" presetSubtype="0" fill="hold" grpId="1" nodeType="withEffect">
                                  <p:stCondLst>
                                    <p:cond delay="1000"/>
                                  </p:stCondLst>
                                  <p:childTnLst>
                                    <p:set>
                                      <p:cBhvr>
                                        <p:cTn id="77" dur="1" fill="hold">
                                          <p:stCondLst>
                                            <p:cond delay="0"/>
                                          </p:stCondLst>
                                        </p:cTn>
                                        <p:tgtEl>
                                          <p:spTgt spid="11"/>
                                        </p:tgtEl>
                                        <p:attrNameLst>
                                          <p:attrName>style.visibility</p:attrName>
                                        </p:attrNameLst>
                                      </p:cBhvr>
                                      <p:to>
                                        <p:strVal val="hidden"/>
                                      </p:to>
                                    </p:set>
                                  </p:childTnLst>
                                </p:cTn>
                              </p:par>
                              <p:par>
                                <p:cTn id="78" presetID="42" presetClass="path" presetSubtype="0" accel="50000" decel="50000" fill="hold" grpId="1" nodeType="withEffect">
                                  <p:stCondLst>
                                    <p:cond delay="1000"/>
                                  </p:stCondLst>
                                  <p:childTnLst>
                                    <p:animMotion origin="layout" path="M -3.05556E-6 7.40741E-7 L 0.09254 -0.27014 " pathEditMode="relative" rAng="0" ptsTypes="AA">
                                      <p:cBhvr>
                                        <p:cTn id="79" dur="1500" fill="hold"/>
                                        <p:tgtEl>
                                          <p:spTgt spid="12"/>
                                        </p:tgtEl>
                                        <p:attrNameLst>
                                          <p:attrName>ppt_x</p:attrName>
                                          <p:attrName>ppt_y</p:attrName>
                                        </p:attrNameLst>
                                      </p:cBhvr>
                                      <p:rCtr x="4618" y="-13519"/>
                                    </p:animMotion>
                                  </p:childTnLst>
                                </p:cTn>
                              </p:par>
                              <p:par>
                                <p:cTn id="80" presetID="6" presetClass="emph" presetSubtype="0" fill="hold" grpId="2" nodeType="withEffect">
                                  <p:stCondLst>
                                    <p:cond delay="1000"/>
                                  </p:stCondLst>
                                  <p:childTnLst>
                                    <p:animScale>
                                      <p:cBhvr>
                                        <p:cTn id="81" dur="1500" fill="hold"/>
                                        <p:tgtEl>
                                          <p:spTgt spid="12"/>
                                        </p:tgtEl>
                                      </p:cBhvr>
                                      <p:by x="150000" y="150000"/>
                                    </p:animScale>
                                  </p:childTnLst>
                                </p:cTn>
                              </p:par>
                            </p:childTnLst>
                          </p:cTn>
                        </p:par>
                        <p:par>
                          <p:cTn id="82" fill="hold">
                            <p:stCondLst>
                              <p:cond delay="2500"/>
                            </p:stCondLst>
                            <p:childTnLst>
                              <p:par>
                                <p:cTn id="83" presetID="50" presetClass="exit" presetSubtype="0" accel="100000" fill="hold" grpId="3" nodeType="afterEffect">
                                  <p:stCondLst>
                                    <p:cond delay="0"/>
                                  </p:stCondLst>
                                  <p:childTnLst>
                                    <p:anim calcmode="lin" valueType="num">
                                      <p:cBhvr>
                                        <p:cTn id="84" dur="1000"/>
                                        <p:tgtEl>
                                          <p:spTgt spid="12"/>
                                        </p:tgtEl>
                                        <p:attrNameLst>
                                          <p:attrName>ppt_w</p:attrName>
                                        </p:attrNameLst>
                                      </p:cBhvr>
                                      <p:tavLst>
                                        <p:tav tm="0">
                                          <p:val>
                                            <p:strVal val="ppt_w"/>
                                          </p:val>
                                        </p:tav>
                                        <p:tav tm="100000">
                                          <p:val>
                                            <p:strVal val="ppt_w+.3"/>
                                          </p:val>
                                        </p:tav>
                                      </p:tavLst>
                                    </p:anim>
                                    <p:anim calcmode="lin" valueType="num">
                                      <p:cBhvr>
                                        <p:cTn id="85" dur="1000"/>
                                        <p:tgtEl>
                                          <p:spTgt spid="12"/>
                                        </p:tgtEl>
                                        <p:attrNameLst>
                                          <p:attrName>ppt_h</p:attrName>
                                        </p:attrNameLst>
                                      </p:cBhvr>
                                      <p:tavLst>
                                        <p:tav tm="0">
                                          <p:val>
                                            <p:strVal val="ppt_h"/>
                                          </p:val>
                                        </p:tav>
                                        <p:tav tm="100000">
                                          <p:val>
                                            <p:strVal val="ppt_h"/>
                                          </p:val>
                                        </p:tav>
                                      </p:tavLst>
                                    </p:anim>
                                    <p:animEffect transition="out" filter="fade">
                                      <p:cBhvr>
                                        <p:cTn id="86" dur="1000"/>
                                        <p:tgtEl>
                                          <p:spTgt spid="12"/>
                                        </p:tgtEl>
                                      </p:cBhvr>
                                    </p:animEffect>
                                    <p:set>
                                      <p:cBhvr>
                                        <p:cTn id="87"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9" grpId="0"/>
      <p:bldP spid="9" grpId="1"/>
      <p:bldP spid="9" grpId="2"/>
      <p:bldP spid="3074" grpId="0"/>
      <p:bldP spid="3074" grpId="1"/>
      <p:bldP spid="3074" grpId="2"/>
      <p:bldP spid="13" grpId="0"/>
      <p:bldP spid="13" grpId="1"/>
      <p:bldP spid="14" grpId="0"/>
      <p:bldP spid="14" grpId="1"/>
      <p:bldP spid="4" grpId="0"/>
      <p:bldP spid="6" grpId="0"/>
      <p:bldP spid="6" grpId="1"/>
      <p:bldP spid="6" grpId="2"/>
      <p:bldP spid="11" grpId="0"/>
      <p:bldP spid="11" grpId="1"/>
      <p:bldP spid="8" grpId="0"/>
      <p:bldP spid="8" grpId="1"/>
      <p:bldP spid="12" grpId="0"/>
      <p:bldP spid="12" grpId="1"/>
      <p:bldP spid="12" grpId="2"/>
      <p:bldP spid="12" grpId="3"/>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0B001D-0473-43E2-B283-7D176AB10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D4A65D09-393B-4C3F-8B0B-0E9AAE626ECF}"/>
              </a:ext>
            </a:extLst>
          </p:cNvPr>
          <p:cNvSpPr txBox="1">
            <a:spLocks/>
          </p:cNvSpPr>
          <p:nvPr/>
        </p:nvSpPr>
        <p:spPr>
          <a:xfrm>
            <a:off x="640269" y="2657733"/>
            <a:ext cx="562594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renewing of your mind</a:t>
            </a:r>
          </a:p>
        </p:txBody>
      </p:sp>
      <p:sp>
        <p:nvSpPr>
          <p:cNvPr id="3074" name="Rectangle 2"/>
          <p:cNvSpPr>
            <a:spLocks noGrp="1" noChangeArrowheads="1"/>
          </p:cNvSpPr>
          <p:nvPr>
            <p:ph type="title"/>
          </p:nvPr>
        </p:nvSpPr>
        <p:spPr>
          <a:xfrm>
            <a:off x="457200" y="1232694"/>
            <a:ext cx="8229600" cy="439261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do not be conformed to this world, but be transformed by the renewing of your mind, that you may prove what is that good and acceptable and perfect will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12:2 </a:t>
            </a:r>
          </a:p>
        </p:txBody>
      </p:sp>
      <p:sp>
        <p:nvSpPr>
          <p:cNvPr id="7" name="Rectangle 2">
            <a:extLst>
              <a:ext uri="{FF2B5EF4-FFF2-40B4-BE49-F238E27FC236}">
                <a16:creationId xmlns:a16="http://schemas.microsoft.com/office/drawing/2014/main" id="{B83AADAD-223A-4809-ACE3-F72E18A4A57D}"/>
              </a:ext>
            </a:extLst>
          </p:cNvPr>
          <p:cNvSpPr txBox="1">
            <a:spLocks noChangeArrowheads="1"/>
          </p:cNvSpPr>
          <p:nvPr/>
        </p:nvSpPr>
        <p:spPr bwMode="auto">
          <a:xfrm>
            <a:off x="2519449" y="4755782"/>
            <a:ext cx="1177745"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BC210300-AB73-4AFC-BB13-BB03CDC75D7B}"/>
              </a:ext>
            </a:extLst>
          </p:cNvPr>
          <p:cNvSpPr txBox="1">
            <a:spLocks noChangeArrowheads="1"/>
          </p:cNvSpPr>
          <p:nvPr/>
        </p:nvSpPr>
        <p:spPr bwMode="auto">
          <a:xfrm>
            <a:off x="3700712" y="2066348"/>
            <a:ext cx="3404937"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transformed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B4968DEC-816E-4504-B910-5F0B52B9183E}"/>
              </a:ext>
            </a:extLst>
          </p:cNvPr>
          <p:cNvSpPr txBox="1">
            <a:spLocks noChangeArrowheads="1"/>
          </p:cNvSpPr>
          <p:nvPr/>
        </p:nvSpPr>
        <p:spPr bwMode="auto">
          <a:xfrm>
            <a:off x="561974" y="2715691"/>
            <a:ext cx="57932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renewing of your mind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E90D363F-4471-470B-B56D-4C5C4ED843C3}"/>
              </a:ext>
            </a:extLst>
          </p:cNvPr>
          <p:cNvSpPr txBox="1">
            <a:spLocks noChangeArrowheads="1"/>
          </p:cNvSpPr>
          <p:nvPr/>
        </p:nvSpPr>
        <p:spPr bwMode="auto">
          <a:xfrm>
            <a:off x="4269465" y="2818533"/>
            <a:ext cx="1177745"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5807631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8"/>
                                        </p:tgtEl>
                                      </p:cBhvr>
                                    </p:animEffect>
                                    <p:set>
                                      <p:cBhvr>
                                        <p:cTn id="11" dur="1" fill="hold">
                                          <p:stCondLst>
                                            <p:cond delay="24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18" presetClass="emph" presetSubtype="0" fill="hold" grpId="1" nodeType="withEffect">
                                  <p:stCondLst>
                                    <p:cond delay="0"/>
                                  </p:stCondLst>
                                  <p:childTnLst>
                                    <p:set>
                                      <p:cBhvr override="childStyle">
                                        <p:cTn id="18" dur="500" fill="hold"/>
                                        <p:tgtEl>
                                          <p:spTgt spid="9"/>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50"/>
                                        <p:tgtEl>
                                          <p:spTgt spid="7"/>
                                        </p:tgtEl>
                                      </p:cBhvr>
                                    </p:animEffect>
                                  </p:childTnLst>
                                </p:cTn>
                              </p:par>
                              <p:par>
                                <p:cTn id="27" presetID="42" presetClass="path" presetSubtype="0" accel="50000" decel="50000" fill="hold" grpId="2" nodeType="withEffect">
                                  <p:stCondLst>
                                    <p:cond delay="0"/>
                                  </p:stCondLst>
                                  <p:childTnLst>
                                    <p:animMotion origin="layout" path="M -5.55556E-7 4.07407E-6 L 0.19132 -0.28241 " pathEditMode="relative" rAng="0" ptsTypes="AA">
                                      <p:cBhvr>
                                        <p:cTn id="28" dur="2000" fill="hold"/>
                                        <p:tgtEl>
                                          <p:spTgt spid="7"/>
                                        </p:tgtEl>
                                        <p:attrNameLst>
                                          <p:attrName>ppt_x</p:attrName>
                                          <p:attrName>ppt_y</p:attrName>
                                        </p:attrNameLst>
                                      </p:cBhvr>
                                      <p:rCtr x="9566" y="-14120"/>
                                    </p:animMotion>
                                  </p:childTnLst>
                                </p:cTn>
                              </p:par>
                              <p:par>
                                <p:cTn id="29" presetID="10" presetClass="exit" presetSubtype="0" fill="hold" grpId="1" nodeType="withEffect">
                                  <p:stCondLst>
                                    <p:cond delay="0"/>
                                  </p:stCondLst>
                                  <p:childTnLst>
                                    <p:animEffect transition="out" filter="fade">
                                      <p:cBhvr>
                                        <p:cTn id="30" dur="1250"/>
                                        <p:tgtEl>
                                          <p:spTgt spid="3074"/>
                                        </p:tgtEl>
                                      </p:cBhvr>
                                    </p:animEffect>
                                    <p:set>
                                      <p:cBhvr>
                                        <p:cTn id="31" dur="1" fill="hold">
                                          <p:stCondLst>
                                            <p:cond delay="1249"/>
                                          </p:stCondLst>
                                        </p:cTn>
                                        <p:tgtEl>
                                          <p:spTgt spid="3074"/>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3074" grpId="0"/>
      <p:bldP spid="3074" grpId="1"/>
      <p:bldP spid="7" grpId="1"/>
      <p:bldP spid="7" grpId="2"/>
      <p:bldP spid="8" grpId="0"/>
      <p:bldP spid="10" grpId="0"/>
      <p:bldP spid="1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D6B8DAA-2CCE-40F9-A8FD-3F25FC85D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7797" cy="6858000"/>
          </a:xfrm>
          <a:prstGeom prst="rect">
            <a:avLst/>
          </a:prstGeom>
        </p:spPr>
      </p:pic>
      <p:pic>
        <p:nvPicPr>
          <p:cNvPr id="3" name="Picture 2">
            <a:extLst>
              <a:ext uri="{FF2B5EF4-FFF2-40B4-BE49-F238E27FC236}">
                <a16:creationId xmlns:a16="http://schemas.microsoft.com/office/drawing/2014/main" id="{9468EBFC-E261-4DF7-B263-068AFAD280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2">
            <a:extLst>
              <a:ext uri="{FF2B5EF4-FFF2-40B4-BE49-F238E27FC236}">
                <a16:creationId xmlns:a16="http://schemas.microsoft.com/office/drawing/2014/main" id="{F48C42EC-736C-44F9-9C95-E742F77DB8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3">
            <a:extLst>
              <a:ext uri="{FF2B5EF4-FFF2-40B4-BE49-F238E27FC236}">
                <a16:creationId xmlns:a16="http://schemas.microsoft.com/office/drawing/2014/main" id="{58587465-B957-4657-99CC-427BD8D8EF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2">
            <a:extLst>
              <a:ext uri="{FF2B5EF4-FFF2-40B4-BE49-F238E27FC236}">
                <a16:creationId xmlns:a16="http://schemas.microsoft.com/office/drawing/2014/main" id="{B5344904-849D-4F76-B17A-3195F122A7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a:extLst>
              <a:ext uri="{FF2B5EF4-FFF2-40B4-BE49-F238E27FC236}">
                <a16:creationId xmlns:a16="http://schemas.microsoft.com/office/drawing/2014/main" id="{50953D08-4D99-41DB-B32A-9CFF10CEA2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9144000" cy="6880733"/>
          </a:xfrm>
          <a:prstGeom prst="rect">
            <a:avLst/>
          </a:prstGeom>
        </p:spPr>
      </p:pic>
      <p:pic>
        <p:nvPicPr>
          <p:cNvPr id="8" name="Picture 2">
            <a:extLst>
              <a:ext uri="{FF2B5EF4-FFF2-40B4-BE49-F238E27FC236}">
                <a16:creationId xmlns:a16="http://schemas.microsoft.com/office/drawing/2014/main" id="{77AEBFFE-AFF4-4A44-BCC3-ADC147BC53B4}"/>
              </a:ext>
            </a:extLst>
          </p:cNvPr>
          <p:cNvPicPr>
            <a:picLocks noChangeAspect="1"/>
          </p:cNvPicPr>
          <p:nvPr/>
        </p:nvPicPr>
        <p:blipFill rotWithShape="1">
          <a:blip r:embed="rId9">
            <a:extLst>
              <a:ext uri="{28A0092B-C50C-407E-A947-70E740481C1C}">
                <a14:useLocalDpi xmlns:a14="http://schemas.microsoft.com/office/drawing/2010/main" val="0"/>
              </a:ext>
            </a:extLst>
          </a:blip>
          <a:srcRect t="7236"/>
          <a:stretch/>
        </p:blipFill>
        <p:spPr>
          <a:xfrm>
            <a:off x="2105247" y="0"/>
            <a:ext cx="5076515" cy="6858000"/>
          </a:xfrm>
          <a:prstGeom prst="rect">
            <a:avLst/>
          </a:prstGeom>
        </p:spPr>
      </p:pic>
      <p:pic>
        <p:nvPicPr>
          <p:cNvPr id="9" name="Picture 4">
            <a:extLst>
              <a:ext uri="{FF2B5EF4-FFF2-40B4-BE49-F238E27FC236}">
                <a16:creationId xmlns:a16="http://schemas.microsoft.com/office/drawing/2014/main" id="{F8ECC859-10C5-4EDB-9DEF-EA3E5C1F7D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2">
            <a:extLst>
              <a:ext uri="{FF2B5EF4-FFF2-40B4-BE49-F238E27FC236}">
                <a16:creationId xmlns:a16="http://schemas.microsoft.com/office/drawing/2014/main" id="{4C2CE94B-E7F5-4F3B-8243-0B32A0BD39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1" name="Picture 2">
            <a:extLst>
              <a:ext uri="{FF2B5EF4-FFF2-40B4-BE49-F238E27FC236}">
                <a16:creationId xmlns:a16="http://schemas.microsoft.com/office/drawing/2014/main" id="{160CA45A-E2D2-4312-ADDB-686B0DC022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2" name="Picture 2">
            <a:extLst>
              <a:ext uri="{FF2B5EF4-FFF2-40B4-BE49-F238E27FC236}">
                <a16:creationId xmlns:a16="http://schemas.microsoft.com/office/drawing/2014/main" id="{F63B46B9-FDCE-47E5-967F-7A3927D7F3BE}"/>
              </a:ext>
            </a:extLst>
          </p:cNvPr>
          <p:cNvPicPr>
            <a:picLocks noChangeAspect="1"/>
          </p:cNvPicPr>
          <p:nvPr/>
        </p:nvPicPr>
        <p:blipFill rotWithShape="1">
          <a:blip r:embed="rId13">
            <a:extLst>
              <a:ext uri="{28A0092B-C50C-407E-A947-70E740481C1C}">
                <a14:useLocalDpi xmlns:a14="http://schemas.microsoft.com/office/drawing/2010/main" val="0"/>
              </a:ext>
            </a:extLst>
          </a:blip>
          <a:srcRect b="13157"/>
          <a:stretch/>
        </p:blipFill>
        <p:spPr>
          <a:xfrm>
            <a:off x="0" y="-1"/>
            <a:ext cx="9144000" cy="6858001"/>
          </a:xfrm>
          <a:prstGeom prst="rect">
            <a:avLst/>
          </a:prstGeom>
        </p:spPr>
      </p:pic>
      <p:pic>
        <p:nvPicPr>
          <p:cNvPr id="13" name="Picture 6">
            <a:extLst>
              <a:ext uri="{FF2B5EF4-FFF2-40B4-BE49-F238E27FC236}">
                <a16:creationId xmlns:a16="http://schemas.microsoft.com/office/drawing/2014/main" id="{3815778C-E7EF-4B3D-A824-D13387AD48D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4" name="Picture 4">
            <a:extLst>
              <a:ext uri="{FF2B5EF4-FFF2-40B4-BE49-F238E27FC236}">
                <a16:creationId xmlns:a16="http://schemas.microsoft.com/office/drawing/2014/main" id="{DAEA6CF4-04C6-4FA7-A47E-6AB0328152D4}"/>
              </a:ext>
            </a:extLst>
          </p:cNvPr>
          <p:cNvPicPr>
            <a:picLocks noChangeAspect="1"/>
          </p:cNvPicPr>
          <p:nvPr/>
        </p:nvPicPr>
        <p:blipFill rotWithShape="1">
          <a:blip r:embed="rId15">
            <a:extLst>
              <a:ext uri="{28A0092B-C50C-407E-A947-70E740481C1C}">
                <a14:useLocalDpi xmlns:a14="http://schemas.microsoft.com/office/drawing/2010/main" val="0"/>
              </a:ext>
            </a:extLst>
          </a:blip>
          <a:srcRect b="25385"/>
          <a:stretch/>
        </p:blipFill>
        <p:spPr>
          <a:xfrm>
            <a:off x="0" y="0"/>
            <a:ext cx="9144000" cy="6858000"/>
          </a:xfrm>
          <a:prstGeom prst="rect">
            <a:avLst/>
          </a:prstGeom>
        </p:spPr>
      </p:pic>
      <p:pic>
        <p:nvPicPr>
          <p:cNvPr id="15" name="Picture 2">
            <a:extLst>
              <a:ext uri="{FF2B5EF4-FFF2-40B4-BE49-F238E27FC236}">
                <a16:creationId xmlns:a16="http://schemas.microsoft.com/office/drawing/2014/main" id="{8F527E3E-78D0-4275-BC4B-764B12C8BCB8}"/>
              </a:ext>
            </a:extLst>
          </p:cNvPr>
          <p:cNvPicPr>
            <a:picLocks noChangeAspect="1"/>
          </p:cNvPicPr>
          <p:nvPr/>
        </p:nvPicPr>
        <p:blipFill rotWithShape="1">
          <a:blip r:embed="rId16">
            <a:extLst>
              <a:ext uri="{28A0092B-C50C-407E-A947-70E740481C1C}">
                <a14:useLocalDpi xmlns:a14="http://schemas.microsoft.com/office/drawing/2010/main" val="0"/>
              </a:ext>
            </a:extLst>
          </a:blip>
          <a:srcRect l="12210" r="12790"/>
          <a:stretch/>
        </p:blipFill>
        <p:spPr>
          <a:xfrm>
            <a:off x="0" y="0"/>
            <a:ext cx="9144000" cy="6858000"/>
          </a:xfrm>
          <a:prstGeom prst="rect">
            <a:avLst/>
          </a:prstGeom>
        </p:spPr>
      </p:pic>
      <p:pic>
        <p:nvPicPr>
          <p:cNvPr id="16" name="Picture 2">
            <a:extLst>
              <a:ext uri="{FF2B5EF4-FFF2-40B4-BE49-F238E27FC236}">
                <a16:creationId xmlns:a16="http://schemas.microsoft.com/office/drawing/2014/main" id="{EA0AC9A2-F029-41D8-8640-BD0F61B50C4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2">
            <a:extLst>
              <a:ext uri="{FF2B5EF4-FFF2-40B4-BE49-F238E27FC236}">
                <a16:creationId xmlns:a16="http://schemas.microsoft.com/office/drawing/2014/main" id="{9AB689B9-79D5-4CFA-8485-CB8D2EC383B7}"/>
              </a:ext>
            </a:extLst>
          </p:cNvPr>
          <p:cNvPicPr>
            <a:picLocks noChangeAspect="1"/>
          </p:cNvPicPr>
          <p:nvPr/>
        </p:nvPicPr>
        <p:blipFill rotWithShape="1">
          <a:blip r:embed="rId18">
            <a:extLst>
              <a:ext uri="{28A0092B-C50C-407E-A947-70E740481C1C}">
                <a14:useLocalDpi xmlns:a14="http://schemas.microsoft.com/office/drawing/2010/main" val="0"/>
              </a:ext>
            </a:extLst>
          </a:blip>
          <a:srcRect l="21942" r="20458"/>
          <a:stretch/>
        </p:blipFill>
        <p:spPr>
          <a:xfrm>
            <a:off x="0" y="0"/>
            <a:ext cx="9144000" cy="6858000"/>
          </a:xfrm>
          <a:prstGeom prst="rect">
            <a:avLst/>
          </a:prstGeom>
        </p:spPr>
      </p:pic>
      <p:pic>
        <p:nvPicPr>
          <p:cNvPr id="18" name="Picture 2">
            <a:extLst>
              <a:ext uri="{FF2B5EF4-FFF2-40B4-BE49-F238E27FC236}">
                <a16:creationId xmlns:a16="http://schemas.microsoft.com/office/drawing/2014/main" id="{9B9D66D5-E9E9-4E3F-8943-BB7DFEB0DF4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2">
            <a:extLst>
              <a:ext uri="{FF2B5EF4-FFF2-40B4-BE49-F238E27FC236}">
                <a16:creationId xmlns:a16="http://schemas.microsoft.com/office/drawing/2014/main" id="{D66D4E00-BEA1-438E-BB3C-85FD5194FA9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1"/>
          </a:xfrm>
          <a:prstGeom prst="rect">
            <a:avLst/>
          </a:prstGeom>
        </p:spPr>
      </p:pic>
      <p:pic>
        <p:nvPicPr>
          <p:cNvPr id="20" name="Picture 4">
            <a:extLst>
              <a:ext uri="{FF2B5EF4-FFF2-40B4-BE49-F238E27FC236}">
                <a16:creationId xmlns:a16="http://schemas.microsoft.com/office/drawing/2014/main" id="{12D9F485-6305-4F66-B403-1DD9E8BE37E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5">
            <a:extLst>
              <a:ext uri="{FF2B5EF4-FFF2-40B4-BE49-F238E27FC236}">
                <a16:creationId xmlns:a16="http://schemas.microsoft.com/office/drawing/2014/main" id="{4A990388-F969-4ADD-B006-D78F12006A7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2">
            <a:extLst>
              <a:ext uri="{FF2B5EF4-FFF2-40B4-BE49-F238E27FC236}">
                <a16:creationId xmlns:a16="http://schemas.microsoft.com/office/drawing/2014/main" id="{ACF20C46-E49B-425E-A20A-E51C8E0DE95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 y="-1"/>
            <a:ext cx="9144001" cy="6847367"/>
          </a:xfrm>
          <a:prstGeom prst="rect">
            <a:avLst/>
          </a:prstGeom>
        </p:spPr>
      </p:pic>
      <p:sp>
        <p:nvSpPr>
          <p:cNvPr id="25" name="Title 1">
            <a:extLst>
              <a:ext uri="{FF2B5EF4-FFF2-40B4-BE49-F238E27FC236}">
                <a16:creationId xmlns:a16="http://schemas.microsoft.com/office/drawing/2014/main" id="{854B4FA9-52B6-48B8-B1BB-CA96CDC09630}"/>
              </a:ext>
            </a:extLst>
          </p:cNvPr>
          <p:cNvSpPr txBox="1">
            <a:spLocks/>
          </p:cNvSpPr>
          <p:nvPr/>
        </p:nvSpPr>
        <p:spPr>
          <a:xfrm>
            <a:off x="2419330" y="3206927"/>
            <a:ext cx="585691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23" name="Rectangle 2">
            <a:extLst>
              <a:ext uri="{FF2B5EF4-FFF2-40B4-BE49-F238E27FC236}">
                <a16:creationId xmlns:a16="http://schemas.microsoft.com/office/drawing/2014/main" id="{E1451DE9-9B99-431E-9992-5BAB2E266E90}"/>
              </a:ext>
            </a:extLst>
          </p:cNvPr>
          <p:cNvSpPr>
            <a:spLocks noGrp="1" noChangeArrowheads="1"/>
          </p:cNvSpPr>
          <p:nvPr>
            <p:ph type="title"/>
          </p:nvPr>
        </p:nvSpPr>
        <p:spPr>
          <a:xfrm>
            <a:off x="457200" y="1975644"/>
            <a:ext cx="8229600" cy="260905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 for me, I will see Your face in righteousness; I shall be satisfied when I awake in Your likeness.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17:15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7" name="Rectangle 2">
            <a:extLst>
              <a:ext uri="{FF2B5EF4-FFF2-40B4-BE49-F238E27FC236}">
                <a16:creationId xmlns:a16="http://schemas.microsoft.com/office/drawing/2014/main" id="{6AD123F6-DE57-43C0-97BC-7DB75A742111}"/>
              </a:ext>
            </a:extLst>
          </p:cNvPr>
          <p:cNvSpPr txBox="1">
            <a:spLocks noChangeArrowheads="1"/>
          </p:cNvSpPr>
          <p:nvPr/>
        </p:nvSpPr>
        <p:spPr bwMode="auto">
          <a:xfrm>
            <a:off x="2597944" y="3264512"/>
            <a:ext cx="550569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awake in Your likeness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DD094303-1647-4449-B793-3964D91215A7}"/>
              </a:ext>
            </a:extLst>
          </p:cNvPr>
          <p:cNvSpPr txBox="1">
            <a:spLocks noChangeArrowheads="1"/>
          </p:cNvSpPr>
          <p:nvPr/>
        </p:nvSpPr>
        <p:spPr bwMode="auto">
          <a:xfrm>
            <a:off x="4269465" y="2818533"/>
            <a:ext cx="1177745" cy="7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6" name="Rectangle 6">
            <a:extLst>
              <a:ext uri="{FF2B5EF4-FFF2-40B4-BE49-F238E27FC236}">
                <a16:creationId xmlns:a16="http://schemas.microsoft.com/office/drawing/2014/main" id="{5B9D2AAD-2BD9-4354-BD7B-7B61AE70F53B}"/>
              </a:ext>
            </a:extLst>
          </p:cNvPr>
          <p:cNvSpPr>
            <a:spLocks noChangeArrowheads="1"/>
          </p:cNvSpPr>
          <p:nvPr/>
        </p:nvSpPr>
        <p:spPr bwMode="auto">
          <a:xfrm>
            <a:off x="4177914" y="316547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182668145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1" nodeType="withEffect">
                                  <p:stCondLst>
                                    <p:cond delay="0"/>
                                  </p:stCondLst>
                                  <p:childTnLst>
                                    <p:anim calcmode="lin" valueType="num">
                                      <p:cBhvr>
                                        <p:cTn id="6" dur="1000"/>
                                        <p:tgtEl>
                                          <p:spTgt spid="24"/>
                                        </p:tgtEl>
                                        <p:attrNameLst>
                                          <p:attrName>ppt_w</p:attrName>
                                        </p:attrNameLst>
                                      </p:cBhvr>
                                      <p:tavLst>
                                        <p:tav tm="0">
                                          <p:val>
                                            <p:strVal val="ppt_w"/>
                                          </p:val>
                                        </p:tav>
                                        <p:tav tm="100000">
                                          <p:val>
                                            <p:strVal val="ppt_w+.3"/>
                                          </p:val>
                                        </p:tav>
                                      </p:tavLst>
                                    </p:anim>
                                    <p:anim calcmode="lin" valueType="num">
                                      <p:cBhvr>
                                        <p:cTn id="7" dur="1000"/>
                                        <p:tgtEl>
                                          <p:spTgt spid="24"/>
                                        </p:tgtEl>
                                        <p:attrNameLst>
                                          <p:attrName>ppt_h</p:attrName>
                                        </p:attrNameLst>
                                      </p:cBhvr>
                                      <p:tavLst>
                                        <p:tav tm="0">
                                          <p:val>
                                            <p:strVal val="ppt_h"/>
                                          </p:val>
                                        </p:tav>
                                        <p:tav tm="100000">
                                          <p:val>
                                            <p:strVal val="ppt_h"/>
                                          </p:val>
                                        </p:tav>
                                      </p:tavLst>
                                    </p:anim>
                                    <p:animEffect transition="out" filter="fade">
                                      <p:cBhvr>
                                        <p:cTn id="8" dur="1000"/>
                                        <p:tgtEl>
                                          <p:spTgt spid="24"/>
                                        </p:tgtEl>
                                      </p:cBhvr>
                                    </p:animEffect>
                                    <p:set>
                                      <p:cBhvr>
                                        <p:cTn id="9" dur="1" fill="hold">
                                          <p:stCondLst>
                                            <p:cond delay="999"/>
                                          </p:stCondLst>
                                        </p:cTn>
                                        <p:tgtEl>
                                          <p:spTgt spid="24"/>
                                        </p:tgtEl>
                                        <p:attrNameLst>
                                          <p:attrName>style.visibility</p:attrName>
                                        </p:attrNameLst>
                                      </p:cBhvr>
                                      <p:to>
                                        <p:strVal val="hidden"/>
                                      </p:to>
                                    </p:set>
                                  </p:childTnLst>
                                </p:cTn>
                              </p:par>
                              <p:par>
                                <p:cTn id="10" presetID="47" presetClass="entr" presetSubtype="0" fill="hold" grpId="0" nodeType="withEffect">
                                  <p:stCondLst>
                                    <p:cond delay="65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750"/>
                                        <p:tgtEl>
                                          <p:spTgt spid="25"/>
                                        </p:tgtEl>
                                      </p:cBhvr>
                                    </p:animEffect>
                                  </p:childTnLst>
                                </p:cTn>
                              </p:par>
                              <p:par>
                                <p:cTn id="20" presetID="18" presetClass="emph" presetSubtype="0" fill="hold" grpId="1" nodeType="withEffect">
                                  <p:stCondLst>
                                    <p:cond delay="0"/>
                                  </p:stCondLst>
                                  <p:childTnLst>
                                    <p:set>
                                      <p:cBhvr override="childStyle">
                                        <p:cTn id="21" dur="750" fill="hold"/>
                                        <p:tgtEl>
                                          <p:spTgt spid="2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750"/>
                                        <p:tgtEl>
                                          <p:spTgt spid="27"/>
                                        </p:tgtEl>
                                      </p:cBhvr>
                                    </p:animEffect>
                                  </p:childTnLst>
                                </p:cTn>
                              </p:par>
                            </p:childTnLst>
                          </p:cTn>
                        </p:par>
                        <p:par>
                          <p:cTn id="25" fill="hold">
                            <p:stCondLst>
                              <p:cond delay="750"/>
                            </p:stCondLst>
                            <p:childTnLst>
                              <p:par>
                                <p:cTn id="26" presetID="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stCondLst>
                                            <p:cond delay="0"/>
                                          </p:stCondLst>
                                        </p:cTn>
                                        <p:tgtEl>
                                          <p:spTgt spid="26"/>
                                        </p:tgtEl>
                                      </p:cBhvr>
                                    </p:animEffect>
                                    <p:anim to="" calcmode="lin" valueType="num">
                                      <p:cBhvr>
                                        <p:cTn id="29"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2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3" grpId="0"/>
      <p:bldP spid="27" grpId="0"/>
      <p:bldP spid="24" grpId="1"/>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1754D06-5962-469F-98F4-279F4A01DD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993901" cy="1512094"/>
          </a:xfrm>
          <a:prstGeom prst="rect">
            <a:avLst/>
          </a:prstGeom>
        </p:spPr>
      </p:pic>
      <p:pic>
        <p:nvPicPr>
          <p:cNvPr id="3" name="Picture 2">
            <a:extLst>
              <a:ext uri="{FF2B5EF4-FFF2-40B4-BE49-F238E27FC236}">
                <a16:creationId xmlns:a16="http://schemas.microsoft.com/office/drawing/2014/main" id="{ED4F13DE-01FA-4DBF-8244-1576DDBBA0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0725" y="0"/>
            <a:ext cx="2022475" cy="1504950"/>
          </a:xfrm>
          <a:prstGeom prst="rect">
            <a:avLst/>
          </a:prstGeom>
        </p:spPr>
      </p:pic>
      <p:pic>
        <p:nvPicPr>
          <p:cNvPr id="4" name="Picture 2">
            <a:extLst>
              <a:ext uri="{FF2B5EF4-FFF2-40B4-BE49-F238E27FC236}">
                <a16:creationId xmlns:a16="http://schemas.microsoft.com/office/drawing/2014/main" id="{113FC6C5-7E82-4C84-AFBD-4A8DE31D0E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07368"/>
            <a:ext cx="1747838" cy="1299410"/>
          </a:xfrm>
          <a:prstGeom prst="rect">
            <a:avLst/>
          </a:prstGeom>
        </p:spPr>
      </p:pic>
      <p:pic>
        <p:nvPicPr>
          <p:cNvPr id="5" name="Picture 3">
            <a:extLst>
              <a:ext uri="{FF2B5EF4-FFF2-40B4-BE49-F238E27FC236}">
                <a16:creationId xmlns:a16="http://schemas.microsoft.com/office/drawing/2014/main" id="{34A03E37-849F-473B-B30A-631CFE239E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2441" y="-1"/>
            <a:ext cx="1983475" cy="1509713"/>
          </a:xfrm>
          <a:prstGeom prst="rect">
            <a:avLst/>
          </a:prstGeom>
        </p:spPr>
      </p:pic>
      <p:pic>
        <p:nvPicPr>
          <p:cNvPr id="6" name="Picture 2">
            <a:extLst>
              <a:ext uri="{FF2B5EF4-FFF2-40B4-BE49-F238E27FC236}">
                <a16:creationId xmlns:a16="http://schemas.microsoft.com/office/drawing/2014/main" id="{216BDFE5-56EB-4B08-B131-26042A1A25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8589" y="1505325"/>
            <a:ext cx="2999874" cy="2585663"/>
          </a:xfrm>
          <a:prstGeom prst="rect">
            <a:avLst/>
          </a:prstGeom>
        </p:spPr>
      </p:pic>
      <p:pic>
        <p:nvPicPr>
          <p:cNvPr id="7" name="Picture 2">
            <a:extLst>
              <a:ext uri="{FF2B5EF4-FFF2-40B4-BE49-F238E27FC236}">
                <a16:creationId xmlns:a16="http://schemas.microsoft.com/office/drawing/2014/main" id="{DEB6C188-DA28-48BF-BCAB-ECCEC53B86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090081"/>
            <a:ext cx="1876926" cy="1412360"/>
          </a:xfrm>
          <a:prstGeom prst="rect">
            <a:avLst/>
          </a:prstGeom>
        </p:spPr>
      </p:pic>
      <p:pic>
        <p:nvPicPr>
          <p:cNvPr id="8" name="Picture 2">
            <a:extLst>
              <a:ext uri="{FF2B5EF4-FFF2-40B4-BE49-F238E27FC236}">
                <a16:creationId xmlns:a16="http://schemas.microsoft.com/office/drawing/2014/main" id="{66AAFBB4-C1E2-412C-8A54-42643907C82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7236"/>
          <a:stretch/>
        </p:blipFill>
        <p:spPr>
          <a:xfrm>
            <a:off x="6072179" y="0"/>
            <a:ext cx="1106543" cy="1494859"/>
          </a:xfrm>
          <a:prstGeom prst="rect">
            <a:avLst/>
          </a:prstGeom>
        </p:spPr>
      </p:pic>
      <p:pic>
        <p:nvPicPr>
          <p:cNvPr id="9" name="Picture 4">
            <a:extLst>
              <a:ext uri="{FF2B5EF4-FFF2-40B4-BE49-F238E27FC236}">
                <a16:creationId xmlns:a16="http://schemas.microsoft.com/office/drawing/2014/main" id="{6731A52C-83C8-4614-A952-CFCD693E66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83438" y="-1"/>
            <a:ext cx="1760561" cy="1514475"/>
          </a:xfrm>
          <a:prstGeom prst="rect">
            <a:avLst/>
          </a:prstGeom>
        </p:spPr>
      </p:pic>
      <p:pic>
        <p:nvPicPr>
          <p:cNvPr id="10" name="Picture 2">
            <a:extLst>
              <a:ext uri="{FF2B5EF4-FFF2-40B4-BE49-F238E27FC236}">
                <a16:creationId xmlns:a16="http://schemas.microsoft.com/office/drawing/2014/main" id="{EFC7D99A-2717-47FD-8311-95B012FE98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35075" y="1512094"/>
            <a:ext cx="1708926" cy="1311316"/>
          </a:xfrm>
          <a:prstGeom prst="rect">
            <a:avLst/>
          </a:prstGeom>
        </p:spPr>
      </p:pic>
      <p:pic>
        <p:nvPicPr>
          <p:cNvPr id="11" name="Picture 2">
            <a:extLst>
              <a:ext uri="{FF2B5EF4-FFF2-40B4-BE49-F238E27FC236}">
                <a16:creationId xmlns:a16="http://schemas.microsoft.com/office/drawing/2014/main" id="{D7EA2A72-A096-4880-960D-4261996367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83116" y="4083971"/>
            <a:ext cx="1860883" cy="1404809"/>
          </a:xfrm>
          <a:prstGeom prst="rect">
            <a:avLst/>
          </a:prstGeom>
        </p:spPr>
      </p:pic>
      <p:pic>
        <p:nvPicPr>
          <p:cNvPr id="12" name="Picture 2">
            <a:extLst>
              <a:ext uri="{FF2B5EF4-FFF2-40B4-BE49-F238E27FC236}">
                <a16:creationId xmlns:a16="http://schemas.microsoft.com/office/drawing/2014/main" id="{CF1C6BF0-E103-43A3-95E3-4A3EF613EFF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3157"/>
          <a:stretch/>
        </p:blipFill>
        <p:spPr>
          <a:xfrm>
            <a:off x="5438273" y="5486400"/>
            <a:ext cx="1836445" cy="1371600"/>
          </a:xfrm>
          <a:prstGeom prst="rect">
            <a:avLst/>
          </a:prstGeom>
        </p:spPr>
      </p:pic>
      <p:pic>
        <p:nvPicPr>
          <p:cNvPr id="13" name="Picture 6">
            <a:extLst>
              <a:ext uri="{FF2B5EF4-FFF2-40B4-BE49-F238E27FC236}">
                <a16:creationId xmlns:a16="http://schemas.microsoft.com/office/drawing/2014/main" id="{3E5C08AE-3008-47AE-946E-6F9382E9310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48463" y="1512087"/>
            <a:ext cx="2705529" cy="2581281"/>
          </a:xfrm>
          <a:prstGeom prst="rect">
            <a:avLst/>
          </a:prstGeom>
        </p:spPr>
      </p:pic>
      <p:pic>
        <p:nvPicPr>
          <p:cNvPr id="14" name="Picture 4">
            <a:extLst>
              <a:ext uri="{FF2B5EF4-FFF2-40B4-BE49-F238E27FC236}">
                <a16:creationId xmlns:a16="http://schemas.microsoft.com/office/drawing/2014/main" id="{45EFA663-51E4-4A97-8099-D8C571E7736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25385"/>
          <a:stretch/>
        </p:blipFill>
        <p:spPr>
          <a:xfrm>
            <a:off x="3614181" y="5489930"/>
            <a:ext cx="1824093" cy="1368070"/>
          </a:xfrm>
          <a:prstGeom prst="rect">
            <a:avLst/>
          </a:prstGeom>
        </p:spPr>
      </p:pic>
      <p:pic>
        <p:nvPicPr>
          <p:cNvPr id="15" name="Picture 2">
            <a:extLst>
              <a:ext uri="{FF2B5EF4-FFF2-40B4-BE49-F238E27FC236}">
                <a16:creationId xmlns:a16="http://schemas.microsoft.com/office/drawing/2014/main" id="{E7BFF364-21DD-4EAD-96E5-C867214D18A4}"/>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2210" r="12790"/>
          <a:stretch/>
        </p:blipFill>
        <p:spPr>
          <a:xfrm>
            <a:off x="0" y="5510463"/>
            <a:ext cx="1796716" cy="1347537"/>
          </a:xfrm>
          <a:prstGeom prst="rect">
            <a:avLst/>
          </a:prstGeom>
        </p:spPr>
      </p:pic>
      <p:pic>
        <p:nvPicPr>
          <p:cNvPr id="16" name="Picture 2">
            <a:extLst>
              <a:ext uri="{FF2B5EF4-FFF2-40B4-BE49-F238E27FC236}">
                <a16:creationId xmlns:a16="http://schemas.microsoft.com/office/drawing/2014/main" id="{06E3067B-36D7-4C82-B9F6-3D97EDA4F96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3538" y="2823410"/>
            <a:ext cx="1700462" cy="1260434"/>
          </a:xfrm>
          <a:prstGeom prst="rect">
            <a:avLst/>
          </a:prstGeom>
        </p:spPr>
      </p:pic>
      <p:pic>
        <p:nvPicPr>
          <p:cNvPr id="17" name="Picture 2">
            <a:extLst>
              <a:ext uri="{FF2B5EF4-FFF2-40B4-BE49-F238E27FC236}">
                <a16:creationId xmlns:a16="http://schemas.microsoft.com/office/drawing/2014/main" id="{63D8A836-B45A-4C18-A98A-36C529EA805A}"/>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1942" r="20458"/>
          <a:stretch/>
        </p:blipFill>
        <p:spPr>
          <a:xfrm>
            <a:off x="1876925" y="4088607"/>
            <a:ext cx="1804488" cy="1438738"/>
          </a:xfrm>
          <a:prstGeom prst="rect">
            <a:avLst/>
          </a:prstGeom>
        </p:spPr>
      </p:pic>
      <p:pic>
        <p:nvPicPr>
          <p:cNvPr id="18" name="Picture 2">
            <a:extLst>
              <a:ext uri="{FF2B5EF4-FFF2-40B4-BE49-F238E27FC236}">
                <a16:creationId xmlns:a16="http://schemas.microsoft.com/office/drawing/2014/main" id="{7632B5C0-4690-4749-9A15-BDB629DEFE0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1504950"/>
            <a:ext cx="1745477" cy="1318461"/>
          </a:xfrm>
          <a:prstGeom prst="rect">
            <a:avLst/>
          </a:prstGeom>
        </p:spPr>
      </p:pic>
      <p:pic>
        <p:nvPicPr>
          <p:cNvPr id="19" name="Picture 2">
            <a:extLst>
              <a:ext uri="{FF2B5EF4-FFF2-40B4-BE49-F238E27FC236}">
                <a16:creationId xmlns:a16="http://schemas.microsoft.com/office/drawing/2014/main" id="{64393BC7-875B-4EA6-9674-FE06FC864AB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272420" y="5486400"/>
            <a:ext cx="1871579" cy="1371600"/>
          </a:xfrm>
          <a:prstGeom prst="rect">
            <a:avLst/>
          </a:prstGeom>
        </p:spPr>
      </p:pic>
      <p:pic>
        <p:nvPicPr>
          <p:cNvPr id="20" name="Picture 4">
            <a:extLst>
              <a:ext uri="{FF2B5EF4-FFF2-40B4-BE49-F238E27FC236}">
                <a16:creationId xmlns:a16="http://schemas.microsoft.com/office/drawing/2014/main" id="{2AB3A615-AE0B-426E-8A1F-D71BFA2450C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802062" y="5502441"/>
            <a:ext cx="1807412" cy="1355559"/>
          </a:xfrm>
          <a:prstGeom prst="rect">
            <a:avLst/>
          </a:prstGeom>
        </p:spPr>
      </p:pic>
      <p:pic>
        <p:nvPicPr>
          <p:cNvPr id="22" name="Picture 5">
            <a:extLst>
              <a:ext uri="{FF2B5EF4-FFF2-40B4-BE49-F238E27FC236}">
                <a16:creationId xmlns:a16="http://schemas.microsoft.com/office/drawing/2014/main" id="{ED8FE2F2-61ED-482C-82E3-43B20B863A2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677981" y="4090737"/>
            <a:ext cx="1760294" cy="1395663"/>
          </a:xfrm>
          <a:prstGeom prst="rect">
            <a:avLst/>
          </a:prstGeom>
        </p:spPr>
      </p:pic>
      <p:pic>
        <p:nvPicPr>
          <p:cNvPr id="21" name="Picture 2">
            <a:extLst>
              <a:ext uri="{FF2B5EF4-FFF2-40B4-BE49-F238E27FC236}">
                <a16:creationId xmlns:a16="http://schemas.microsoft.com/office/drawing/2014/main" id="{627A4DE0-ECD3-40B5-8F7D-B2D2BB3E6A6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422232" y="4090988"/>
            <a:ext cx="1860884" cy="1395412"/>
          </a:xfrm>
          <a:prstGeom prst="rect">
            <a:avLst/>
          </a:prstGeom>
        </p:spPr>
      </p:pic>
    </p:spTree>
    <p:extLst>
      <p:ext uri="{BB962C8B-B14F-4D97-AF65-F5344CB8AC3E}">
        <p14:creationId xmlns:p14="http://schemas.microsoft.com/office/powerpoint/2010/main" val="3272371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CA9618-9AF9-4911-94D0-4D0A4B667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heart of one reveals the person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Test: One must know Christ is in you or disqualified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Baptized in Christ we should walk in newness of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Pray to be counted worthy at His appearing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Shame on all the faces of unfaithfulness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the wickedness man is before the face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 see clearly one sees self for as one is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Coming to yourself is an act of humbling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Put off the old man and put on the new man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Sufferings now cannot compare to glory ahead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Forgetting God’s word only deceives awareness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Seeing God’s glory transforms us into His image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transformed by the renewing of your mind</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192250">
            <a:off x="612970" y="666652"/>
            <a:ext cx="7882121" cy="5135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tx1">
                      <a:alpha val="80000"/>
                    </a:schemeClr>
                  </a:glow>
                  <a:outerShdw blurRad="76200" dist="50800" dir="5400000" algn="tl" rotWithShape="0">
                    <a:srgbClr val="000000">
                      <a:alpha val="65000"/>
                    </a:srgbClr>
                  </a:outerShdw>
                </a:effectLst>
                <a:latin typeface="Calibri" panose="020F0502020204030204" pitchFamily="34" charset="0"/>
              </a:rPr>
              <a:t>Deep               self reflection brings a heart   back to Go</a:t>
            </a:r>
            <a:r>
              <a:rPr lang="en-US" sz="72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tx1">
                      <a:alpha val="80000"/>
                    </a:schemeClr>
                  </a:glow>
                  <a:outerShdw blurRad="76200" dist="50800" dir="5400000" algn="tl" rotWithShape="0">
                    <a:srgbClr val="000000">
                      <a:alpha val="65000"/>
                    </a:srgbClr>
                  </a:outerShdw>
                </a:effectLst>
                <a:latin typeface="Calibri" panose="020F0502020204030204" pitchFamily="34" charset="0"/>
              </a:rPr>
              <a:t>d</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77778E-6 3.7037E-6 L 0.104 0.61666 " pathEditMode="relative" rAng="0" ptsTypes="AA">
                                      <p:cBhvr>
                                        <p:cTn id="189" dur="1750" fill="hold"/>
                                        <p:tgtEl>
                                          <p:spTgt spid="4">
                                            <p:txEl>
                                              <p:pRg st="0" end="0"/>
                                            </p:txEl>
                                          </p:spTgt>
                                        </p:tgtEl>
                                        <p:attrNameLst>
                                          <p:attrName>ppt_x</p:attrName>
                                          <p:attrName>ppt_y</p:attrName>
                                        </p:attrNameLst>
                                      </p:cBhvr>
                                      <p:rCtr x="5191" y="30833"/>
                                    </p:animMotion>
                                  </p:childTnLst>
                                </p:cTn>
                              </p:par>
                              <p:par>
                                <p:cTn id="190" presetID="0" presetClass="path" presetSubtype="0" accel="50000" decel="50000" fill="hold" nodeType="withEffect">
                                  <p:stCondLst>
                                    <p:cond delay="0"/>
                                  </p:stCondLst>
                                  <p:childTnLst>
                                    <p:animMotion origin="layout" path="M 2.77778E-7 -2.96296E-6 L -0.0316 0.5507 " pathEditMode="relative" rAng="0" ptsTypes="AA">
                                      <p:cBhvr>
                                        <p:cTn id="191" dur="1750" fill="hold"/>
                                        <p:tgtEl>
                                          <p:spTgt spid="4">
                                            <p:txEl>
                                              <p:pRg st="1" end="1"/>
                                            </p:txEl>
                                          </p:spTgt>
                                        </p:tgtEl>
                                        <p:attrNameLst>
                                          <p:attrName>ppt_x</p:attrName>
                                          <p:attrName>ppt_y</p:attrName>
                                        </p:attrNameLst>
                                      </p:cBhvr>
                                      <p:rCtr x="-1580" y="27523"/>
                                    </p:animMotion>
                                  </p:childTnLst>
                                </p:cTn>
                              </p:par>
                              <p:par>
                                <p:cTn id="192" presetID="0" presetClass="path" presetSubtype="0" accel="50000" decel="50000" fill="hold" nodeType="withEffect">
                                  <p:stCondLst>
                                    <p:cond delay="0"/>
                                  </p:stCondLst>
                                  <p:childTnLst>
                                    <p:animMotion origin="layout" path="M 3.61111E-6 0.00023 L -0.03212 0.47963 " pathEditMode="relative" rAng="0" ptsTypes="AA">
                                      <p:cBhvr>
                                        <p:cTn id="193" dur="1750" fill="hold"/>
                                        <p:tgtEl>
                                          <p:spTgt spid="4">
                                            <p:txEl>
                                              <p:pRg st="2" end="2"/>
                                            </p:txEl>
                                          </p:spTgt>
                                        </p:tgtEl>
                                        <p:attrNameLst>
                                          <p:attrName>ppt_x</p:attrName>
                                          <p:attrName>ppt_y</p:attrName>
                                        </p:attrNameLst>
                                      </p:cBhvr>
                                      <p:rCtr x="-1615" y="23958"/>
                                    </p:animMotion>
                                  </p:childTnLst>
                                </p:cTn>
                              </p:par>
                              <p:par>
                                <p:cTn id="194" presetID="0" presetClass="path" presetSubtype="0" accel="50000" decel="50000" fill="hold" nodeType="withEffect">
                                  <p:stCondLst>
                                    <p:cond delay="0"/>
                                  </p:stCondLst>
                                  <p:childTnLst>
                                    <p:animMotion origin="layout" path="M 4.16667E-6 0.00023 L 0.03819 0.40417 " pathEditMode="relative" rAng="0" ptsTypes="AA">
                                      <p:cBhvr>
                                        <p:cTn id="195" dur="1750" fill="hold"/>
                                        <p:tgtEl>
                                          <p:spTgt spid="4">
                                            <p:txEl>
                                              <p:pRg st="3" end="3"/>
                                            </p:txEl>
                                          </p:spTgt>
                                        </p:tgtEl>
                                        <p:attrNameLst>
                                          <p:attrName>ppt_x</p:attrName>
                                          <p:attrName>ppt_y</p:attrName>
                                        </p:attrNameLst>
                                      </p:cBhvr>
                                      <p:rCtr x="1910" y="20185"/>
                                    </p:animMotion>
                                  </p:childTnLst>
                                </p:cTn>
                              </p:par>
                              <p:par>
                                <p:cTn id="196" presetID="0" presetClass="path" presetSubtype="0" accel="50000" decel="50000" fill="hold" nodeType="withEffect">
                                  <p:stCondLst>
                                    <p:cond delay="0"/>
                                  </p:stCondLst>
                                  <p:childTnLst>
                                    <p:animMotion origin="layout" path="M -4.72222E-6 0.00069 L 0.06737 0.32824 " pathEditMode="relative" rAng="0" ptsTypes="AA">
                                      <p:cBhvr>
                                        <p:cTn id="197" dur="1750" fill="hold"/>
                                        <p:tgtEl>
                                          <p:spTgt spid="4">
                                            <p:txEl>
                                              <p:pRg st="4" end="4"/>
                                            </p:txEl>
                                          </p:spTgt>
                                        </p:tgtEl>
                                        <p:attrNameLst>
                                          <p:attrName>ppt_x</p:attrName>
                                          <p:attrName>ppt_y</p:attrName>
                                        </p:attrNameLst>
                                      </p:cBhvr>
                                      <p:rCtr x="3368" y="16366"/>
                                    </p:animMotion>
                                  </p:childTnLst>
                                </p:cTn>
                              </p:par>
                              <p:par>
                                <p:cTn id="198" presetID="0" presetClass="path" presetSubtype="0" accel="50000" decel="50000" fill="hold" nodeType="withEffect">
                                  <p:stCondLst>
                                    <p:cond delay="0"/>
                                  </p:stCondLst>
                                  <p:childTnLst>
                                    <p:animMotion origin="layout" path="M -1.94444E-6 0.00046 L -0.00573 0.2588 " pathEditMode="relative" rAng="0" ptsTypes="AA">
                                      <p:cBhvr>
                                        <p:cTn id="199" dur="1750" fill="hold"/>
                                        <p:tgtEl>
                                          <p:spTgt spid="4">
                                            <p:txEl>
                                              <p:pRg st="5" end="5"/>
                                            </p:txEl>
                                          </p:spTgt>
                                        </p:tgtEl>
                                        <p:attrNameLst>
                                          <p:attrName>ppt_x</p:attrName>
                                          <p:attrName>ppt_y</p:attrName>
                                        </p:attrNameLst>
                                      </p:cBhvr>
                                      <p:rCtr x="-295" y="12917"/>
                                    </p:animMotion>
                                  </p:childTnLst>
                                </p:cTn>
                              </p:par>
                              <p:par>
                                <p:cTn id="200" presetID="0" presetClass="path" presetSubtype="0" accel="50000" decel="50000" fill="hold" nodeType="withEffect">
                                  <p:stCondLst>
                                    <p:cond delay="0"/>
                                  </p:stCondLst>
                                  <p:childTnLst>
                                    <p:animMotion origin="layout" path="M -3.61111E-6 0.00046 L 0.07084 0.18542 " pathEditMode="relative" rAng="0" ptsTypes="AA">
                                      <p:cBhvr>
                                        <p:cTn id="201" dur="1750" fill="hold"/>
                                        <p:tgtEl>
                                          <p:spTgt spid="4">
                                            <p:txEl>
                                              <p:pRg st="6" end="6"/>
                                            </p:txEl>
                                          </p:spTgt>
                                        </p:tgtEl>
                                        <p:attrNameLst>
                                          <p:attrName>ppt_x</p:attrName>
                                          <p:attrName>ppt_y</p:attrName>
                                        </p:attrNameLst>
                                      </p:cBhvr>
                                      <p:rCtr x="3542" y="9236"/>
                                    </p:animMotion>
                                  </p:childTnLst>
                                </p:cTn>
                              </p:par>
                              <p:par>
                                <p:cTn id="202" presetID="0" presetClass="path" presetSubtype="0" accel="50000" decel="50000" fill="hold" nodeType="withEffect">
                                  <p:stCondLst>
                                    <p:cond delay="0"/>
                                  </p:stCondLst>
                                  <p:childTnLst>
                                    <p:animMotion origin="layout" path="M -8.33333E-7 0.00023 L 0.01788 0.11088 " pathEditMode="relative" rAng="0" ptsTypes="AA">
                                      <p:cBhvr>
                                        <p:cTn id="203" dur="1750" fill="hold"/>
                                        <p:tgtEl>
                                          <p:spTgt spid="4">
                                            <p:txEl>
                                              <p:pRg st="7" end="7"/>
                                            </p:txEl>
                                          </p:spTgt>
                                        </p:tgtEl>
                                        <p:attrNameLst>
                                          <p:attrName>ppt_x</p:attrName>
                                          <p:attrName>ppt_y</p:attrName>
                                        </p:attrNameLst>
                                      </p:cBhvr>
                                      <p:rCtr x="885" y="5532"/>
                                    </p:animMotion>
                                  </p:childTnLst>
                                </p:cTn>
                              </p:par>
                              <p:par>
                                <p:cTn id="204" presetID="0" presetClass="path" presetSubtype="0" accel="50000" decel="50000" fill="hold" nodeType="withEffect">
                                  <p:stCondLst>
                                    <p:cond delay="0"/>
                                  </p:stCondLst>
                                  <p:childTnLst>
                                    <p:animMotion origin="layout" path="M 2.77778E-7 0.00069 L 0.02604 0.03657 " pathEditMode="relative" rAng="0" ptsTypes="AA">
                                      <p:cBhvr>
                                        <p:cTn id="205" dur="1750" fill="hold"/>
                                        <p:tgtEl>
                                          <p:spTgt spid="4">
                                            <p:txEl>
                                              <p:pRg st="8" end="8"/>
                                            </p:txEl>
                                          </p:spTgt>
                                        </p:tgtEl>
                                        <p:attrNameLst>
                                          <p:attrName>ppt_x</p:attrName>
                                          <p:attrName>ppt_y</p:attrName>
                                        </p:attrNameLst>
                                      </p:cBhvr>
                                      <p:rCtr x="1302" y="1782"/>
                                    </p:animMotion>
                                  </p:childTnLst>
                                </p:cTn>
                              </p:par>
                              <p:par>
                                <p:cTn id="206" presetID="0" presetClass="path" presetSubtype="0" accel="50000" decel="50000" fill="hold" nodeType="withEffect">
                                  <p:stCondLst>
                                    <p:cond delay="0"/>
                                  </p:stCondLst>
                                  <p:childTnLst>
                                    <p:animMotion origin="layout" path="M 1.11111E-6 0.00023 L 0.00851 -0.03565 " pathEditMode="relative" rAng="0" ptsTypes="AA">
                                      <p:cBhvr>
                                        <p:cTn id="207" dur="1750" fill="hold"/>
                                        <p:tgtEl>
                                          <p:spTgt spid="4">
                                            <p:txEl>
                                              <p:pRg st="9" end="9"/>
                                            </p:txEl>
                                          </p:spTgt>
                                        </p:tgtEl>
                                        <p:attrNameLst>
                                          <p:attrName>ppt_x</p:attrName>
                                          <p:attrName>ppt_y</p:attrName>
                                        </p:attrNameLst>
                                      </p:cBhvr>
                                      <p:rCtr x="417" y="-1806"/>
                                    </p:animMotion>
                                  </p:childTnLst>
                                </p:cTn>
                              </p:par>
                              <p:par>
                                <p:cTn id="208" presetID="0" presetClass="path" presetSubtype="0" accel="50000" decel="50000" fill="hold" nodeType="withEffect">
                                  <p:stCondLst>
                                    <p:cond delay="0"/>
                                  </p:stCondLst>
                                  <p:childTnLst>
                                    <p:animMotion origin="layout" path="M 1.66667E-6 0.00023 L -0.00156 -0.10903 " pathEditMode="relative" rAng="0" ptsTypes="AA">
                                      <p:cBhvr>
                                        <p:cTn id="209" dur="1750" fill="hold"/>
                                        <p:tgtEl>
                                          <p:spTgt spid="4">
                                            <p:txEl>
                                              <p:pRg st="10" end="10"/>
                                            </p:txEl>
                                          </p:spTgt>
                                        </p:tgtEl>
                                        <p:attrNameLst>
                                          <p:attrName>ppt_x</p:attrName>
                                          <p:attrName>ppt_y</p:attrName>
                                        </p:attrNameLst>
                                      </p:cBhvr>
                                      <p:rCtr x="-87" y="-5463"/>
                                    </p:animMotion>
                                  </p:childTnLst>
                                </p:cTn>
                              </p:par>
                              <p:par>
                                <p:cTn id="210" presetID="0" presetClass="path" presetSubtype="0" accel="50000" decel="50000" fill="hold" nodeType="withEffect">
                                  <p:stCondLst>
                                    <p:cond delay="0"/>
                                  </p:stCondLst>
                                  <p:childTnLst>
                                    <p:animMotion origin="layout" path="M -4.44444E-6 0.00069 L 0.00139 -0.18426 " pathEditMode="relative" rAng="0" ptsTypes="AA">
                                      <p:cBhvr>
                                        <p:cTn id="211" dur="1750" fill="hold"/>
                                        <p:tgtEl>
                                          <p:spTgt spid="4">
                                            <p:txEl>
                                              <p:pRg st="11" end="11"/>
                                            </p:txEl>
                                          </p:spTgt>
                                        </p:tgtEl>
                                        <p:attrNameLst>
                                          <p:attrName>ppt_x</p:attrName>
                                          <p:attrName>ppt_y</p:attrName>
                                        </p:attrNameLst>
                                      </p:cBhvr>
                                      <p:rCtr x="69" y="-9259"/>
                                    </p:animMotion>
                                  </p:childTnLst>
                                </p:cTn>
                              </p:par>
                              <p:par>
                                <p:cTn id="212" presetID="0" presetClass="path" presetSubtype="0" accel="50000" decel="50000" fill="hold" nodeType="withEffect">
                                  <p:stCondLst>
                                    <p:cond delay="0"/>
                                  </p:stCondLst>
                                  <p:childTnLst>
                                    <p:animMotion origin="layout" path="M -2.77778E-6 0.00046 L 0.01875 -0.25672 " pathEditMode="relative" rAng="0" ptsTypes="AA">
                                      <p:cBhvr>
                                        <p:cTn id="213" dur="1750" fill="hold"/>
                                        <p:tgtEl>
                                          <p:spTgt spid="4">
                                            <p:txEl>
                                              <p:pRg st="12" end="12"/>
                                            </p:txEl>
                                          </p:spTgt>
                                        </p:tgtEl>
                                        <p:attrNameLst>
                                          <p:attrName>ppt_x</p:attrName>
                                          <p:attrName>ppt_y</p:attrName>
                                        </p:attrNameLst>
                                      </p:cBhvr>
                                      <p:rCtr x="938" y="-12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5705D9-2799-4152-9455-65CD534F6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6F80EF5C-B57D-438F-8E63-921E3A18D8E1}"/>
              </a:ext>
            </a:extLst>
          </p:cNvPr>
          <p:cNvSpPr txBox="1">
            <a:spLocks/>
          </p:cNvSpPr>
          <p:nvPr/>
        </p:nvSpPr>
        <p:spPr>
          <a:xfrm>
            <a:off x="3056221" y="3018776"/>
            <a:ext cx="549441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heart reveals the man</a:t>
            </a:r>
          </a:p>
        </p:txBody>
      </p:sp>
      <p:sp>
        <p:nvSpPr>
          <p:cNvPr id="3074" name="Rectangle 2"/>
          <p:cNvSpPr>
            <a:spLocks noGrp="1" noChangeArrowheads="1"/>
          </p:cNvSpPr>
          <p:nvPr>
            <p:ph type="title"/>
          </p:nvPr>
        </p:nvSpPr>
        <p:spPr>
          <a:xfrm>
            <a:off x="495300" y="2280444"/>
            <a:ext cx="8153400" cy="229711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 in water face reflects face,     So a man's heart reveals the man.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27:19</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E656C44A-7C91-461A-A79F-890ED2A2FFDD}"/>
              </a:ext>
            </a:extLst>
          </p:cNvPr>
          <p:cNvSpPr txBox="1">
            <a:spLocks noChangeArrowheads="1"/>
          </p:cNvSpPr>
          <p:nvPr/>
        </p:nvSpPr>
        <p:spPr bwMode="auto">
          <a:xfrm>
            <a:off x="3042558" y="3079115"/>
            <a:ext cx="55245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heart reveals the man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81DC23FD-3D75-4DB1-9438-3903A89BB998}"/>
              </a:ext>
            </a:extLst>
          </p:cNvPr>
          <p:cNvSpPr txBox="1">
            <a:spLocks noChangeArrowheads="1"/>
          </p:cNvSpPr>
          <p:nvPr/>
        </p:nvSpPr>
        <p:spPr bwMode="auto">
          <a:xfrm>
            <a:off x="2909021" y="3146026"/>
            <a:ext cx="192578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heart</a:t>
            </a:r>
            <a:endParaRPr lang="en-US" altLang="en-US" sz="438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6172D63B-8CF7-402E-9A40-5B4775A41D26}"/>
              </a:ext>
            </a:extLst>
          </p:cNvPr>
          <p:cNvSpPr txBox="1">
            <a:spLocks noChangeArrowheads="1"/>
          </p:cNvSpPr>
          <p:nvPr/>
        </p:nvSpPr>
        <p:spPr bwMode="auto">
          <a:xfrm>
            <a:off x="4333707" y="2803993"/>
            <a:ext cx="1599211"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a:t>
            </a:r>
            <a:endParaRPr lang="en-US" altLang="en-US" sz="438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30915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770" decel="100000"/>
                                        <p:tgtEl>
                                          <p:spTgt spid="3074"/>
                                        </p:tgtEl>
                                      </p:cBhvr>
                                    </p:animEffect>
                                    <p:animScale>
                                      <p:cBhvr>
                                        <p:cTn id="8" dur="770" decel="100000"/>
                                        <p:tgtEl>
                                          <p:spTgt spid="3074"/>
                                        </p:tgtEl>
                                      </p:cBhvr>
                                      <p:from x="10000" y="10000"/>
                                      <p:to x="200000" y="450000"/>
                                    </p:animScale>
                                    <p:animScale>
                                      <p:cBhvr>
                                        <p:cTn id="9" dur="1230" accel="100000" fill="hold">
                                          <p:stCondLst>
                                            <p:cond delay="770"/>
                                          </p:stCondLst>
                                        </p:cTn>
                                        <p:tgtEl>
                                          <p:spTgt spid="3074"/>
                                        </p:tgtEl>
                                      </p:cBhvr>
                                      <p:from x="200000" y="450000"/>
                                      <p:to x="100000" y="100000"/>
                                    </p:animScale>
                                    <p:set>
                                      <p:cBhvr>
                                        <p:cTn id="10" dur="770" fill="hold"/>
                                        <p:tgtEl>
                                          <p:spTgt spid="3074"/>
                                        </p:tgtEl>
                                        <p:attrNameLst>
                                          <p:attrName>ppt_x</p:attrName>
                                        </p:attrNameLst>
                                      </p:cBhvr>
                                      <p:to>
                                        <p:strVal val="(0.5)"/>
                                      </p:to>
                                    </p:set>
                                    <p:anim from="(0.5)" to="(#ppt_x)" calcmode="lin" valueType="num">
                                      <p:cBhvr>
                                        <p:cTn id="11" dur="1230" accel="100000" fill="hold">
                                          <p:stCondLst>
                                            <p:cond delay="770"/>
                                          </p:stCondLst>
                                        </p:cTn>
                                        <p:tgtEl>
                                          <p:spTgt spid="3074"/>
                                        </p:tgtEl>
                                        <p:attrNameLst>
                                          <p:attrName>ppt_x</p:attrName>
                                        </p:attrNameLst>
                                      </p:cBhvr>
                                    </p:anim>
                                    <p:set>
                                      <p:cBhvr>
                                        <p:cTn id="12" dur="770" fill="hold"/>
                                        <p:tgtEl>
                                          <p:spTgt spid="3074"/>
                                        </p:tgtEl>
                                        <p:attrNameLst>
                                          <p:attrName>ppt_y</p:attrName>
                                        </p:attrNameLst>
                                      </p:cBhvr>
                                      <p:to>
                                        <p:strVal val="(#ppt_y+0.4)"/>
                                      </p:to>
                                    </p:set>
                                    <p:anim from="(#ppt_y+0.4)" to="(#ppt_y)" calcmode="lin" valueType="num">
                                      <p:cBhvr>
                                        <p:cTn id="13" dur="1230" accel="100000" fill="hold">
                                          <p:stCondLst>
                                            <p:cond delay="770"/>
                                          </p:stCondLst>
                                        </p:cTn>
                                        <p:tgtEl>
                                          <p:spTgt spid="3074"/>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50"/>
                                        <p:tgtEl>
                                          <p:spTgt spid="5"/>
                                        </p:tgtEl>
                                      </p:cBhvr>
                                    </p:animEffect>
                                  </p:childTnLst>
                                </p:cTn>
                              </p:par>
                              <p:par>
                                <p:cTn id="29" presetID="42" presetClass="path" presetSubtype="0" accel="50000" decel="50000" fill="hold" grpId="2" nodeType="withEffect">
                                  <p:stCondLst>
                                    <p:cond delay="0"/>
                                  </p:stCondLst>
                                  <p:childTnLst>
                                    <p:animMotion origin="layout" path="M 2.5E-6 -4.07407E-6 L 0.13819 -0.04976 " pathEditMode="relative" rAng="0" ptsTypes="AA">
                                      <p:cBhvr>
                                        <p:cTn id="30" dur="2000" fill="hold"/>
                                        <p:tgtEl>
                                          <p:spTgt spid="5"/>
                                        </p:tgtEl>
                                        <p:attrNameLst>
                                          <p:attrName>ppt_x</p:attrName>
                                          <p:attrName>ppt_y</p:attrName>
                                        </p:attrNameLst>
                                      </p:cBhvr>
                                      <p:rCtr x="6910" y="-2500"/>
                                    </p:animMotion>
                                  </p:childTnLst>
                                </p:cTn>
                              </p:par>
                              <p:par>
                                <p:cTn id="31" presetID="10" presetClass="exit" presetSubtype="0" fill="hold" grpId="1" nodeType="withEffect">
                                  <p:stCondLst>
                                    <p:cond delay="0"/>
                                  </p:stCondLst>
                                  <p:childTnLst>
                                    <p:animEffect transition="out" filter="fade">
                                      <p:cBhvr>
                                        <p:cTn id="32" dur="1250"/>
                                        <p:tgtEl>
                                          <p:spTgt spid="3074"/>
                                        </p:tgtEl>
                                      </p:cBhvr>
                                    </p:animEffect>
                                    <p:set>
                                      <p:cBhvr>
                                        <p:cTn id="33" dur="1" fill="hold">
                                          <p:stCondLst>
                                            <p:cond delay="1249"/>
                                          </p:stCondLst>
                                        </p:cTn>
                                        <p:tgtEl>
                                          <p:spTgt spid="3074"/>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7" grpId="0"/>
      <p:bldP spid="7" grpId="1"/>
      <p:bldP spid="5" grpId="0"/>
      <p:bldP spid="5" grpId="2"/>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23BA5-0BF0-47BE-A722-E2A28270EA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Morph">
            <a:extLst>
              <a:ext uri="{FF2B5EF4-FFF2-40B4-BE49-F238E27FC236}">
                <a16:creationId xmlns:a16="http://schemas.microsoft.com/office/drawing/2014/main" id="{830F8C2A-CBEB-4AF2-AC12-F566D6A618AB}"/>
              </a:ext>
            </a:extLst>
          </p:cNvPr>
          <p:cNvSpPr/>
          <p:nvPr/>
        </p:nvSpPr>
        <p:spPr>
          <a:xfrm>
            <a:off x="2870200" y="1581150"/>
            <a:ext cx="3714750" cy="3282950"/>
          </a:xfrm>
          <a:custGeom>
            <a:avLst/>
            <a:gdLst>
              <a:gd name="connsiteX0" fmla="*/ 1187450 w 3714750"/>
              <a:gd name="connsiteY0" fmla="*/ 685800 h 3282950"/>
              <a:gd name="connsiteX1" fmla="*/ 908050 w 3714750"/>
              <a:gd name="connsiteY1" fmla="*/ 781050 h 3282950"/>
              <a:gd name="connsiteX2" fmla="*/ 584200 w 3714750"/>
              <a:gd name="connsiteY2" fmla="*/ 990600 h 3282950"/>
              <a:gd name="connsiteX3" fmla="*/ 463550 w 3714750"/>
              <a:gd name="connsiteY3" fmla="*/ 1136650 h 3282950"/>
              <a:gd name="connsiteX4" fmla="*/ 311150 w 3714750"/>
              <a:gd name="connsiteY4" fmla="*/ 1358900 h 3282950"/>
              <a:gd name="connsiteX5" fmla="*/ 228600 w 3714750"/>
              <a:gd name="connsiteY5" fmla="*/ 1638300 h 3282950"/>
              <a:gd name="connsiteX6" fmla="*/ 171450 w 3714750"/>
              <a:gd name="connsiteY6" fmla="*/ 1847850 h 3282950"/>
              <a:gd name="connsiteX7" fmla="*/ 25400 w 3714750"/>
              <a:gd name="connsiteY7" fmla="*/ 1898650 h 3282950"/>
              <a:gd name="connsiteX8" fmla="*/ 0 w 3714750"/>
              <a:gd name="connsiteY8" fmla="*/ 1962150 h 3282950"/>
              <a:gd name="connsiteX9" fmla="*/ 127000 w 3714750"/>
              <a:gd name="connsiteY9" fmla="*/ 2336800 h 3282950"/>
              <a:gd name="connsiteX10" fmla="*/ 266700 w 3714750"/>
              <a:gd name="connsiteY10" fmla="*/ 2520950 h 3282950"/>
              <a:gd name="connsiteX11" fmla="*/ 387350 w 3714750"/>
              <a:gd name="connsiteY11" fmla="*/ 2616200 h 3282950"/>
              <a:gd name="connsiteX12" fmla="*/ 533400 w 3714750"/>
              <a:gd name="connsiteY12" fmla="*/ 2533650 h 3282950"/>
              <a:gd name="connsiteX13" fmla="*/ 654050 w 3714750"/>
              <a:gd name="connsiteY13" fmla="*/ 2692400 h 3282950"/>
              <a:gd name="connsiteX14" fmla="*/ 869950 w 3714750"/>
              <a:gd name="connsiteY14" fmla="*/ 2889250 h 3282950"/>
              <a:gd name="connsiteX15" fmla="*/ 1168400 w 3714750"/>
              <a:gd name="connsiteY15" fmla="*/ 3054350 h 3282950"/>
              <a:gd name="connsiteX16" fmla="*/ 1454150 w 3714750"/>
              <a:gd name="connsiteY16" fmla="*/ 3162300 h 3282950"/>
              <a:gd name="connsiteX17" fmla="*/ 1854200 w 3714750"/>
              <a:gd name="connsiteY17" fmla="*/ 3276600 h 3282950"/>
              <a:gd name="connsiteX18" fmla="*/ 2038350 w 3714750"/>
              <a:gd name="connsiteY18" fmla="*/ 3282950 h 3282950"/>
              <a:gd name="connsiteX19" fmla="*/ 2413000 w 3714750"/>
              <a:gd name="connsiteY19" fmla="*/ 3098800 h 3282950"/>
              <a:gd name="connsiteX20" fmla="*/ 2794000 w 3714750"/>
              <a:gd name="connsiteY20" fmla="*/ 2870200 h 3282950"/>
              <a:gd name="connsiteX21" fmla="*/ 3067050 w 3714750"/>
              <a:gd name="connsiteY21" fmla="*/ 2660650 h 3282950"/>
              <a:gd name="connsiteX22" fmla="*/ 3213100 w 3714750"/>
              <a:gd name="connsiteY22" fmla="*/ 2425700 h 3282950"/>
              <a:gd name="connsiteX23" fmla="*/ 3346450 w 3714750"/>
              <a:gd name="connsiteY23" fmla="*/ 2139950 h 3282950"/>
              <a:gd name="connsiteX24" fmla="*/ 3416300 w 3714750"/>
              <a:gd name="connsiteY24" fmla="*/ 1949450 h 3282950"/>
              <a:gd name="connsiteX25" fmla="*/ 3435350 w 3714750"/>
              <a:gd name="connsiteY25" fmla="*/ 1835150 h 3282950"/>
              <a:gd name="connsiteX26" fmla="*/ 3689350 w 3714750"/>
              <a:gd name="connsiteY26" fmla="*/ 1790700 h 3282950"/>
              <a:gd name="connsiteX27" fmla="*/ 3714750 w 3714750"/>
              <a:gd name="connsiteY27" fmla="*/ 1625600 h 3282950"/>
              <a:gd name="connsiteX28" fmla="*/ 3676650 w 3714750"/>
              <a:gd name="connsiteY28" fmla="*/ 1485900 h 3282950"/>
              <a:gd name="connsiteX29" fmla="*/ 3644900 w 3714750"/>
              <a:gd name="connsiteY29" fmla="*/ 1377950 h 3282950"/>
              <a:gd name="connsiteX30" fmla="*/ 3613150 w 3714750"/>
              <a:gd name="connsiteY30" fmla="*/ 1358900 h 3282950"/>
              <a:gd name="connsiteX31" fmla="*/ 3492500 w 3714750"/>
              <a:gd name="connsiteY31" fmla="*/ 1377950 h 3282950"/>
              <a:gd name="connsiteX32" fmla="*/ 3346450 w 3714750"/>
              <a:gd name="connsiteY32" fmla="*/ 1384300 h 3282950"/>
              <a:gd name="connsiteX33" fmla="*/ 3251200 w 3714750"/>
              <a:gd name="connsiteY33" fmla="*/ 1365250 h 3282950"/>
              <a:gd name="connsiteX34" fmla="*/ 3168650 w 3714750"/>
              <a:gd name="connsiteY34" fmla="*/ 1174750 h 3282950"/>
              <a:gd name="connsiteX35" fmla="*/ 2959100 w 3714750"/>
              <a:gd name="connsiteY35" fmla="*/ 946150 h 3282950"/>
              <a:gd name="connsiteX36" fmla="*/ 2749550 w 3714750"/>
              <a:gd name="connsiteY36" fmla="*/ 825500 h 3282950"/>
              <a:gd name="connsiteX37" fmla="*/ 2495550 w 3714750"/>
              <a:gd name="connsiteY37" fmla="*/ 723900 h 3282950"/>
              <a:gd name="connsiteX38" fmla="*/ 2279650 w 3714750"/>
              <a:gd name="connsiteY38" fmla="*/ 654050 h 3282950"/>
              <a:gd name="connsiteX39" fmla="*/ 2057400 w 3714750"/>
              <a:gd name="connsiteY39" fmla="*/ 596900 h 3282950"/>
              <a:gd name="connsiteX40" fmla="*/ 1866900 w 3714750"/>
              <a:gd name="connsiteY40" fmla="*/ 596900 h 3282950"/>
              <a:gd name="connsiteX41" fmla="*/ 1733550 w 3714750"/>
              <a:gd name="connsiteY41" fmla="*/ 596900 h 3282950"/>
              <a:gd name="connsiteX42" fmla="*/ 1771650 w 3714750"/>
              <a:gd name="connsiteY42" fmla="*/ 495300 h 3282950"/>
              <a:gd name="connsiteX43" fmla="*/ 1809750 w 3714750"/>
              <a:gd name="connsiteY43" fmla="*/ 374650 h 3282950"/>
              <a:gd name="connsiteX44" fmla="*/ 1752600 w 3714750"/>
              <a:gd name="connsiteY44" fmla="*/ 228600 h 3282950"/>
              <a:gd name="connsiteX45" fmla="*/ 1657350 w 3714750"/>
              <a:gd name="connsiteY45" fmla="*/ 114300 h 3282950"/>
              <a:gd name="connsiteX46" fmla="*/ 1543050 w 3714750"/>
              <a:gd name="connsiteY46" fmla="*/ 44450 h 3282950"/>
              <a:gd name="connsiteX47" fmla="*/ 1352550 w 3714750"/>
              <a:gd name="connsiteY47" fmla="*/ 0 h 3282950"/>
              <a:gd name="connsiteX48" fmla="*/ 1225550 w 3714750"/>
              <a:gd name="connsiteY48" fmla="*/ 25400 h 3282950"/>
              <a:gd name="connsiteX49" fmla="*/ 1117600 w 3714750"/>
              <a:gd name="connsiteY49" fmla="*/ 101600 h 3282950"/>
              <a:gd name="connsiteX50" fmla="*/ 1022350 w 3714750"/>
              <a:gd name="connsiteY50" fmla="*/ 209550 h 3282950"/>
              <a:gd name="connsiteX51" fmla="*/ 984250 w 3714750"/>
              <a:gd name="connsiteY51" fmla="*/ 342900 h 3282950"/>
              <a:gd name="connsiteX52" fmla="*/ 1022350 w 3714750"/>
              <a:gd name="connsiteY52" fmla="*/ 508000 h 3282950"/>
              <a:gd name="connsiteX53" fmla="*/ 1104900 w 3714750"/>
              <a:gd name="connsiteY53" fmla="*/ 609600 h 3282950"/>
              <a:gd name="connsiteX54" fmla="*/ 1187450 w 3714750"/>
              <a:gd name="connsiteY54" fmla="*/ 685800 h 3282950"/>
              <a:gd name="connsiteX0" fmla="*/ 1187450 w 3714750"/>
              <a:gd name="connsiteY0" fmla="*/ 685800 h 3282950"/>
              <a:gd name="connsiteX1" fmla="*/ 908050 w 3714750"/>
              <a:gd name="connsiteY1" fmla="*/ 781050 h 3282950"/>
              <a:gd name="connsiteX2" fmla="*/ 584200 w 3714750"/>
              <a:gd name="connsiteY2" fmla="*/ 990600 h 3282950"/>
              <a:gd name="connsiteX3" fmla="*/ 463550 w 3714750"/>
              <a:gd name="connsiteY3" fmla="*/ 1136650 h 3282950"/>
              <a:gd name="connsiteX4" fmla="*/ 311150 w 3714750"/>
              <a:gd name="connsiteY4" fmla="*/ 1358900 h 3282950"/>
              <a:gd name="connsiteX5" fmla="*/ 228600 w 3714750"/>
              <a:gd name="connsiteY5" fmla="*/ 1638300 h 3282950"/>
              <a:gd name="connsiteX6" fmla="*/ 171450 w 3714750"/>
              <a:gd name="connsiteY6" fmla="*/ 1847850 h 3282950"/>
              <a:gd name="connsiteX7" fmla="*/ 25400 w 3714750"/>
              <a:gd name="connsiteY7" fmla="*/ 1898650 h 3282950"/>
              <a:gd name="connsiteX8" fmla="*/ 0 w 3714750"/>
              <a:gd name="connsiteY8" fmla="*/ 1962150 h 3282950"/>
              <a:gd name="connsiteX9" fmla="*/ 127000 w 3714750"/>
              <a:gd name="connsiteY9" fmla="*/ 2336800 h 3282950"/>
              <a:gd name="connsiteX10" fmla="*/ 266700 w 3714750"/>
              <a:gd name="connsiteY10" fmla="*/ 2520950 h 3282950"/>
              <a:gd name="connsiteX11" fmla="*/ 387350 w 3714750"/>
              <a:gd name="connsiteY11" fmla="*/ 2616200 h 3282950"/>
              <a:gd name="connsiteX12" fmla="*/ 533400 w 3714750"/>
              <a:gd name="connsiteY12" fmla="*/ 2533650 h 3282950"/>
              <a:gd name="connsiteX13" fmla="*/ 654050 w 3714750"/>
              <a:gd name="connsiteY13" fmla="*/ 2692400 h 3282950"/>
              <a:gd name="connsiteX14" fmla="*/ 869950 w 3714750"/>
              <a:gd name="connsiteY14" fmla="*/ 2889250 h 3282950"/>
              <a:gd name="connsiteX15" fmla="*/ 1168400 w 3714750"/>
              <a:gd name="connsiteY15" fmla="*/ 3054350 h 3282950"/>
              <a:gd name="connsiteX16" fmla="*/ 1454150 w 3714750"/>
              <a:gd name="connsiteY16" fmla="*/ 3162300 h 3282950"/>
              <a:gd name="connsiteX17" fmla="*/ 1854200 w 3714750"/>
              <a:gd name="connsiteY17" fmla="*/ 3276600 h 3282950"/>
              <a:gd name="connsiteX18" fmla="*/ 2038350 w 3714750"/>
              <a:gd name="connsiteY18" fmla="*/ 3282950 h 3282950"/>
              <a:gd name="connsiteX19" fmla="*/ 2413000 w 3714750"/>
              <a:gd name="connsiteY19" fmla="*/ 3098800 h 3282950"/>
              <a:gd name="connsiteX20" fmla="*/ 2794000 w 3714750"/>
              <a:gd name="connsiteY20" fmla="*/ 2870200 h 3282950"/>
              <a:gd name="connsiteX21" fmla="*/ 3067050 w 3714750"/>
              <a:gd name="connsiteY21" fmla="*/ 2660650 h 3282950"/>
              <a:gd name="connsiteX22" fmla="*/ 3213100 w 3714750"/>
              <a:gd name="connsiteY22" fmla="*/ 2425700 h 3282950"/>
              <a:gd name="connsiteX23" fmla="*/ 3346450 w 3714750"/>
              <a:gd name="connsiteY23" fmla="*/ 2139950 h 3282950"/>
              <a:gd name="connsiteX24" fmla="*/ 3416300 w 3714750"/>
              <a:gd name="connsiteY24" fmla="*/ 1949450 h 3282950"/>
              <a:gd name="connsiteX25" fmla="*/ 3435350 w 3714750"/>
              <a:gd name="connsiteY25" fmla="*/ 1835150 h 3282950"/>
              <a:gd name="connsiteX26" fmla="*/ 3689350 w 3714750"/>
              <a:gd name="connsiteY26" fmla="*/ 1790700 h 3282950"/>
              <a:gd name="connsiteX27" fmla="*/ 3714750 w 3714750"/>
              <a:gd name="connsiteY27" fmla="*/ 1625600 h 3282950"/>
              <a:gd name="connsiteX28" fmla="*/ 3676650 w 3714750"/>
              <a:gd name="connsiteY28" fmla="*/ 1485900 h 3282950"/>
              <a:gd name="connsiteX29" fmla="*/ 3644900 w 3714750"/>
              <a:gd name="connsiteY29" fmla="*/ 1377950 h 3282950"/>
              <a:gd name="connsiteX30" fmla="*/ 3613150 w 3714750"/>
              <a:gd name="connsiteY30" fmla="*/ 1358900 h 3282950"/>
              <a:gd name="connsiteX31" fmla="*/ 3492500 w 3714750"/>
              <a:gd name="connsiteY31" fmla="*/ 1377950 h 3282950"/>
              <a:gd name="connsiteX32" fmla="*/ 3346450 w 3714750"/>
              <a:gd name="connsiteY32" fmla="*/ 1384300 h 3282950"/>
              <a:gd name="connsiteX33" fmla="*/ 3251200 w 3714750"/>
              <a:gd name="connsiteY33" fmla="*/ 1365250 h 3282950"/>
              <a:gd name="connsiteX34" fmla="*/ 3168650 w 3714750"/>
              <a:gd name="connsiteY34" fmla="*/ 1174750 h 3282950"/>
              <a:gd name="connsiteX35" fmla="*/ 2959100 w 3714750"/>
              <a:gd name="connsiteY35" fmla="*/ 946150 h 3282950"/>
              <a:gd name="connsiteX36" fmla="*/ 2749550 w 3714750"/>
              <a:gd name="connsiteY36" fmla="*/ 825500 h 3282950"/>
              <a:gd name="connsiteX37" fmla="*/ 2495550 w 3714750"/>
              <a:gd name="connsiteY37" fmla="*/ 723900 h 3282950"/>
              <a:gd name="connsiteX38" fmla="*/ 2279650 w 3714750"/>
              <a:gd name="connsiteY38" fmla="*/ 654050 h 3282950"/>
              <a:gd name="connsiteX39" fmla="*/ 2057400 w 3714750"/>
              <a:gd name="connsiteY39" fmla="*/ 596900 h 3282950"/>
              <a:gd name="connsiteX40" fmla="*/ 1866900 w 3714750"/>
              <a:gd name="connsiteY40" fmla="*/ 596900 h 3282950"/>
              <a:gd name="connsiteX41" fmla="*/ 1733550 w 3714750"/>
              <a:gd name="connsiteY41" fmla="*/ 596900 h 3282950"/>
              <a:gd name="connsiteX42" fmla="*/ 1771650 w 3714750"/>
              <a:gd name="connsiteY42" fmla="*/ 495300 h 3282950"/>
              <a:gd name="connsiteX43" fmla="*/ 1797050 w 3714750"/>
              <a:gd name="connsiteY43" fmla="*/ 355600 h 3282950"/>
              <a:gd name="connsiteX44" fmla="*/ 1752600 w 3714750"/>
              <a:gd name="connsiteY44" fmla="*/ 228600 h 3282950"/>
              <a:gd name="connsiteX45" fmla="*/ 1657350 w 3714750"/>
              <a:gd name="connsiteY45" fmla="*/ 114300 h 3282950"/>
              <a:gd name="connsiteX46" fmla="*/ 1543050 w 3714750"/>
              <a:gd name="connsiteY46" fmla="*/ 44450 h 3282950"/>
              <a:gd name="connsiteX47" fmla="*/ 1352550 w 3714750"/>
              <a:gd name="connsiteY47" fmla="*/ 0 h 3282950"/>
              <a:gd name="connsiteX48" fmla="*/ 1225550 w 3714750"/>
              <a:gd name="connsiteY48" fmla="*/ 25400 h 3282950"/>
              <a:gd name="connsiteX49" fmla="*/ 1117600 w 3714750"/>
              <a:gd name="connsiteY49" fmla="*/ 101600 h 3282950"/>
              <a:gd name="connsiteX50" fmla="*/ 1022350 w 3714750"/>
              <a:gd name="connsiteY50" fmla="*/ 209550 h 3282950"/>
              <a:gd name="connsiteX51" fmla="*/ 984250 w 3714750"/>
              <a:gd name="connsiteY51" fmla="*/ 342900 h 3282950"/>
              <a:gd name="connsiteX52" fmla="*/ 1022350 w 3714750"/>
              <a:gd name="connsiteY52" fmla="*/ 508000 h 3282950"/>
              <a:gd name="connsiteX53" fmla="*/ 1104900 w 3714750"/>
              <a:gd name="connsiteY53" fmla="*/ 609600 h 3282950"/>
              <a:gd name="connsiteX54" fmla="*/ 1187450 w 3714750"/>
              <a:gd name="connsiteY54" fmla="*/ 685800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714750" h="3282950">
                <a:moveTo>
                  <a:pt x="1187450" y="685800"/>
                </a:moveTo>
                <a:lnTo>
                  <a:pt x="908050" y="781050"/>
                </a:lnTo>
                <a:lnTo>
                  <a:pt x="584200" y="990600"/>
                </a:lnTo>
                <a:lnTo>
                  <a:pt x="463550" y="1136650"/>
                </a:lnTo>
                <a:lnTo>
                  <a:pt x="311150" y="1358900"/>
                </a:lnTo>
                <a:lnTo>
                  <a:pt x="228600" y="1638300"/>
                </a:lnTo>
                <a:lnTo>
                  <a:pt x="171450" y="1847850"/>
                </a:lnTo>
                <a:lnTo>
                  <a:pt x="25400" y="1898650"/>
                </a:lnTo>
                <a:lnTo>
                  <a:pt x="0" y="1962150"/>
                </a:lnTo>
                <a:lnTo>
                  <a:pt x="127000" y="2336800"/>
                </a:lnTo>
                <a:lnTo>
                  <a:pt x="266700" y="2520950"/>
                </a:lnTo>
                <a:lnTo>
                  <a:pt x="387350" y="2616200"/>
                </a:lnTo>
                <a:lnTo>
                  <a:pt x="533400" y="2533650"/>
                </a:lnTo>
                <a:lnTo>
                  <a:pt x="654050" y="2692400"/>
                </a:lnTo>
                <a:lnTo>
                  <a:pt x="869950" y="2889250"/>
                </a:lnTo>
                <a:lnTo>
                  <a:pt x="1168400" y="3054350"/>
                </a:lnTo>
                <a:lnTo>
                  <a:pt x="1454150" y="3162300"/>
                </a:lnTo>
                <a:lnTo>
                  <a:pt x="1854200" y="3276600"/>
                </a:lnTo>
                <a:lnTo>
                  <a:pt x="2038350" y="3282950"/>
                </a:lnTo>
                <a:lnTo>
                  <a:pt x="2413000" y="3098800"/>
                </a:lnTo>
                <a:lnTo>
                  <a:pt x="2794000" y="2870200"/>
                </a:lnTo>
                <a:lnTo>
                  <a:pt x="3067050" y="2660650"/>
                </a:lnTo>
                <a:lnTo>
                  <a:pt x="3213100" y="2425700"/>
                </a:lnTo>
                <a:lnTo>
                  <a:pt x="3346450" y="2139950"/>
                </a:lnTo>
                <a:lnTo>
                  <a:pt x="3416300" y="1949450"/>
                </a:lnTo>
                <a:lnTo>
                  <a:pt x="3435350" y="1835150"/>
                </a:lnTo>
                <a:lnTo>
                  <a:pt x="3689350" y="1790700"/>
                </a:lnTo>
                <a:lnTo>
                  <a:pt x="3714750" y="1625600"/>
                </a:lnTo>
                <a:lnTo>
                  <a:pt x="3676650" y="1485900"/>
                </a:lnTo>
                <a:lnTo>
                  <a:pt x="3644900" y="1377950"/>
                </a:lnTo>
                <a:lnTo>
                  <a:pt x="3613150" y="1358900"/>
                </a:lnTo>
                <a:lnTo>
                  <a:pt x="3492500" y="1377950"/>
                </a:lnTo>
                <a:lnTo>
                  <a:pt x="3346450" y="1384300"/>
                </a:lnTo>
                <a:lnTo>
                  <a:pt x="3251200" y="1365250"/>
                </a:lnTo>
                <a:lnTo>
                  <a:pt x="3168650" y="1174750"/>
                </a:lnTo>
                <a:lnTo>
                  <a:pt x="2959100" y="946150"/>
                </a:lnTo>
                <a:lnTo>
                  <a:pt x="2749550" y="825500"/>
                </a:lnTo>
                <a:lnTo>
                  <a:pt x="2495550" y="723900"/>
                </a:lnTo>
                <a:lnTo>
                  <a:pt x="2279650" y="654050"/>
                </a:lnTo>
                <a:lnTo>
                  <a:pt x="2057400" y="596900"/>
                </a:lnTo>
                <a:lnTo>
                  <a:pt x="1866900" y="596900"/>
                </a:lnTo>
                <a:lnTo>
                  <a:pt x="1733550" y="596900"/>
                </a:lnTo>
                <a:lnTo>
                  <a:pt x="1771650" y="495300"/>
                </a:lnTo>
                <a:lnTo>
                  <a:pt x="1797050" y="355600"/>
                </a:lnTo>
                <a:lnTo>
                  <a:pt x="1752600" y="228600"/>
                </a:lnTo>
                <a:lnTo>
                  <a:pt x="1657350" y="114300"/>
                </a:lnTo>
                <a:lnTo>
                  <a:pt x="1543050" y="44450"/>
                </a:lnTo>
                <a:lnTo>
                  <a:pt x="1352550" y="0"/>
                </a:lnTo>
                <a:lnTo>
                  <a:pt x="1225550" y="25400"/>
                </a:lnTo>
                <a:lnTo>
                  <a:pt x="1117600" y="101600"/>
                </a:lnTo>
                <a:lnTo>
                  <a:pt x="1022350" y="209550"/>
                </a:lnTo>
                <a:lnTo>
                  <a:pt x="984250" y="342900"/>
                </a:lnTo>
                <a:lnTo>
                  <a:pt x="1022350" y="508000"/>
                </a:lnTo>
                <a:lnTo>
                  <a:pt x="1104900" y="609600"/>
                </a:lnTo>
                <a:lnTo>
                  <a:pt x="1187450" y="685800"/>
                </a:lnTo>
                <a:close/>
              </a:path>
            </a:pathLst>
          </a:custGeom>
          <a:blipFill>
            <a:blip r:embed="rId5"/>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11E6CFBD-D02A-4AF3-BA37-32CEE6D1F70E}"/>
              </a:ext>
            </a:extLst>
          </p:cNvPr>
          <p:cNvSpPr txBox="1">
            <a:spLocks/>
          </p:cNvSpPr>
          <p:nvPr/>
        </p:nvSpPr>
        <p:spPr>
          <a:xfrm>
            <a:off x="3249106" y="1342374"/>
            <a:ext cx="120601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God</a:t>
            </a:r>
          </a:p>
        </p:txBody>
      </p:sp>
      <p:sp>
        <p:nvSpPr>
          <p:cNvPr id="5" name="Title 1">
            <a:extLst>
              <a:ext uri="{FF2B5EF4-FFF2-40B4-BE49-F238E27FC236}">
                <a16:creationId xmlns:a16="http://schemas.microsoft.com/office/drawing/2014/main" id="{EE91489A-5E6D-421F-86C9-D1D5406A59E6}"/>
              </a:ext>
            </a:extLst>
          </p:cNvPr>
          <p:cNvSpPr txBox="1">
            <a:spLocks/>
          </p:cNvSpPr>
          <p:nvPr/>
        </p:nvSpPr>
        <p:spPr>
          <a:xfrm>
            <a:off x="392738" y="2683019"/>
            <a:ext cx="575003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1204119"/>
            <a:ext cx="8229600" cy="4449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it is the God who commanded light to shine out of darkness, who has shone in our hearts to give the light of the knowledge of the glory of God in the face of Jesus Christ.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4:6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9">
            <a:extLst>
              <a:ext uri="{FF2B5EF4-FFF2-40B4-BE49-F238E27FC236}">
                <a16:creationId xmlns:a16="http://schemas.microsoft.com/office/drawing/2014/main" id="{E07105C5-3D44-4EF0-AEB0-480DBC96F9E9}"/>
              </a:ext>
            </a:extLst>
          </p:cNvPr>
          <p:cNvSpPr>
            <a:spLocks noChangeArrowheads="1"/>
          </p:cNvSpPr>
          <p:nvPr/>
        </p:nvSpPr>
        <p:spPr bwMode="auto">
          <a:xfrm>
            <a:off x="3120736" y="1424934"/>
            <a:ext cx="145297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God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7" name="Rectangle 2">
            <a:extLst>
              <a:ext uri="{FF2B5EF4-FFF2-40B4-BE49-F238E27FC236}">
                <a16:creationId xmlns:a16="http://schemas.microsoft.com/office/drawing/2014/main" id="{F3D8CD79-4EE6-4BDD-B980-7CDA92C6B895}"/>
              </a:ext>
            </a:extLst>
          </p:cNvPr>
          <p:cNvSpPr txBox="1">
            <a:spLocks noChangeArrowheads="1"/>
          </p:cNvSpPr>
          <p:nvPr/>
        </p:nvSpPr>
        <p:spPr bwMode="auto">
          <a:xfrm>
            <a:off x="4333707" y="2803993"/>
            <a:ext cx="1599211"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heart</a:t>
            </a:r>
            <a:endParaRPr lang="en-US" altLang="en-US" sz="438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204AEFE2-8421-4A05-ADE4-C830F0B0136F}"/>
              </a:ext>
            </a:extLst>
          </p:cNvPr>
          <p:cNvSpPr txBox="1">
            <a:spLocks noChangeArrowheads="1"/>
          </p:cNvSpPr>
          <p:nvPr/>
        </p:nvSpPr>
        <p:spPr bwMode="auto">
          <a:xfrm>
            <a:off x="5394903" y="4147422"/>
            <a:ext cx="3061855"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Jesus Christ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A49632DE-0220-4BBE-95C7-B29FFF565A20}"/>
              </a:ext>
            </a:extLst>
          </p:cNvPr>
          <p:cNvSpPr txBox="1">
            <a:spLocks noChangeArrowheads="1"/>
          </p:cNvSpPr>
          <p:nvPr/>
        </p:nvSpPr>
        <p:spPr bwMode="auto">
          <a:xfrm>
            <a:off x="327252" y="2741658"/>
            <a:ext cx="589461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has shone in our hearts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1BDA3700-4AA9-4E44-82B7-79443C400004}"/>
              </a:ext>
            </a:extLst>
          </p:cNvPr>
          <p:cNvSpPr txBox="1">
            <a:spLocks noChangeArrowheads="1"/>
          </p:cNvSpPr>
          <p:nvPr/>
        </p:nvSpPr>
        <p:spPr bwMode="auto">
          <a:xfrm>
            <a:off x="4477399" y="3816935"/>
            <a:ext cx="3061855"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Jesus Christ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3" name="Rectangle 6">
            <a:extLst>
              <a:ext uri="{FF2B5EF4-FFF2-40B4-BE49-F238E27FC236}">
                <a16:creationId xmlns:a16="http://schemas.microsoft.com/office/drawing/2014/main" id="{5FC99DB2-10FB-4008-B9F6-B37CE7D5E9E9}"/>
              </a:ext>
            </a:extLst>
          </p:cNvPr>
          <p:cNvSpPr>
            <a:spLocks noChangeArrowheads="1"/>
          </p:cNvSpPr>
          <p:nvPr/>
        </p:nvSpPr>
        <p:spPr bwMode="auto">
          <a:xfrm>
            <a:off x="2839977" y="2661919"/>
            <a:ext cx="800100" cy="912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134218608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7"/>
                                        </p:tgtEl>
                                      </p:cBhvr>
                                    </p:animEffect>
                                    <p:set>
                                      <p:cBhvr>
                                        <p:cTn id="12" dur="1" fill="hold">
                                          <p:stCondLst>
                                            <p:cond delay="24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0" presetClass="entr" presetSubtype="0" fill="hold" grpId="0" nodeType="withEffect">
                                  <p:stCondLst>
                                    <p:cond delay="250"/>
                                  </p:stCondLst>
                                  <p:iterate type="lt">
                                    <p:tmPct val="10000"/>
                                  </p:iterate>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stCondLst>
                                            <p:cond delay="0"/>
                                          </p:stCondLst>
                                        </p:cTn>
                                        <p:tgtEl>
                                          <p:spTgt spid="6"/>
                                        </p:tgtEl>
                                      </p:cBhvr>
                                    </p:animEffect>
                                    <p:anim to="" calcmode="lin" valueType="num">
                                      <p:cBhvr>
                                        <p:cTn id="2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25" presetID="26" presetClass="emph" presetSubtype="0" fill="hold" grpId="1" nodeType="withEffect">
                                  <p:stCondLst>
                                    <p:cond delay="750"/>
                                  </p:stCondLst>
                                  <p:iterate type="lt">
                                    <p:tmPct val="0"/>
                                  </p:iterate>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par>
                                <p:cTn id="28" presetID="22" presetClass="entr" presetSubtype="8" fill="hold" grpId="0" nodeType="withEffect">
                                  <p:stCondLst>
                                    <p:cond delay="100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750"/>
                                        <p:tgtEl>
                                          <p:spTgt spid="5"/>
                                        </p:tgtEl>
                                      </p:cBhvr>
                                    </p:animEffect>
                                  </p:childTnLst>
                                </p:cTn>
                              </p:par>
                              <p:par>
                                <p:cTn id="31" presetID="18" presetClass="emph" presetSubtype="0" fill="hold" grpId="1" nodeType="withEffect">
                                  <p:stCondLst>
                                    <p:cond delay="1000"/>
                                  </p:stCondLst>
                                  <p:childTnLst>
                                    <p:set>
                                      <p:cBhvr override="childStyle">
                                        <p:cTn id="32" dur="750" fill="hold"/>
                                        <p:tgtEl>
                                          <p:spTgt spid="5"/>
                                        </p:tgtEl>
                                        <p:attrNameLst>
                                          <p:attrName>style.textDecorationUnderline</p:attrName>
                                        </p:attrNameLst>
                                      </p:cBhvr>
                                      <p:to>
                                        <p:strVal val="true"/>
                                      </p:to>
                                    </p:set>
                                  </p:childTnLst>
                                </p:cTn>
                              </p:par>
                              <p:par>
                                <p:cTn id="33" presetID="22" presetClass="entr" presetSubtype="8" fill="hold" grpId="0" nodeType="withEffect">
                                  <p:stCondLst>
                                    <p:cond delay="100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75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dissolve">
                                      <p:cBhvr>
                                        <p:cTn id="40" dur="500">
                                          <p:stCondLst>
                                            <p:cond delay="0"/>
                                          </p:stCondLst>
                                        </p:cTn>
                                        <p:tgtEl>
                                          <p:spTgt spid="13"/>
                                        </p:tgtEl>
                                      </p:cBhvr>
                                    </p:animEffect>
                                    <p:anim to="" calcmode="lin" valueType="num">
                                      <p:cBhvr>
                                        <p:cTn id="41"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250"/>
                                        <p:tgtEl>
                                          <p:spTgt spid="8"/>
                                        </p:tgtEl>
                                      </p:cBhvr>
                                    </p:animEffect>
                                  </p:childTnLst>
                                </p:cTn>
                              </p:par>
                              <p:par>
                                <p:cTn id="48" presetID="42" presetClass="path" presetSubtype="0" accel="50000" decel="50000" fill="hold" grpId="2" nodeType="withEffect">
                                  <p:stCondLst>
                                    <p:cond delay="0"/>
                                  </p:stCondLst>
                                  <p:childTnLst>
                                    <p:animMotion origin="layout" path="M -1.66667E-6 1.11111E-6 L -0.1 -0.04792 " pathEditMode="relative" rAng="0" ptsTypes="AA">
                                      <p:cBhvr>
                                        <p:cTn id="49" dur="2000" fill="hold"/>
                                        <p:tgtEl>
                                          <p:spTgt spid="8"/>
                                        </p:tgtEl>
                                        <p:attrNameLst>
                                          <p:attrName>ppt_x</p:attrName>
                                          <p:attrName>ppt_y</p:attrName>
                                        </p:attrNameLst>
                                      </p:cBhvr>
                                      <p:rCtr x="-5000" y="-2407"/>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42" presetClass="path" presetSubtype="0" accel="50000" decel="50000" fill="hold" grpId="2" nodeType="withEffect">
                                  <p:stCondLst>
                                    <p:cond delay="0"/>
                                  </p:stCondLst>
                                  <p:childTnLst>
                                    <p:animMotion origin="layout" path="M -2.77778E-7 3.7037E-7 L 0.16806 0.0787 " pathEditMode="relative" rAng="0" ptsTypes="AA">
                                      <p:cBhvr>
                                        <p:cTn id="54" dur="1750" fill="hold"/>
                                        <p:tgtEl>
                                          <p:spTgt spid="13"/>
                                        </p:tgtEl>
                                        <p:attrNameLst>
                                          <p:attrName>ppt_x</p:attrName>
                                          <p:attrName>ppt_y</p:attrName>
                                        </p:attrNameLst>
                                      </p:cBhvr>
                                      <p:rCtr x="8403" y="3935"/>
                                    </p:animMotion>
                                  </p:childTnLst>
                                </p:cTn>
                              </p:par>
                              <p:par>
                                <p:cTn id="55" presetID="53" presetClass="exit" presetSubtype="32" fill="hold" grpId="1" nodeType="withEffect">
                                  <p:stCondLst>
                                    <p:cond delay="0"/>
                                  </p:stCondLst>
                                  <p:childTnLst>
                                    <p:anim calcmode="lin" valueType="num">
                                      <p:cBhvr>
                                        <p:cTn id="56" dur="1750"/>
                                        <p:tgtEl>
                                          <p:spTgt spid="13"/>
                                        </p:tgtEl>
                                        <p:attrNameLst>
                                          <p:attrName>ppt_w</p:attrName>
                                        </p:attrNameLst>
                                      </p:cBhvr>
                                      <p:tavLst>
                                        <p:tav tm="0">
                                          <p:val>
                                            <p:strVal val="ppt_w"/>
                                          </p:val>
                                        </p:tav>
                                        <p:tav tm="100000">
                                          <p:val>
                                            <p:fltVal val="0"/>
                                          </p:val>
                                        </p:tav>
                                      </p:tavLst>
                                    </p:anim>
                                    <p:anim calcmode="lin" valueType="num">
                                      <p:cBhvr>
                                        <p:cTn id="57" dur="1750"/>
                                        <p:tgtEl>
                                          <p:spTgt spid="13"/>
                                        </p:tgtEl>
                                        <p:attrNameLst>
                                          <p:attrName>ppt_h</p:attrName>
                                        </p:attrNameLst>
                                      </p:cBhvr>
                                      <p:tavLst>
                                        <p:tav tm="0">
                                          <p:val>
                                            <p:strVal val="ppt_h"/>
                                          </p:val>
                                        </p:tav>
                                        <p:tav tm="100000">
                                          <p:val>
                                            <p:fltVal val="0"/>
                                          </p:val>
                                        </p:tav>
                                      </p:tavLst>
                                    </p:anim>
                                    <p:animEffect transition="out" filter="fade">
                                      <p:cBhvr>
                                        <p:cTn id="58" dur="1750"/>
                                        <p:tgtEl>
                                          <p:spTgt spid="13"/>
                                        </p:tgtEl>
                                      </p:cBhvr>
                                    </p:animEffect>
                                    <p:set>
                                      <p:cBhvr>
                                        <p:cTn id="59" dur="1" fill="hold">
                                          <p:stCondLst>
                                            <p:cond delay="1749"/>
                                          </p:stCondLst>
                                        </p:cTn>
                                        <p:tgtEl>
                                          <p:spTgt spid="13"/>
                                        </p:tgtEl>
                                        <p:attrNameLst>
                                          <p:attrName>style.visibility</p:attrName>
                                        </p:attrNameLst>
                                      </p:cBhvr>
                                      <p:to>
                                        <p:strVal val="hidden"/>
                                      </p:to>
                                    </p:set>
                                  </p:childTnLst>
                                </p:cTn>
                              </p:par>
                              <p:par>
                                <p:cTn id="60" presetID="10" presetClass="exit" presetSubtype="0" fill="hold" grpId="2" nodeType="withEffect">
                                  <p:stCondLst>
                                    <p:cond delay="0"/>
                                  </p:stCondLst>
                                  <p:iterate type="lt">
                                    <p:tmPct val="0"/>
                                  </p:iterate>
                                  <p:childTnLst>
                                    <p:animEffect transition="out" filter="fade">
                                      <p:cBhvr>
                                        <p:cTn id="61" dur="750"/>
                                        <p:tgtEl>
                                          <p:spTgt spid="6"/>
                                        </p:tgtEl>
                                      </p:cBhvr>
                                    </p:animEffect>
                                    <p:set>
                                      <p:cBhvr>
                                        <p:cTn id="62" dur="1" fill="hold">
                                          <p:stCondLst>
                                            <p:cond delay="749"/>
                                          </p:stCondLst>
                                        </p:cTn>
                                        <p:tgtEl>
                                          <p:spTgt spid="6"/>
                                        </p:tgtEl>
                                        <p:attrNameLst>
                                          <p:attrName>style.visibility</p:attrName>
                                        </p:attrNameLst>
                                      </p:cBhvr>
                                      <p:to>
                                        <p:strVal val="hidden"/>
                                      </p:to>
                                    </p:set>
                                  </p:childTnLst>
                                </p:cTn>
                              </p:par>
                              <p:par>
                                <p:cTn id="63" presetID="23" presetClass="exit" presetSubtype="16" fill="hold" grpId="3" nodeType="withEffect">
                                  <p:stCondLst>
                                    <p:cond delay="0"/>
                                  </p:stCondLst>
                                  <p:iterate type="lt">
                                    <p:tmPct val="0"/>
                                  </p:iterate>
                                  <p:childTnLst>
                                    <p:anim calcmode="lin" valueType="num">
                                      <p:cBhvr>
                                        <p:cTn id="64" dur="750"/>
                                        <p:tgtEl>
                                          <p:spTgt spid="6"/>
                                        </p:tgtEl>
                                        <p:attrNameLst>
                                          <p:attrName>ppt_w</p:attrName>
                                        </p:attrNameLst>
                                      </p:cBhvr>
                                      <p:tavLst>
                                        <p:tav tm="0">
                                          <p:val>
                                            <p:strVal val="ppt_w"/>
                                          </p:val>
                                        </p:tav>
                                        <p:tav tm="100000">
                                          <p:val>
                                            <p:strVal val="4*ppt_w"/>
                                          </p:val>
                                        </p:tav>
                                      </p:tavLst>
                                    </p:anim>
                                    <p:anim calcmode="lin" valueType="num">
                                      <p:cBhvr>
                                        <p:cTn id="65" dur="750"/>
                                        <p:tgtEl>
                                          <p:spTgt spid="6"/>
                                        </p:tgtEl>
                                        <p:attrNameLst>
                                          <p:attrName>ppt_h</p:attrName>
                                        </p:attrNameLst>
                                      </p:cBhvr>
                                      <p:tavLst>
                                        <p:tav tm="0">
                                          <p:val>
                                            <p:strVal val="ppt_h"/>
                                          </p:val>
                                        </p:tav>
                                        <p:tav tm="100000">
                                          <p:val>
                                            <p:strVal val="4*ppt_h"/>
                                          </p:val>
                                        </p:tav>
                                      </p:tavLst>
                                    </p:anim>
                                    <p:set>
                                      <p:cBhvr>
                                        <p:cTn id="66" dur="1" fill="hold">
                                          <p:stCondLst>
                                            <p:cond delay="749"/>
                                          </p:stCondLst>
                                        </p:cTn>
                                        <p:tgtEl>
                                          <p:spTgt spid="6"/>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4"/>
                                        </p:tgtEl>
                                      </p:cBhvr>
                                    </p:animEffect>
                                    <p:set>
                                      <p:cBhvr>
                                        <p:cTn id="69" dur="1" fill="hold">
                                          <p:stCondLst>
                                            <p:cond delay="499"/>
                                          </p:stCondLst>
                                        </p:cTn>
                                        <p:tgtEl>
                                          <p:spTgt spid="4"/>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5"/>
                                        </p:tgtEl>
                                      </p:cBhvr>
                                    </p:animEffect>
                                    <p:set>
                                      <p:cBhvr>
                                        <p:cTn id="72" dur="1" fill="hold">
                                          <p:stCondLst>
                                            <p:cond delay="499"/>
                                          </p:stCondLst>
                                        </p:cTn>
                                        <p:tgtEl>
                                          <p:spTgt spid="5"/>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6" grpId="0"/>
      <p:bldP spid="6" grpId="1"/>
      <p:bldP spid="6" grpId="2"/>
      <p:bldP spid="6" grpId="3"/>
      <p:bldP spid="7" grpId="0"/>
      <p:bldP spid="8" grpId="0"/>
      <p:bldP spid="8" grpId="2"/>
      <p:bldP spid="11" grpId="0"/>
      <p:bldP spid="11" grpId="1"/>
      <p:bldP spid="13" grpId="0"/>
      <p:bldP spid="13" grpId="1"/>
      <p:bldP spid="13" grpId="2"/>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825D94-86C6-4A90-9479-E881ED8476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Morph">
            <a:extLst>
              <a:ext uri="{FF2B5EF4-FFF2-40B4-BE49-F238E27FC236}">
                <a16:creationId xmlns:a16="http://schemas.microsoft.com/office/drawing/2014/main" id="{E168AFF2-3D63-4ADF-9497-6505A1F889B0}"/>
              </a:ext>
            </a:extLst>
          </p:cNvPr>
          <p:cNvSpPr/>
          <p:nvPr/>
        </p:nvSpPr>
        <p:spPr>
          <a:xfrm>
            <a:off x="2605900" y="0"/>
            <a:ext cx="3460750" cy="3767931"/>
          </a:xfrm>
          <a:custGeom>
            <a:avLst/>
            <a:gdLst>
              <a:gd name="connsiteX0" fmla="*/ 1060450 w 3460750"/>
              <a:gd name="connsiteY0" fmla="*/ 0 h 3797300"/>
              <a:gd name="connsiteX1" fmla="*/ 882650 w 3460750"/>
              <a:gd name="connsiteY1" fmla="*/ 101600 h 3797300"/>
              <a:gd name="connsiteX2" fmla="*/ 584200 w 3460750"/>
              <a:gd name="connsiteY2" fmla="*/ 361950 h 3797300"/>
              <a:gd name="connsiteX3" fmla="*/ 393700 w 3460750"/>
              <a:gd name="connsiteY3" fmla="*/ 590550 h 3797300"/>
              <a:gd name="connsiteX4" fmla="*/ 215900 w 3460750"/>
              <a:gd name="connsiteY4" fmla="*/ 876300 h 3797300"/>
              <a:gd name="connsiteX5" fmla="*/ 88900 w 3460750"/>
              <a:gd name="connsiteY5" fmla="*/ 1219200 h 3797300"/>
              <a:gd name="connsiteX6" fmla="*/ 6350 w 3460750"/>
              <a:gd name="connsiteY6" fmla="*/ 1612900 h 3797300"/>
              <a:gd name="connsiteX7" fmla="*/ 0 w 3460750"/>
              <a:gd name="connsiteY7" fmla="*/ 1949450 h 3797300"/>
              <a:gd name="connsiteX8" fmla="*/ 50800 w 3460750"/>
              <a:gd name="connsiteY8" fmla="*/ 2362200 h 3797300"/>
              <a:gd name="connsiteX9" fmla="*/ 266700 w 3460750"/>
              <a:gd name="connsiteY9" fmla="*/ 2895600 h 3797300"/>
              <a:gd name="connsiteX10" fmla="*/ 495300 w 3460750"/>
              <a:gd name="connsiteY10" fmla="*/ 3187700 h 3797300"/>
              <a:gd name="connsiteX11" fmla="*/ 742950 w 3460750"/>
              <a:gd name="connsiteY11" fmla="*/ 3460750 h 3797300"/>
              <a:gd name="connsiteX12" fmla="*/ 1136650 w 3460750"/>
              <a:gd name="connsiteY12" fmla="*/ 3702050 h 3797300"/>
              <a:gd name="connsiteX13" fmla="*/ 1701800 w 3460750"/>
              <a:gd name="connsiteY13" fmla="*/ 3797300 h 3797300"/>
              <a:gd name="connsiteX14" fmla="*/ 2146300 w 3460750"/>
              <a:gd name="connsiteY14" fmla="*/ 3752850 h 3797300"/>
              <a:gd name="connsiteX15" fmla="*/ 2565400 w 3460750"/>
              <a:gd name="connsiteY15" fmla="*/ 3562350 h 3797300"/>
              <a:gd name="connsiteX16" fmla="*/ 2787650 w 3460750"/>
              <a:gd name="connsiteY16" fmla="*/ 3409950 h 3797300"/>
              <a:gd name="connsiteX17" fmla="*/ 3035300 w 3460750"/>
              <a:gd name="connsiteY17" fmla="*/ 3155950 h 3797300"/>
              <a:gd name="connsiteX18" fmla="*/ 3187700 w 3460750"/>
              <a:gd name="connsiteY18" fmla="*/ 2851150 h 3797300"/>
              <a:gd name="connsiteX19" fmla="*/ 3352800 w 3460750"/>
              <a:gd name="connsiteY19" fmla="*/ 2470150 h 3797300"/>
              <a:gd name="connsiteX20" fmla="*/ 3441700 w 3460750"/>
              <a:gd name="connsiteY20" fmla="*/ 2057400 h 3797300"/>
              <a:gd name="connsiteX21" fmla="*/ 3460750 w 3460750"/>
              <a:gd name="connsiteY21" fmla="*/ 1746250 h 3797300"/>
              <a:gd name="connsiteX22" fmla="*/ 3435350 w 3460750"/>
              <a:gd name="connsiteY22" fmla="*/ 1358900 h 3797300"/>
              <a:gd name="connsiteX23" fmla="*/ 3327400 w 3460750"/>
              <a:gd name="connsiteY23" fmla="*/ 971550 h 3797300"/>
              <a:gd name="connsiteX24" fmla="*/ 3219450 w 3460750"/>
              <a:gd name="connsiteY24" fmla="*/ 742950 h 3797300"/>
              <a:gd name="connsiteX25" fmla="*/ 3086100 w 3460750"/>
              <a:gd name="connsiteY25" fmla="*/ 488950 h 3797300"/>
              <a:gd name="connsiteX26" fmla="*/ 2927350 w 3460750"/>
              <a:gd name="connsiteY26" fmla="*/ 279400 h 3797300"/>
              <a:gd name="connsiteX27" fmla="*/ 2774950 w 3460750"/>
              <a:gd name="connsiteY27" fmla="*/ 158750 h 3797300"/>
              <a:gd name="connsiteX28" fmla="*/ 2635250 w 3460750"/>
              <a:gd name="connsiteY28" fmla="*/ 50800 h 3797300"/>
              <a:gd name="connsiteX29" fmla="*/ 2552700 w 3460750"/>
              <a:gd name="connsiteY29" fmla="*/ 12700 h 3797300"/>
              <a:gd name="connsiteX30" fmla="*/ 1060450 w 3460750"/>
              <a:gd name="connsiteY30" fmla="*/ 0 h 3797300"/>
              <a:gd name="connsiteX0" fmla="*/ 1054100 w 3460750"/>
              <a:gd name="connsiteY0" fmla="*/ 0 h 3784600"/>
              <a:gd name="connsiteX1" fmla="*/ 882650 w 3460750"/>
              <a:gd name="connsiteY1" fmla="*/ 88900 h 3784600"/>
              <a:gd name="connsiteX2" fmla="*/ 584200 w 3460750"/>
              <a:gd name="connsiteY2" fmla="*/ 349250 h 3784600"/>
              <a:gd name="connsiteX3" fmla="*/ 393700 w 3460750"/>
              <a:gd name="connsiteY3" fmla="*/ 577850 h 3784600"/>
              <a:gd name="connsiteX4" fmla="*/ 215900 w 3460750"/>
              <a:gd name="connsiteY4" fmla="*/ 863600 h 3784600"/>
              <a:gd name="connsiteX5" fmla="*/ 88900 w 3460750"/>
              <a:gd name="connsiteY5" fmla="*/ 1206500 h 3784600"/>
              <a:gd name="connsiteX6" fmla="*/ 6350 w 3460750"/>
              <a:gd name="connsiteY6" fmla="*/ 1600200 h 3784600"/>
              <a:gd name="connsiteX7" fmla="*/ 0 w 3460750"/>
              <a:gd name="connsiteY7" fmla="*/ 1936750 h 3784600"/>
              <a:gd name="connsiteX8" fmla="*/ 50800 w 3460750"/>
              <a:gd name="connsiteY8" fmla="*/ 2349500 h 3784600"/>
              <a:gd name="connsiteX9" fmla="*/ 266700 w 3460750"/>
              <a:gd name="connsiteY9" fmla="*/ 2882900 h 3784600"/>
              <a:gd name="connsiteX10" fmla="*/ 495300 w 3460750"/>
              <a:gd name="connsiteY10" fmla="*/ 3175000 h 3784600"/>
              <a:gd name="connsiteX11" fmla="*/ 742950 w 3460750"/>
              <a:gd name="connsiteY11" fmla="*/ 3448050 h 3784600"/>
              <a:gd name="connsiteX12" fmla="*/ 1136650 w 3460750"/>
              <a:gd name="connsiteY12" fmla="*/ 3689350 h 3784600"/>
              <a:gd name="connsiteX13" fmla="*/ 1701800 w 3460750"/>
              <a:gd name="connsiteY13" fmla="*/ 3784600 h 3784600"/>
              <a:gd name="connsiteX14" fmla="*/ 2146300 w 3460750"/>
              <a:gd name="connsiteY14" fmla="*/ 3740150 h 3784600"/>
              <a:gd name="connsiteX15" fmla="*/ 2565400 w 3460750"/>
              <a:gd name="connsiteY15" fmla="*/ 3549650 h 3784600"/>
              <a:gd name="connsiteX16" fmla="*/ 2787650 w 3460750"/>
              <a:gd name="connsiteY16" fmla="*/ 3397250 h 3784600"/>
              <a:gd name="connsiteX17" fmla="*/ 3035300 w 3460750"/>
              <a:gd name="connsiteY17" fmla="*/ 3143250 h 3784600"/>
              <a:gd name="connsiteX18" fmla="*/ 3187700 w 3460750"/>
              <a:gd name="connsiteY18" fmla="*/ 2838450 h 3784600"/>
              <a:gd name="connsiteX19" fmla="*/ 3352800 w 3460750"/>
              <a:gd name="connsiteY19" fmla="*/ 2457450 h 3784600"/>
              <a:gd name="connsiteX20" fmla="*/ 3441700 w 3460750"/>
              <a:gd name="connsiteY20" fmla="*/ 2044700 h 3784600"/>
              <a:gd name="connsiteX21" fmla="*/ 3460750 w 3460750"/>
              <a:gd name="connsiteY21" fmla="*/ 1733550 h 3784600"/>
              <a:gd name="connsiteX22" fmla="*/ 3435350 w 3460750"/>
              <a:gd name="connsiteY22" fmla="*/ 1346200 h 3784600"/>
              <a:gd name="connsiteX23" fmla="*/ 3327400 w 3460750"/>
              <a:gd name="connsiteY23" fmla="*/ 958850 h 3784600"/>
              <a:gd name="connsiteX24" fmla="*/ 3219450 w 3460750"/>
              <a:gd name="connsiteY24" fmla="*/ 730250 h 3784600"/>
              <a:gd name="connsiteX25" fmla="*/ 3086100 w 3460750"/>
              <a:gd name="connsiteY25" fmla="*/ 476250 h 3784600"/>
              <a:gd name="connsiteX26" fmla="*/ 2927350 w 3460750"/>
              <a:gd name="connsiteY26" fmla="*/ 266700 h 3784600"/>
              <a:gd name="connsiteX27" fmla="*/ 2774950 w 3460750"/>
              <a:gd name="connsiteY27" fmla="*/ 146050 h 3784600"/>
              <a:gd name="connsiteX28" fmla="*/ 2635250 w 3460750"/>
              <a:gd name="connsiteY28" fmla="*/ 38100 h 3784600"/>
              <a:gd name="connsiteX29" fmla="*/ 2552700 w 3460750"/>
              <a:gd name="connsiteY29" fmla="*/ 0 h 3784600"/>
              <a:gd name="connsiteX30" fmla="*/ 1054100 w 3460750"/>
              <a:gd name="connsiteY30" fmla="*/ 0 h 3784600"/>
              <a:gd name="connsiteX0" fmla="*/ 1049338 w 3460750"/>
              <a:gd name="connsiteY0" fmla="*/ 16669 h 3784600"/>
              <a:gd name="connsiteX1" fmla="*/ 882650 w 3460750"/>
              <a:gd name="connsiteY1" fmla="*/ 88900 h 3784600"/>
              <a:gd name="connsiteX2" fmla="*/ 584200 w 3460750"/>
              <a:gd name="connsiteY2" fmla="*/ 349250 h 3784600"/>
              <a:gd name="connsiteX3" fmla="*/ 393700 w 3460750"/>
              <a:gd name="connsiteY3" fmla="*/ 577850 h 3784600"/>
              <a:gd name="connsiteX4" fmla="*/ 215900 w 3460750"/>
              <a:gd name="connsiteY4" fmla="*/ 863600 h 3784600"/>
              <a:gd name="connsiteX5" fmla="*/ 88900 w 3460750"/>
              <a:gd name="connsiteY5" fmla="*/ 1206500 h 3784600"/>
              <a:gd name="connsiteX6" fmla="*/ 6350 w 3460750"/>
              <a:gd name="connsiteY6" fmla="*/ 1600200 h 3784600"/>
              <a:gd name="connsiteX7" fmla="*/ 0 w 3460750"/>
              <a:gd name="connsiteY7" fmla="*/ 1936750 h 3784600"/>
              <a:gd name="connsiteX8" fmla="*/ 50800 w 3460750"/>
              <a:gd name="connsiteY8" fmla="*/ 2349500 h 3784600"/>
              <a:gd name="connsiteX9" fmla="*/ 266700 w 3460750"/>
              <a:gd name="connsiteY9" fmla="*/ 2882900 h 3784600"/>
              <a:gd name="connsiteX10" fmla="*/ 495300 w 3460750"/>
              <a:gd name="connsiteY10" fmla="*/ 3175000 h 3784600"/>
              <a:gd name="connsiteX11" fmla="*/ 742950 w 3460750"/>
              <a:gd name="connsiteY11" fmla="*/ 3448050 h 3784600"/>
              <a:gd name="connsiteX12" fmla="*/ 1136650 w 3460750"/>
              <a:gd name="connsiteY12" fmla="*/ 3689350 h 3784600"/>
              <a:gd name="connsiteX13" fmla="*/ 1701800 w 3460750"/>
              <a:gd name="connsiteY13" fmla="*/ 3784600 h 3784600"/>
              <a:gd name="connsiteX14" fmla="*/ 2146300 w 3460750"/>
              <a:gd name="connsiteY14" fmla="*/ 3740150 h 3784600"/>
              <a:gd name="connsiteX15" fmla="*/ 2565400 w 3460750"/>
              <a:gd name="connsiteY15" fmla="*/ 3549650 h 3784600"/>
              <a:gd name="connsiteX16" fmla="*/ 2787650 w 3460750"/>
              <a:gd name="connsiteY16" fmla="*/ 3397250 h 3784600"/>
              <a:gd name="connsiteX17" fmla="*/ 3035300 w 3460750"/>
              <a:gd name="connsiteY17" fmla="*/ 3143250 h 3784600"/>
              <a:gd name="connsiteX18" fmla="*/ 3187700 w 3460750"/>
              <a:gd name="connsiteY18" fmla="*/ 2838450 h 3784600"/>
              <a:gd name="connsiteX19" fmla="*/ 3352800 w 3460750"/>
              <a:gd name="connsiteY19" fmla="*/ 2457450 h 3784600"/>
              <a:gd name="connsiteX20" fmla="*/ 3441700 w 3460750"/>
              <a:gd name="connsiteY20" fmla="*/ 2044700 h 3784600"/>
              <a:gd name="connsiteX21" fmla="*/ 3460750 w 3460750"/>
              <a:gd name="connsiteY21" fmla="*/ 1733550 h 3784600"/>
              <a:gd name="connsiteX22" fmla="*/ 3435350 w 3460750"/>
              <a:gd name="connsiteY22" fmla="*/ 1346200 h 3784600"/>
              <a:gd name="connsiteX23" fmla="*/ 3327400 w 3460750"/>
              <a:gd name="connsiteY23" fmla="*/ 958850 h 3784600"/>
              <a:gd name="connsiteX24" fmla="*/ 3219450 w 3460750"/>
              <a:gd name="connsiteY24" fmla="*/ 730250 h 3784600"/>
              <a:gd name="connsiteX25" fmla="*/ 3086100 w 3460750"/>
              <a:gd name="connsiteY25" fmla="*/ 476250 h 3784600"/>
              <a:gd name="connsiteX26" fmla="*/ 2927350 w 3460750"/>
              <a:gd name="connsiteY26" fmla="*/ 266700 h 3784600"/>
              <a:gd name="connsiteX27" fmla="*/ 2774950 w 3460750"/>
              <a:gd name="connsiteY27" fmla="*/ 146050 h 3784600"/>
              <a:gd name="connsiteX28" fmla="*/ 2635250 w 3460750"/>
              <a:gd name="connsiteY28" fmla="*/ 38100 h 3784600"/>
              <a:gd name="connsiteX29" fmla="*/ 2552700 w 3460750"/>
              <a:gd name="connsiteY29" fmla="*/ 0 h 3784600"/>
              <a:gd name="connsiteX30" fmla="*/ 1049338 w 3460750"/>
              <a:gd name="connsiteY30" fmla="*/ 16669 h 3784600"/>
              <a:gd name="connsiteX0" fmla="*/ 1049338 w 3460750"/>
              <a:gd name="connsiteY0" fmla="*/ 0 h 3767931"/>
              <a:gd name="connsiteX1" fmla="*/ 882650 w 3460750"/>
              <a:gd name="connsiteY1" fmla="*/ 72231 h 3767931"/>
              <a:gd name="connsiteX2" fmla="*/ 584200 w 3460750"/>
              <a:gd name="connsiteY2" fmla="*/ 332581 h 3767931"/>
              <a:gd name="connsiteX3" fmla="*/ 393700 w 3460750"/>
              <a:gd name="connsiteY3" fmla="*/ 561181 h 3767931"/>
              <a:gd name="connsiteX4" fmla="*/ 215900 w 3460750"/>
              <a:gd name="connsiteY4" fmla="*/ 846931 h 3767931"/>
              <a:gd name="connsiteX5" fmla="*/ 88900 w 3460750"/>
              <a:gd name="connsiteY5" fmla="*/ 1189831 h 3767931"/>
              <a:gd name="connsiteX6" fmla="*/ 6350 w 3460750"/>
              <a:gd name="connsiteY6" fmla="*/ 1583531 h 3767931"/>
              <a:gd name="connsiteX7" fmla="*/ 0 w 3460750"/>
              <a:gd name="connsiteY7" fmla="*/ 1920081 h 3767931"/>
              <a:gd name="connsiteX8" fmla="*/ 50800 w 3460750"/>
              <a:gd name="connsiteY8" fmla="*/ 2332831 h 3767931"/>
              <a:gd name="connsiteX9" fmla="*/ 266700 w 3460750"/>
              <a:gd name="connsiteY9" fmla="*/ 2866231 h 3767931"/>
              <a:gd name="connsiteX10" fmla="*/ 495300 w 3460750"/>
              <a:gd name="connsiteY10" fmla="*/ 3158331 h 3767931"/>
              <a:gd name="connsiteX11" fmla="*/ 742950 w 3460750"/>
              <a:gd name="connsiteY11" fmla="*/ 3431381 h 3767931"/>
              <a:gd name="connsiteX12" fmla="*/ 1136650 w 3460750"/>
              <a:gd name="connsiteY12" fmla="*/ 3672681 h 3767931"/>
              <a:gd name="connsiteX13" fmla="*/ 1701800 w 3460750"/>
              <a:gd name="connsiteY13" fmla="*/ 3767931 h 3767931"/>
              <a:gd name="connsiteX14" fmla="*/ 2146300 w 3460750"/>
              <a:gd name="connsiteY14" fmla="*/ 3723481 h 3767931"/>
              <a:gd name="connsiteX15" fmla="*/ 2565400 w 3460750"/>
              <a:gd name="connsiteY15" fmla="*/ 3532981 h 3767931"/>
              <a:gd name="connsiteX16" fmla="*/ 2787650 w 3460750"/>
              <a:gd name="connsiteY16" fmla="*/ 3380581 h 3767931"/>
              <a:gd name="connsiteX17" fmla="*/ 3035300 w 3460750"/>
              <a:gd name="connsiteY17" fmla="*/ 3126581 h 3767931"/>
              <a:gd name="connsiteX18" fmla="*/ 3187700 w 3460750"/>
              <a:gd name="connsiteY18" fmla="*/ 2821781 h 3767931"/>
              <a:gd name="connsiteX19" fmla="*/ 3352800 w 3460750"/>
              <a:gd name="connsiteY19" fmla="*/ 2440781 h 3767931"/>
              <a:gd name="connsiteX20" fmla="*/ 3441700 w 3460750"/>
              <a:gd name="connsiteY20" fmla="*/ 2028031 h 3767931"/>
              <a:gd name="connsiteX21" fmla="*/ 3460750 w 3460750"/>
              <a:gd name="connsiteY21" fmla="*/ 1716881 h 3767931"/>
              <a:gd name="connsiteX22" fmla="*/ 3435350 w 3460750"/>
              <a:gd name="connsiteY22" fmla="*/ 1329531 h 3767931"/>
              <a:gd name="connsiteX23" fmla="*/ 3327400 w 3460750"/>
              <a:gd name="connsiteY23" fmla="*/ 942181 h 3767931"/>
              <a:gd name="connsiteX24" fmla="*/ 3219450 w 3460750"/>
              <a:gd name="connsiteY24" fmla="*/ 713581 h 3767931"/>
              <a:gd name="connsiteX25" fmla="*/ 3086100 w 3460750"/>
              <a:gd name="connsiteY25" fmla="*/ 459581 h 3767931"/>
              <a:gd name="connsiteX26" fmla="*/ 2927350 w 3460750"/>
              <a:gd name="connsiteY26" fmla="*/ 250031 h 3767931"/>
              <a:gd name="connsiteX27" fmla="*/ 2774950 w 3460750"/>
              <a:gd name="connsiteY27" fmla="*/ 129381 h 3767931"/>
              <a:gd name="connsiteX28" fmla="*/ 2635250 w 3460750"/>
              <a:gd name="connsiteY28" fmla="*/ 21431 h 3767931"/>
              <a:gd name="connsiteX29" fmla="*/ 2562225 w 3460750"/>
              <a:gd name="connsiteY29" fmla="*/ 0 h 3767931"/>
              <a:gd name="connsiteX30" fmla="*/ 1049338 w 3460750"/>
              <a:gd name="connsiteY30" fmla="*/ 0 h 3767931"/>
              <a:gd name="connsiteX0" fmla="*/ 1049338 w 3460750"/>
              <a:gd name="connsiteY0" fmla="*/ 0 h 3767931"/>
              <a:gd name="connsiteX1" fmla="*/ 882650 w 3460750"/>
              <a:gd name="connsiteY1" fmla="*/ 72231 h 3767931"/>
              <a:gd name="connsiteX2" fmla="*/ 584200 w 3460750"/>
              <a:gd name="connsiteY2" fmla="*/ 332581 h 3767931"/>
              <a:gd name="connsiteX3" fmla="*/ 393700 w 3460750"/>
              <a:gd name="connsiteY3" fmla="*/ 561181 h 3767931"/>
              <a:gd name="connsiteX4" fmla="*/ 215900 w 3460750"/>
              <a:gd name="connsiteY4" fmla="*/ 846931 h 3767931"/>
              <a:gd name="connsiteX5" fmla="*/ 88900 w 3460750"/>
              <a:gd name="connsiteY5" fmla="*/ 1189831 h 3767931"/>
              <a:gd name="connsiteX6" fmla="*/ 6350 w 3460750"/>
              <a:gd name="connsiteY6" fmla="*/ 1583531 h 3767931"/>
              <a:gd name="connsiteX7" fmla="*/ 0 w 3460750"/>
              <a:gd name="connsiteY7" fmla="*/ 1920081 h 3767931"/>
              <a:gd name="connsiteX8" fmla="*/ 50800 w 3460750"/>
              <a:gd name="connsiteY8" fmla="*/ 2332831 h 3767931"/>
              <a:gd name="connsiteX9" fmla="*/ 266700 w 3460750"/>
              <a:gd name="connsiteY9" fmla="*/ 2866231 h 3767931"/>
              <a:gd name="connsiteX10" fmla="*/ 483394 w 3460750"/>
              <a:gd name="connsiteY10" fmla="*/ 3172618 h 3767931"/>
              <a:gd name="connsiteX11" fmla="*/ 742950 w 3460750"/>
              <a:gd name="connsiteY11" fmla="*/ 3431381 h 3767931"/>
              <a:gd name="connsiteX12" fmla="*/ 1136650 w 3460750"/>
              <a:gd name="connsiteY12" fmla="*/ 3672681 h 3767931"/>
              <a:gd name="connsiteX13" fmla="*/ 1701800 w 3460750"/>
              <a:gd name="connsiteY13" fmla="*/ 3767931 h 3767931"/>
              <a:gd name="connsiteX14" fmla="*/ 2146300 w 3460750"/>
              <a:gd name="connsiteY14" fmla="*/ 3723481 h 3767931"/>
              <a:gd name="connsiteX15" fmla="*/ 2565400 w 3460750"/>
              <a:gd name="connsiteY15" fmla="*/ 3532981 h 3767931"/>
              <a:gd name="connsiteX16" fmla="*/ 2787650 w 3460750"/>
              <a:gd name="connsiteY16" fmla="*/ 3380581 h 3767931"/>
              <a:gd name="connsiteX17" fmla="*/ 3035300 w 3460750"/>
              <a:gd name="connsiteY17" fmla="*/ 3126581 h 3767931"/>
              <a:gd name="connsiteX18" fmla="*/ 3187700 w 3460750"/>
              <a:gd name="connsiteY18" fmla="*/ 2821781 h 3767931"/>
              <a:gd name="connsiteX19" fmla="*/ 3352800 w 3460750"/>
              <a:gd name="connsiteY19" fmla="*/ 2440781 h 3767931"/>
              <a:gd name="connsiteX20" fmla="*/ 3441700 w 3460750"/>
              <a:gd name="connsiteY20" fmla="*/ 2028031 h 3767931"/>
              <a:gd name="connsiteX21" fmla="*/ 3460750 w 3460750"/>
              <a:gd name="connsiteY21" fmla="*/ 1716881 h 3767931"/>
              <a:gd name="connsiteX22" fmla="*/ 3435350 w 3460750"/>
              <a:gd name="connsiteY22" fmla="*/ 1329531 h 3767931"/>
              <a:gd name="connsiteX23" fmla="*/ 3327400 w 3460750"/>
              <a:gd name="connsiteY23" fmla="*/ 942181 h 3767931"/>
              <a:gd name="connsiteX24" fmla="*/ 3219450 w 3460750"/>
              <a:gd name="connsiteY24" fmla="*/ 713581 h 3767931"/>
              <a:gd name="connsiteX25" fmla="*/ 3086100 w 3460750"/>
              <a:gd name="connsiteY25" fmla="*/ 459581 h 3767931"/>
              <a:gd name="connsiteX26" fmla="*/ 2927350 w 3460750"/>
              <a:gd name="connsiteY26" fmla="*/ 250031 h 3767931"/>
              <a:gd name="connsiteX27" fmla="*/ 2774950 w 3460750"/>
              <a:gd name="connsiteY27" fmla="*/ 129381 h 3767931"/>
              <a:gd name="connsiteX28" fmla="*/ 2635250 w 3460750"/>
              <a:gd name="connsiteY28" fmla="*/ 21431 h 3767931"/>
              <a:gd name="connsiteX29" fmla="*/ 2562225 w 3460750"/>
              <a:gd name="connsiteY29" fmla="*/ 0 h 3767931"/>
              <a:gd name="connsiteX30" fmla="*/ 1049338 w 3460750"/>
              <a:gd name="connsiteY30" fmla="*/ 0 h 3767931"/>
              <a:gd name="connsiteX0" fmla="*/ 1049338 w 3460750"/>
              <a:gd name="connsiteY0" fmla="*/ 0 h 3767931"/>
              <a:gd name="connsiteX1" fmla="*/ 882650 w 3460750"/>
              <a:gd name="connsiteY1" fmla="*/ 72231 h 3767931"/>
              <a:gd name="connsiteX2" fmla="*/ 584200 w 3460750"/>
              <a:gd name="connsiteY2" fmla="*/ 332581 h 3767931"/>
              <a:gd name="connsiteX3" fmla="*/ 393700 w 3460750"/>
              <a:gd name="connsiteY3" fmla="*/ 561181 h 3767931"/>
              <a:gd name="connsiteX4" fmla="*/ 215900 w 3460750"/>
              <a:gd name="connsiteY4" fmla="*/ 846931 h 3767931"/>
              <a:gd name="connsiteX5" fmla="*/ 88900 w 3460750"/>
              <a:gd name="connsiteY5" fmla="*/ 1189831 h 3767931"/>
              <a:gd name="connsiteX6" fmla="*/ 6350 w 3460750"/>
              <a:gd name="connsiteY6" fmla="*/ 1583531 h 3767931"/>
              <a:gd name="connsiteX7" fmla="*/ 0 w 3460750"/>
              <a:gd name="connsiteY7" fmla="*/ 1920081 h 3767931"/>
              <a:gd name="connsiteX8" fmla="*/ 50800 w 3460750"/>
              <a:gd name="connsiteY8" fmla="*/ 2332831 h 3767931"/>
              <a:gd name="connsiteX9" fmla="*/ 266700 w 3460750"/>
              <a:gd name="connsiteY9" fmla="*/ 2866231 h 3767931"/>
              <a:gd name="connsiteX10" fmla="*/ 483394 w 3460750"/>
              <a:gd name="connsiteY10" fmla="*/ 3172618 h 3767931"/>
              <a:gd name="connsiteX11" fmla="*/ 742950 w 3460750"/>
              <a:gd name="connsiteY11" fmla="*/ 3431381 h 3767931"/>
              <a:gd name="connsiteX12" fmla="*/ 1148556 w 3460750"/>
              <a:gd name="connsiteY12" fmla="*/ 3653631 h 3767931"/>
              <a:gd name="connsiteX13" fmla="*/ 1701800 w 3460750"/>
              <a:gd name="connsiteY13" fmla="*/ 3767931 h 3767931"/>
              <a:gd name="connsiteX14" fmla="*/ 2146300 w 3460750"/>
              <a:gd name="connsiteY14" fmla="*/ 3723481 h 3767931"/>
              <a:gd name="connsiteX15" fmla="*/ 2565400 w 3460750"/>
              <a:gd name="connsiteY15" fmla="*/ 3532981 h 3767931"/>
              <a:gd name="connsiteX16" fmla="*/ 2787650 w 3460750"/>
              <a:gd name="connsiteY16" fmla="*/ 3380581 h 3767931"/>
              <a:gd name="connsiteX17" fmla="*/ 3035300 w 3460750"/>
              <a:gd name="connsiteY17" fmla="*/ 3126581 h 3767931"/>
              <a:gd name="connsiteX18" fmla="*/ 3187700 w 3460750"/>
              <a:gd name="connsiteY18" fmla="*/ 2821781 h 3767931"/>
              <a:gd name="connsiteX19" fmla="*/ 3352800 w 3460750"/>
              <a:gd name="connsiteY19" fmla="*/ 2440781 h 3767931"/>
              <a:gd name="connsiteX20" fmla="*/ 3441700 w 3460750"/>
              <a:gd name="connsiteY20" fmla="*/ 2028031 h 3767931"/>
              <a:gd name="connsiteX21" fmla="*/ 3460750 w 3460750"/>
              <a:gd name="connsiteY21" fmla="*/ 1716881 h 3767931"/>
              <a:gd name="connsiteX22" fmla="*/ 3435350 w 3460750"/>
              <a:gd name="connsiteY22" fmla="*/ 1329531 h 3767931"/>
              <a:gd name="connsiteX23" fmla="*/ 3327400 w 3460750"/>
              <a:gd name="connsiteY23" fmla="*/ 942181 h 3767931"/>
              <a:gd name="connsiteX24" fmla="*/ 3219450 w 3460750"/>
              <a:gd name="connsiteY24" fmla="*/ 713581 h 3767931"/>
              <a:gd name="connsiteX25" fmla="*/ 3086100 w 3460750"/>
              <a:gd name="connsiteY25" fmla="*/ 459581 h 3767931"/>
              <a:gd name="connsiteX26" fmla="*/ 2927350 w 3460750"/>
              <a:gd name="connsiteY26" fmla="*/ 250031 h 3767931"/>
              <a:gd name="connsiteX27" fmla="*/ 2774950 w 3460750"/>
              <a:gd name="connsiteY27" fmla="*/ 129381 h 3767931"/>
              <a:gd name="connsiteX28" fmla="*/ 2635250 w 3460750"/>
              <a:gd name="connsiteY28" fmla="*/ 21431 h 3767931"/>
              <a:gd name="connsiteX29" fmla="*/ 2562225 w 3460750"/>
              <a:gd name="connsiteY29" fmla="*/ 0 h 3767931"/>
              <a:gd name="connsiteX30" fmla="*/ 1049338 w 3460750"/>
              <a:gd name="connsiteY30" fmla="*/ 0 h 3767931"/>
              <a:gd name="connsiteX0" fmla="*/ 1049338 w 3460750"/>
              <a:gd name="connsiteY0" fmla="*/ 0 h 3767931"/>
              <a:gd name="connsiteX1" fmla="*/ 882650 w 3460750"/>
              <a:gd name="connsiteY1" fmla="*/ 72231 h 3767931"/>
              <a:gd name="connsiteX2" fmla="*/ 584200 w 3460750"/>
              <a:gd name="connsiteY2" fmla="*/ 332581 h 3767931"/>
              <a:gd name="connsiteX3" fmla="*/ 393700 w 3460750"/>
              <a:gd name="connsiteY3" fmla="*/ 561181 h 3767931"/>
              <a:gd name="connsiteX4" fmla="*/ 215900 w 3460750"/>
              <a:gd name="connsiteY4" fmla="*/ 846931 h 3767931"/>
              <a:gd name="connsiteX5" fmla="*/ 88900 w 3460750"/>
              <a:gd name="connsiteY5" fmla="*/ 1189831 h 3767931"/>
              <a:gd name="connsiteX6" fmla="*/ 6350 w 3460750"/>
              <a:gd name="connsiteY6" fmla="*/ 1583531 h 3767931"/>
              <a:gd name="connsiteX7" fmla="*/ 0 w 3460750"/>
              <a:gd name="connsiteY7" fmla="*/ 1920081 h 3767931"/>
              <a:gd name="connsiteX8" fmla="*/ 50800 w 3460750"/>
              <a:gd name="connsiteY8" fmla="*/ 2332831 h 3767931"/>
              <a:gd name="connsiteX9" fmla="*/ 266700 w 3460750"/>
              <a:gd name="connsiteY9" fmla="*/ 2866231 h 3767931"/>
              <a:gd name="connsiteX10" fmla="*/ 483394 w 3460750"/>
              <a:gd name="connsiteY10" fmla="*/ 3172618 h 3767931"/>
              <a:gd name="connsiteX11" fmla="*/ 742950 w 3460750"/>
              <a:gd name="connsiteY11" fmla="*/ 3431381 h 3767931"/>
              <a:gd name="connsiteX12" fmla="*/ 1148556 w 3460750"/>
              <a:gd name="connsiteY12" fmla="*/ 3653631 h 3767931"/>
              <a:gd name="connsiteX13" fmla="*/ 1701800 w 3460750"/>
              <a:gd name="connsiteY13" fmla="*/ 3767931 h 3767931"/>
              <a:gd name="connsiteX14" fmla="*/ 2146300 w 3460750"/>
              <a:gd name="connsiteY14" fmla="*/ 3723481 h 3767931"/>
              <a:gd name="connsiteX15" fmla="*/ 2565400 w 3460750"/>
              <a:gd name="connsiteY15" fmla="*/ 3532981 h 3767931"/>
              <a:gd name="connsiteX16" fmla="*/ 2787650 w 3460750"/>
              <a:gd name="connsiteY16" fmla="*/ 3380581 h 3767931"/>
              <a:gd name="connsiteX17" fmla="*/ 3023393 w 3460750"/>
              <a:gd name="connsiteY17" fmla="*/ 3124200 h 3767931"/>
              <a:gd name="connsiteX18" fmla="*/ 3187700 w 3460750"/>
              <a:gd name="connsiteY18" fmla="*/ 2821781 h 3767931"/>
              <a:gd name="connsiteX19" fmla="*/ 3352800 w 3460750"/>
              <a:gd name="connsiteY19" fmla="*/ 2440781 h 3767931"/>
              <a:gd name="connsiteX20" fmla="*/ 3441700 w 3460750"/>
              <a:gd name="connsiteY20" fmla="*/ 2028031 h 3767931"/>
              <a:gd name="connsiteX21" fmla="*/ 3460750 w 3460750"/>
              <a:gd name="connsiteY21" fmla="*/ 1716881 h 3767931"/>
              <a:gd name="connsiteX22" fmla="*/ 3435350 w 3460750"/>
              <a:gd name="connsiteY22" fmla="*/ 1329531 h 3767931"/>
              <a:gd name="connsiteX23" fmla="*/ 3327400 w 3460750"/>
              <a:gd name="connsiteY23" fmla="*/ 942181 h 3767931"/>
              <a:gd name="connsiteX24" fmla="*/ 3219450 w 3460750"/>
              <a:gd name="connsiteY24" fmla="*/ 713581 h 3767931"/>
              <a:gd name="connsiteX25" fmla="*/ 3086100 w 3460750"/>
              <a:gd name="connsiteY25" fmla="*/ 459581 h 3767931"/>
              <a:gd name="connsiteX26" fmla="*/ 2927350 w 3460750"/>
              <a:gd name="connsiteY26" fmla="*/ 250031 h 3767931"/>
              <a:gd name="connsiteX27" fmla="*/ 2774950 w 3460750"/>
              <a:gd name="connsiteY27" fmla="*/ 129381 h 3767931"/>
              <a:gd name="connsiteX28" fmla="*/ 2635250 w 3460750"/>
              <a:gd name="connsiteY28" fmla="*/ 21431 h 3767931"/>
              <a:gd name="connsiteX29" fmla="*/ 2562225 w 3460750"/>
              <a:gd name="connsiteY29" fmla="*/ 0 h 3767931"/>
              <a:gd name="connsiteX30" fmla="*/ 1049338 w 3460750"/>
              <a:gd name="connsiteY30" fmla="*/ 0 h 3767931"/>
              <a:gd name="connsiteX0" fmla="*/ 1049338 w 3460750"/>
              <a:gd name="connsiteY0" fmla="*/ 0 h 3767931"/>
              <a:gd name="connsiteX1" fmla="*/ 882650 w 3460750"/>
              <a:gd name="connsiteY1" fmla="*/ 72231 h 3767931"/>
              <a:gd name="connsiteX2" fmla="*/ 584200 w 3460750"/>
              <a:gd name="connsiteY2" fmla="*/ 332581 h 3767931"/>
              <a:gd name="connsiteX3" fmla="*/ 393700 w 3460750"/>
              <a:gd name="connsiteY3" fmla="*/ 561181 h 3767931"/>
              <a:gd name="connsiteX4" fmla="*/ 215900 w 3460750"/>
              <a:gd name="connsiteY4" fmla="*/ 846931 h 3767931"/>
              <a:gd name="connsiteX5" fmla="*/ 88900 w 3460750"/>
              <a:gd name="connsiteY5" fmla="*/ 1189831 h 3767931"/>
              <a:gd name="connsiteX6" fmla="*/ 6350 w 3460750"/>
              <a:gd name="connsiteY6" fmla="*/ 1583531 h 3767931"/>
              <a:gd name="connsiteX7" fmla="*/ 0 w 3460750"/>
              <a:gd name="connsiteY7" fmla="*/ 1920081 h 3767931"/>
              <a:gd name="connsiteX8" fmla="*/ 50800 w 3460750"/>
              <a:gd name="connsiteY8" fmla="*/ 2332831 h 3767931"/>
              <a:gd name="connsiteX9" fmla="*/ 266700 w 3460750"/>
              <a:gd name="connsiteY9" fmla="*/ 2866231 h 3767931"/>
              <a:gd name="connsiteX10" fmla="*/ 483394 w 3460750"/>
              <a:gd name="connsiteY10" fmla="*/ 3172618 h 3767931"/>
              <a:gd name="connsiteX11" fmla="*/ 742950 w 3460750"/>
              <a:gd name="connsiteY11" fmla="*/ 3431381 h 3767931"/>
              <a:gd name="connsiteX12" fmla="*/ 1148556 w 3460750"/>
              <a:gd name="connsiteY12" fmla="*/ 3653631 h 3767931"/>
              <a:gd name="connsiteX13" fmla="*/ 1701800 w 3460750"/>
              <a:gd name="connsiteY13" fmla="*/ 3767931 h 3767931"/>
              <a:gd name="connsiteX14" fmla="*/ 2146300 w 3460750"/>
              <a:gd name="connsiteY14" fmla="*/ 3723481 h 3767931"/>
              <a:gd name="connsiteX15" fmla="*/ 2565400 w 3460750"/>
              <a:gd name="connsiteY15" fmla="*/ 3532981 h 3767931"/>
              <a:gd name="connsiteX16" fmla="*/ 2787650 w 3460750"/>
              <a:gd name="connsiteY16" fmla="*/ 3380581 h 3767931"/>
              <a:gd name="connsiteX17" fmla="*/ 3023393 w 3460750"/>
              <a:gd name="connsiteY17" fmla="*/ 3124200 h 3767931"/>
              <a:gd name="connsiteX18" fmla="*/ 3187700 w 3460750"/>
              <a:gd name="connsiteY18" fmla="*/ 2821781 h 3767931"/>
              <a:gd name="connsiteX19" fmla="*/ 3352800 w 3460750"/>
              <a:gd name="connsiteY19" fmla="*/ 2440781 h 3767931"/>
              <a:gd name="connsiteX20" fmla="*/ 3446463 w 3460750"/>
              <a:gd name="connsiteY20" fmla="*/ 2032793 h 3767931"/>
              <a:gd name="connsiteX21" fmla="*/ 3460750 w 3460750"/>
              <a:gd name="connsiteY21" fmla="*/ 1716881 h 3767931"/>
              <a:gd name="connsiteX22" fmla="*/ 3435350 w 3460750"/>
              <a:gd name="connsiteY22" fmla="*/ 1329531 h 3767931"/>
              <a:gd name="connsiteX23" fmla="*/ 3327400 w 3460750"/>
              <a:gd name="connsiteY23" fmla="*/ 942181 h 3767931"/>
              <a:gd name="connsiteX24" fmla="*/ 3219450 w 3460750"/>
              <a:gd name="connsiteY24" fmla="*/ 713581 h 3767931"/>
              <a:gd name="connsiteX25" fmla="*/ 3086100 w 3460750"/>
              <a:gd name="connsiteY25" fmla="*/ 459581 h 3767931"/>
              <a:gd name="connsiteX26" fmla="*/ 2927350 w 3460750"/>
              <a:gd name="connsiteY26" fmla="*/ 250031 h 3767931"/>
              <a:gd name="connsiteX27" fmla="*/ 2774950 w 3460750"/>
              <a:gd name="connsiteY27" fmla="*/ 129381 h 3767931"/>
              <a:gd name="connsiteX28" fmla="*/ 2635250 w 3460750"/>
              <a:gd name="connsiteY28" fmla="*/ 21431 h 3767931"/>
              <a:gd name="connsiteX29" fmla="*/ 2562225 w 3460750"/>
              <a:gd name="connsiteY29" fmla="*/ 0 h 3767931"/>
              <a:gd name="connsiteX30" fmla="*/ 1049338 w 3460750"/>
              <a:gd name="connsiteY30" fmla="*/ 0 h 3767931"/>
              <a:gd name="connsiteX0" fmla="*/ 1049338 w 3460750"/>
              <a:gd name="connsiteY0" fmla="*/ 0 h 3767931"/>
              <a:gd name="connsiteX1" fmla="*/ 882650 w 3460750"/>
              <a:gd name="connsiteY1" fmla="*/ 72231 h 3767931"/>
              <a:gd name="connsiteX2" fmla="*/ 584200 w 3460750"/>
              <a:gd name="connsiteY2" fmla="*/ 332581 h 3767931"/>
              <a:gd name="connsiteX3" fmla="*/ 393700 w 3460750"/>
              <a:gd name="connsiteY3" fmla="*/ 561181 h 3767931"/>
              <a:gd name="connsiteX4" fmla="*/ 215900 w 3460750"/>
              <a:gd name="connsiteY4" fmla="*/ 846931 h 3767931"/>
              <a:gd name="connsiteX5" fmla="*/ 88900 w 3460750"/>
              <a:gd name="connsiteY5" fmla="*/ 1189831 h 3767931"/>
              <a:gd name="connsiteX6" fmla="*/ 6350 w 3460750"/>
              <a:gd name="connsiteY6" fmla="*/ 1583531 h 3767931"/>
              <a:gd name="connsiteX7" fmla="*/ 0 w 3460750"/>
              <a:gd name="connsiteY7" fmla="*/ 1920081 h 3767931"/>
              <a:gd name="connsiteX8" fmla="*/ 50800 w 3460750"/>
              <a:gd name="connsiteY8" fmla="*/ 2332831 h 3767931"/>
              <a:gd name="connsiteX9" fmla="*/ 266700 w 3460750"/>
              <a:gd name="connsiteY9" fmla="*/ 2866231 h 3767931"/>
              <a:gd name="connsiteX10" fmla="*/ 483394 w 3460750"/>
              <a:gd name="connsiteY10" fmla="*/ 3172618 h 3767931"/>
              <a:gd name="connsiteX11" fmla="*/ 742950 w 3460750"/>
              <a:gd name="connsiteY11" fmla="*/ 3431381 h 3767931"/>
              <a:gd name="connsiteX12" fmla="*/ 1148556 w 3460750"/>
              <a:gd name="connsiteY12" fmla="*/ 3653631 h 3767931"/>
              <a:gd name="connsiteX13" fmla="*/ 1701800 w 3460750"/>
              <a:gd name="connsiteY13" fmla="*/ 3767931 h 3767931"/>
              <a:gd name="connsiteX14" fmla="*/ 2146300 w 3460750"/>
              <a:gd name="connsiteY14" fmla="*/ 3723481 h 3767931"/>
              <a:gd name="connsiteX15" fmla="*/ 2565400 w 3460750"/>
              <a:gd name="connsiteY15" fmla="*/ 3532981 h 3767931"/>
              <a:gd name="connsiteX16" fmla="*/ 2787650 w 3460750"/>
              <a:gd name="connsiteY16" fmla="*/ 3380581 h 3767931"/>
              <a:gd name="connsiteX17" fmla="*/ 3023393 w 3460750"/>
              <a:gd name="connsiteY17" fmla="*/ 3124200 h 3767931"/>
              <a:gd name="connsiteX18" fmla="*/ 3187700 w 3460750"/>
              <a:gd name="connsiteY18" fmla="*/ 2821781 h 3767931"/>
              <a:gd name="connsiteX19" fmla="*/ 3355181 w 3460750"/>
              <a:gd name="connsiteY19" fmla="*/ 2452688 h 3767931"/>
              <a:gd name="connsiteX20" fmla="*/ 3446463 w 3460750"/>
              <a:gd name="connsiteY20" fmla="*/ 2032793 h 3767931"/>
              <a:gd name="connsiteX21" fmla="*/ 3460750 w 3460750"/>
              <a:gd name="connsiteY21" fmla="*/ 1716881 h 3767931"/>
              <a:gd name="connsiteX22" fmla="*/ 3435350 w 3460750"/>
              <a:gd name="connsiteY22" fmla="*/ 1329531 h 3767931"/>
              <a:gd name="connsiteX23" fmla="*/ 3327400 w 3460750"/>
              <a:gd name="connsiteY23" fmla="*/ 942181 h 3767931"/>
              <a:gd name="connsiteX24" fmla="*/ 3219450 w 3460750"/>
              <a:gd name="connsiteY24" fmla="*/ 713581 h 3767931"/>
              <a:gd name="connsiteX25" fmla="*/ 3086100 w 3460750"/>
              <a:gd name="connsiteY25" fmla="*/ 459581 h 3767931"/>
              <a:gd name="connsiteX26" fmla="*/ 2927350 w 3460750"/>
              <a:gd name="connsiteY26" fmla="*/ 250031 h 3767931"/>
              <a:gd name="connsiteX27" fmla="*/ 2774950 w 3460750"/>
              <a:gd name="connsiteY27" fmla="*/ 129381 h 3767931"/>
              <a:gd name="connsiteX28" fmla="*/ 2635250 w 3460750"/>
              <a:gd name="connsiteY28" fmla="*/ 21431 h 3767931"/>
              <a:gd name="connsiteX29" fmla="*/ 2562225 w 3460750"/>
              <a:gd name="connsiteY29" fmla="*/ 0 h 3767931"/>
              <a:gd name="connsiteX30" fmla="*/ 1049338 w 3460750"/>
              <a:gd name="connsiteY30" fmla="*/ 0 h 3767931"/>
              <a:gd name="connsiteX0" fmla="*/ 1049338 w 3460750"/>
              <a:gd name="connsiteY0" fmla="*/ 0 h 3767931"/>
              <a:gd name="connsiteX1" fmla="*/ 882650 w 3460750"/>
              <a:gd name="connsiteY1" fmla="*/ 72231 h 3767931"/>
              <a:gd name="connsiteX2" fmla="*/ 584200 w 3460750"/>
              <a:gd name="connsiteY2" fmla="*/ 332581 h 3767931"/>
              <a:gd name="connsiteX3" fmla="*/ 393700 w 3460750"/>
              <a:gd name="connsiteY3" fmla="*/ 561181 h 3767931"/>
              <a:gd name="connsiteX4" fmla="*/ 215900 w 3460750"/>
              <a:gd name="connsiteY4" fmla="*/ 846931 h 3767931"/>
              <a:gd name="connsiteX5" fmla="*/ 88900 w 3460750"/>
              <a:gd name="connsiteY5" fmla="*/ 1189831 h 3767931"/>
              <a:gd name="connsiteX6" fmla="*/ 6350 w 3460750"/>
              <a:gd name="connsiteY6" fmla="*/ 1583531 h 3767931"/>
              <a:gd name="connsiteX7" fmla="*/ 0 w 3460750"/>
              <a:gd name="connsiteY7" fmla="*/ 1920081 h 3767931"/>
              <a:gd name="connsiteX8" fmla="*/ 50800 w 3460750"/>
              <a:gd name="connsiteY8" fmla="*/ 2332831 h 3767931"/>
              <a:gd name="connsiteX9" fmla="*/ 266700 w 3460750"/>
              <a:gd name="connsiteY9" fmla="*/ 2866231 h 3767931"/>
              <a:gd name="connsiteX10" fmla="*/ 483394 w 3460750"/>
              <a:gd name="connsiteY10" fmla="*/ 3172618 h 3767931"/>
              <a:gd name="connsiteX11" fmla="*/ 742950 w 3460750"/>
              <a:gd name="connsiteY11" fmla="*/ 3431381 h 3767931"/>
              <a:gd name="connsiteX12" fmla="*/ 1148556 w 3460750"/>
              <a:gd name="connsiteY12" fmla="*/ 3653631 h 3767931"/>
              <a:gd name="connsiteX13" fmla="*/ 1701800 w 3460750"/>
              <a:gd name="connsiteY13" fmla="*/ 3767931 h 3767931"/>
              <a:gd name="connsiteX14" fmla="*/ 2146300 w 3460750"/>
              <a:gd name="connsiteY14" fmla="*/ 3723481 h 3767931"/>
              <a:gd name="connsiteX15" fmla="*/ 2565400 w 3460750"/>
              <a:gd name="connsiteY15" fmla="*/ 3532981 h 3767931"/>
              <a:gd name="connsiteX16" fmla="*/ 2787650 w 3460750"/>
              <a:gd name="connsiteY16" fmla="*/ 3380581 h 3767931"/>
              <a:gd name="connsiteX17" fmla="*/ 3023393 w 3460750"/>
              <a:gd name="connsiteY17" fmla="*/ 3124200 h 3767931"/>
              <a:gd name="connsiteX18" fmla="*/ 3187700 w 3460750"/>
              <a:gd name="connsiteY18" fmla="*/ 2821781 h 3767931"/>
              <a:gd name="connsiteX19" fmla="*/ 3355181 w 3460750"/>
              <a:gd name="connsiteY19" fmla="*/ 2452688 h 3767931"/>
              <a:gd name="connsiteX20" fmla="*/ 3446463 w 3460750"/>
              <a:gd name="connsiteY20" fmla="*/ 2032793 h 3767931"/>
              <a:gd name="connsiteX21" fmla="*/ 3460750 w 3460750"/>
              <a:gd name="connsiteY21" fmla="*/ 1716881 h 3767931"/>
              <a:gd name="connsiteX22" fmla="*/ 3435350 w 3460750"/>
              <a:gd name="connsiteY22" fmla="*/ 1329531 h 3767931"/>
              <a:gd name="connsiteX23" fmla="*/ 3327400 w 3460750"/>
              <a:gd name="connsiteY23" fmla="*/ 942181 h 3767931"/>
              <a:gd name="connsiteX24" fmla="*/ 3219450 w 3460750"/>
              <a:gd name="connsiteY24" fmla="*/ 713581 h 3767931"/>
              <a:gd name="connsiteX25" fmla="*/ 3086100 w 3460750"/>
              <a:gd name="connsiteY25" fmla="*/ 459581 h 3767931"/>
              <a:gd name="connsiteX26" fmla="*/ 2927350 w 3460750"/>
              <a:gd name="connsiteY26" fmla="*/ 250031 h 3767931"/>
              <a:gd name="connsiteX27" fmla="*/ 2774950 w 3460750"/>
              <a:gd name="connsiteY27" fmla="*/ 129381 h 3767931"/>
              <a:gd name="connsiteX28" fmla="*/ 2637631 w 3460750"/>
              <a:gd name="connsiteY28" fmla="*/ 33337 h 3767931"/>
              <a:gd name="connsiteX29" fmla="*/ 2562225 w 3460750"/>
              <a:gd name="connsiteY29" fmla="*/ 0 h 3767931"/>
              <a:gd name="connsiteX30" fmla="*/ 1049338 w 3460750"/>
              <a:gd name="connsiteY30" fmla="*/ 0 h 3767931"/>
              <a:gd name="connsiteX0" fmla="*/ 1049338 w 3460750"/>
              <a:gd name="connsiteY0" fmla="*/ 0 h 3767931"/>
              <a:gd name="connsiteX1" fmla="*/ 882650 w 3460750"/>
              <a:gd name="connsiteY1" fmla="*/ 72231 h 3767931"/>
              <a:gd name="connsiteX2" fmla="*/ 584200 w 3460750"/>
              <a:gd name="connsiteY2" fmla="*/ 332581 h 3767931"/>
              <a:gd name="connsiteX3" fmla="*/ 393700 w 3460750"/>
              <a:gd name="connsiteY3" fmla="*/ 561181 h 3767931"/>
              <a:gd name="connsiteX4" fmla="*/ 215900 w 3460750"/>
              <a:gd name="connsiteY4" fmla="*/ 846931 h 3767931"/>
              <a:gd name="connsiteX5" fmla="*/ 88900 w 3460750"/>
              <a:gd name="connsiteY5" fmla="*/ 1189831 h 3767931"/>
              <a:gd name="connsiteX6" fmla="*/ 6350 w 3460750"/>
              <a:gd name="connsiteY6" fmla="*/ 1583531 h 3767931"/>
              <a:gd name="connsiteX7" fmla="*/ 0 w 3460750"/>
              <a:gd name="connsiteY7" fmla="*/ 1920081 h 3767931"/>
              <a:gd name="connsiteX8" fmla="*/ 50800 w 3460750"/>
              <a:gd name="connsiteY8" fmla="*/ 2332831 h 3767931"/>
              <a:gd name="connsiteX9" fmla="*/ 266700 w 3460750"/>
              <a:gd name="connsiteY9" fmla="*/ 2866231 h 3767931"/>
              <a:gd name="connsiteX10" fmla="*/ 483394 w 3460750"/>
              <a:gd name="connsiteY10" fmla="*/ 3172618 h 3767931"/>
              <a:gd name="connsiteX11" fmla="*/ 742950 w 3460750"/>
              <a:gd name="connsiteY11" fmla="*/ 3431381 h 3767931"/>
              <a:gd name="connsiteX12" fmla="*/ 1148556 w 3460750"/>
              <a:gd name="connsiteY12" fmla="*/ 3653631 h 3767931"/>
              <a:gd name="connsiteX13" fmla="*/ 1701800 w 3460750"/>
              <a:gd name="connsiteY13" fmla="*/ 3767931 h 3767931"/>
              <a:gd name="connsiteX14" fmla="*/ 2146300 w 3460750"/>
              <a:gd name="connsiteY14" fmla="*/ 3723481 h 3767931"/>
              <a:gd name="connsiteX15" fmla="*/ 2565400 w 3460750"/>
              <a:gd name="connsiteY15" fmla="*/ 3532981 h 3767931"/>
              <a:gd name="connsiteX16" fmla="*/ 2787650 w 3460750"/>
              <a:gd name="connsiteY16" fmla="*/ 3380581 h 3767931"/>
              <a:gd name="connsiteX17" fmla="*/ 3023393 w 3460750"/>
              <a:gd name="connsiteY17" fmla="*/ 3124200 h 3767931"/>
              <a:gd name="connsiteX18" fmla="*/ 3187700 w 3460750"/>
              <a:gd name="connsiteY18" fmla="*/ 2821781 h 3767931"/>
              <a:gd name="connsiteX19" fmla="*/ 3355181 w 3460750"/>
              <a:gd name="connsiteY19" fmla="*/ 2452688 h 3767931"/>
              <a:gd name="connsiteX20" fmla="*/ 3446463 w 3460750"/>
              <a:gd name="connsiteY20" fmla="*/ 2032793 h 3767931"/>
              <a:gd name="connsiteX21" fmla="*/ 3460750 w 3460750"/>
              <a:gd name="connsiteY21" fmla="*/ 1716881 h 3767931"/>
              <a:gd name="connsiteX22" fmla="*/ 3435350 w 3460750"/>
              <a:gd name="connsiteY22" fmla="*/ 1329531 h 3767931"/>
              <a:gd name="connsiteX23" fmla="*/ 3327400 w 3460750"/>
              <a:gd name="connsiteY23" fmla="*/ 942181 h 3767931"/>
              <a:gd name="connsiteX24" fmla="*/ 3219450 w 3460750"/>
              <a:gd name="connsiteY24" fmla="*/ 713581 h 3767931"/>
              <a:gd name="connsiteX25" fmla="*/ 3086100 w 3460750"/>
              <a:gd name="connsiteY25" fmla="*/ 459581 h 3767931"/>
              <a:gd name="connsiteX26" fmla="*/ 2927350 w 3460750"/>
              <a:gd name="connsiteY26" fmla="*/ 250031 h 3767931"/>
              <a:gd name="connsiteX27" fmla="*/ 2774950 w 3460750"/>
              <a:gd name="connsiteY27" fmla="*/ 129381 h 3767931"/>
              <a:gd name="connsiteX28" fmla="*/ 2642394 w 3460750"/>
              <a:gd name="connsiteY28" fmla="*/ 19050 h 3767931"/>
              <a:gd name="connsiteX29" fmla="*/ 2562225 w 3460750"/>
              <a:gd name="connsiteY29" fmla="*/ 0 h 3767931"/>
              <a:gd name="connsiteX30" fmla="*/ 1049338 w 3460750"/>
              <a:gd name="connsiteY30" fmla="*/ 0 h 3767931"/>
              <a:gd name="connsiteX0" fmla="*/ 1049338 w 3460750"/>
              <a:gd name="connsiteY0" fmla="*/ 0 h 3767931"/>
              <a:gd name="connsiteX1" fmla="*/ 882650 w 3460750"/>
              <a:gd name="connsiteY1" fmla="*/ 72231 h 3767931"/>
              <a:gd name="connsiteX2" fmla="*/ 584200 w 3460750"/>
              <a:gd name="connsiteY2" fmla="*/ 332581 h 3767931"/>
              <a:gd name="connsiteX3" fmla="*/ 393700 w 3460750"/>
              <a:gd name="connsiteY3" fmla="*/ 561181 h 3767931"/>
              <a:gd name="connsiteX4" fmla="*/ 215900 w 3460750"/>
              <a:gd name="connsiteY4" fmla="*/ 846931 h 3767931"/>
              <a:gd name="connsiteX5" fmla="*/ 88900 w 3460750"/>
              <a:gd name="connsiteY5" fmla="*/ 1189831 h 3767931"/>
              <a:gd name="connsiteX6" fmla="*/ 6350 w 3460750"/>
              <a:gd name="connsiteY6" fmla="*/ 1583531 h 3767931"/>
              <a:gd name="connsiteX7" fmla="*/ 0 w 3460750"/>
              <a:gd name="connsiteY7" fmla="*/ 1920081 h 3767931"/>
              <a:gd name="connsiteX8" fmla="*/ 50800 w 3460750"/>
              <a:gd name="connsiteY8" fmla="*/ 2332831 h 3767931"/>
              <a:gd name="connsiteX9" fmla="*/ 266700 w 3460750"/>
              <a:gd name="connsiteY9" fmla="*/ 2866231 h 3767931"/>
              <a:gd name="connsiteX10" fmla="*/ 483394 w 3460750"/>
              <a:gd name="connsiteY10" fmla="*/ 3172618 h 3767931"/>
              <a:gd name="connsiteX11" fmla="*/ 742950 w 3460750"/>
              <a:gd name="connsiteY11" fmla="*/ 3431381 h 3767931"/>
              <a:gd name="connsiteX12" fmla="*/ 1148556 w 3460750"/>
              <a:gd name="connsiteY12" fmla="*/ 3653631 h 3767931"/>
              <a:gd name="connsiteX13" fmla="*/ 1701800 w 3460750"/>
              <a:gd name="connsiteY13" fmla="*/ 3767931 h 3767931"/>
              <a:gd name="connsiteX14" fmla="*/ 2146300 w 3460750"/>
              <a:gd name="connsiteY14" fmla="*/ 3723481 h 3767931"/>
              <a:gd name="connsiteX15" fmla="*/ 2565400 w 3460750"/>
              <a:gd name="connsiteY15" fmla="*/ 3532981 h 3767931"/>
              <a:gd name="connsiteX16" fmla="*/ 2787650 w 3460750"/>
              <a:gd name="connsiteY16" fmla="*/ 3380581 h 3767931"/>
              <a:gd name="connsiteX17" fmla="*/ 3023393 w 3460750"/>
              <a:gd name="connsiteY17" fmla="*/ 3124200 h 3767931"/>
              <a:gd name="connsiteX18" fmla="*/ 3187700 w 3460750"/>
              <a:gd name="connsiteY18" fmla="*/ 2821781 h 3767931"/>
              <a:gd name="connsiteX19" fmla="*/ 3355181 w 3460750"/>
              <a:gd name="connsiteY19" fmla="*/ 2452688 h 3767931"/>
              <a:gd name="connsiteX20" fmla="*/ 3446463 w 3460750"/>
              <a:gd name="connsiteY20" fmla="*/ 2032793 h 3767931"/>
              <a:gd name="connsiteX21" fmla="*/ 3460750 w 3460750"/>
              <a:gd name="connsiteY21" fmla="*/ 1716881 h 3767931"/>
              <a:gd name="connsiteX22" fmla="*/ 3435350 w 3460750"/>
              <a:gd name="connsiteY22" fmla="*/ 1329531 h 3767931"/>
              <a:gd name="connsiteX23" fmla="*/ 3327400 w 3460750"/>
              <a:gd name="connsiteY23" fmla="*/ 942181 h 3767931"/>
              <a:gd name="connsiteX24" fmla="*/ 3219450 w 3460750"/>
              <a:gd name="connsiteY24" fmla="*/ 713581 h 3767931"/>
              <a:gd name="connsiteX25" fmla="*/ 3086100 w 3460750"/>
              <a:gd name="connsiteY25" fmla="*/ 459581 h 3767931"/>
              <a:gd name="connsiteX26" fmla="*/ 2927350 w 3460750"/>
              <a:gd name="connsiteY26" fmla="*/ 250031 h 3767931"/>
              <a:gd name="connsiteX27" fmla="*/ 2786856 w 3460750"/>
              <a:gd name="connsiteY27" fmla="*/ 124618 h 3767931"/>
              <a:gd name="connsiteX28" fmla="*/ 2642394 w 3460750"/>
              <a:gd name="connsiteY28" fmla="*/ 19050 h 3767931"/>
              <a:gd name="connsiteX29" fmla="*/ 2562225 w 3460750"/>
              <a:gd name="connsiteY29" fmla="*/ 0 h 3767931"/>
              <a:gd name="connsiteX30" fmla="*/ 1049338 w 3460750"/>
              <a:gd name="connsiteY30" fmla="*/ 0 h 3767931"/>
              <a:gd name="connsiteX0" fmla="*/ 1049338 w 3460750"/>
              <a:gd name="connsiteY0" fmla="*/ 0 h 3767931"/>
              <a:gd name="connsiteX1" fmla="*/ 882650 w 3460750"/>
              <a:gd name="connsiteY1" fmla="*/ 72231 h 3767931"/>
              <a:gd name="connsiteX2" fmla="*/ 581819 w 3460750"/>
              <a:gd name="connsiteY2" fmla="*/ 332581 h 3767931"/>
              <a:gd name="connsiteX3" fmla="*/ 393700 w 3460750"/>
              <a:gd name="connsiteY3" fmla="*/ 561181 h 3767931"/>
              <a:gd name="connsiteX4" fmla="*/ 215900 w 3460750"/>
              <a:gd name="connsiteY4" fmla="*/ 846931 h 3767931"/>
              <a:gd name="connsiteX5" fmla="*/ 88900 w 3460750"/>
              <a:gd name="connsiteY5" fmla="*/ 1189831 h 3767931"/>
              <a:gd name="connsiteX6" fmla="*/ 6350 w 3460750"/>
              <a:gd name="connsiteY6" fmla="*/ 1583531 h 3767931"/>
              <a:gd name="connsiteX7" fmla="*/ 0 w 3460750"/>
              <a:gd name="connsiteY7" fmla="*/ 1920081 h 3767931"/>
              <a:gd name="connsiteX8" fmla="*/ 50800 w 3460750"/>
              <a:gd name="connsiteY8" fmla="*/ 2332831 h 3767931"/>
              <a:gd name="connsiteX9" fmla="*/ 266700 w 3460750"/>
              <a:gd name="connsiteY9" fmla="*/ 2866231 h 3767931"/>
              <a:gd name="connsiteX10" fmla="*/ 483394 w 3460750"/>
              <a:gd name="connsiteY10" fmla="*/ 3172618 h 3767931"/>
              <a:gd name="connsiteX11" fmla="*/ 742950 w 3460750"/>
              <a:gd name="connsiteY11" fmla="*/ 3431381 h 3767931"/>
              <a:gd name="connsiteX12" fmla="*/ 1148556 w 3460750"/>
              <a:gd name="connsiteY12" fmla="*/ 3653631 h 3767931"/>
              <a:gd name="connsiteX13" fmla="*/ 1701800 w 3460750"/>
              <a:gd name="connsiteY13" fmla="*/ 3767931 h 3767931"/>
              <a:gd name="connsiteX14" fmla="*/ 2146300 w 3460750"/>
              <a:gd name="connsiteY14" fmla="*/ 3723481 h 3767931"/>
              <a:gd name="connsiteX15" fmla="*/ 2565400 w 3460750"/>
              <a:gd name="connsiteY15" fmla="*/ 3532981 h 3767931"/>
              <a:gd name="connsiteX16" fmla="*/ 2787650 w 3460750"/>
              <a:gd name="connsiteY16" fmla="*/ 3380581 h 3767931"/>
              <a:gd name="connsiteX17" fmla="*/ 3023393 w 3460750"/>
              <a:gd name="connsiteY17" fmla="*/ 3124200 h 3767931"/>
              <a:gd name="connsiteX18" fmla="*/ 3187700 w 3460750"/>
              <a:gd name="connsiteY18" fmla="*/ 2821781 h 3767931"/>
              <a:gd name="connsiteX19" fmla="*/ 3355181 w 3460750"/>
              <a:gd name="connsiteY19" fmla="*/ 2452688 h 3767931"/>
              <a:gd name="connsiteX20" fmla="*/ 3446463 w 3460750"/>
              <a:gd name="connsiteY20" fmla="*/ 2032793 h 3767931"/>
              <a:gd name="connsiteX21" fmla="*/ 3460750 w 3460750"/>
              <a:gd name="connsiteY21" fmla="*/ 1716881 h 3767931"/>
              <a:gd name="connsiteX22" fmla="*/ 3435350 w 3460750"/>
              <a:gd name="connsiteY22" fmla="*/ 1329531 h 3767931"/>
              <a:gd name="connsiteX23" fmla="*/ 3327400 w 3460750"/>
              <a:gd name="connsiteY23" fmla="*/ 942181 h 3767931"/>
              <a:gd name="connsiteX24" fmla="*/ 3219450 w 3460750"/>
              <a:gd name="connsiteY24" fmla="*/ 713581 h 3767931"/>
              <a:gd name="connsiteX25" fmla="*/ 3086100 w 3460750"/>
              <a:gd name="connsiteY25" fmla="*/ 459581 h 3767931"/>
              <a:gd name="connsiteX26" fmla="*/ 2927350 w 3460750"/>
              <a:gd name="connsiteY26" fmla="*/ 250031 h 3767931"/>
              <a:gd name="connsiteX27" fmla="*/ 2786856 w 3460750"/>
              <a:gd name="connsiteY27" fmla="*/ 124618 h 3767931"/>
              <a:gd name="connsiteX28" fmla="*/ 2642394 w 3460750"/>
              <a:gd name="connsiteY28" fmla="*/ 19050 h 3767931"/>
              <a:gd name="connsiteX29" fmla="*/ 2562225 w 3460750"/>
              <a:gd name="connsiteY29" fmla="*/ 0 h 3767931"/>
              <a:gd name="connsiteX30" fmla="*/ 1049338 w 3460750"/>
              <a:gd name="connsiteY30" fmla="*/ 0 h 3767931"/>
              <a:gd name="connsiteX0" fmla="*/ 1049338 w 3460750"/>
              <a:gd name="connsiteY0" fmla="*/ 0 h 3767931"/>
              <a:gd name="connsiteX1" fmla="*/ 882650 w 3460750"/>
              <a:gd name="connsiteY1" fmla="*/ 72231 h 3767931"/>
              <a:gd name="connsiteX2" fmla="*/ 581819 w 3460750"/>
              <a:gd name="connsiteY2" fmla="*/ 332581 h 3767931"/>
              <a:gd name="connsiteX3" fmla="*/ 384175 w 3460750"/>
              <a:gd name="connsiteY3" fmla="*/ 561181 h 3767931"/>
              <a:gd name="connsiteX4" fmla="*/ 215900 w 3460750"/>
              <a:gd name="connsiteY4" fmla="*/ 846931 h 3767931"/>
              <a:gd name="connsiteX5" fmla="*/ 88900 w 3460750"/>
              <a:gd name="connsiteY5" fmla="*/ 1189831 h 3767931"/>
              <a:gd name="connsiteX6" fmla="*/ 6350 w 3460750"/>
              <a:gd name="connsiteY6" fmla="*/ 1583531 h 3767931"/>
              <a:gd name="connsiteX7" fmla="*/ 0 w 3460750"/>
              <a:gd name="connsiteY7" fmla="*/ 1920081 h 3767931"/>
              <a:gd name="connsiteX8" fmla="*/ 50800 w 3460750"/>
              <a:gd name="connsiteY8" fmla="*/ 2332831 h 3767931"/>
              <a:gd name="connsiteX9" fmla="*/ 266700 w 3460750"/>
              <a:gd name="connsiteY9" fmla="*/ 2866231 h 3767931"/>
              <a:gd name="connsiteX10" fmla="*/ 483394 w 3460750"/>
              <a:gd name="connsiteY10" fmla="*/ 3172618 h 3767931"/>
              <a:gd name="connsiteX11" fmla="*/ 742950 w 3460750"/>
              <a:gd name="connsiteY11" fmla="*/ 3431381 h 3767931"/>
              <a:gd name="connsiteX12" fmla="*/ 1148556 w 3460750"/>
              <a:gd name="connsiteY12" fmla="*/ 3653631 h 3767931"/>
              <a:gd name="connsiteX13" fmla="*/ 1701800 w 3460750"/>
              <a:gd name="connsiteY13" fmla="*/ 3767931 h 3767931"/>
              <a:gd name="connsiteX14" fmla="*/ 2146300 w 3460750"/>
              <a:gd name="connsiteY14" fmla="*/ 3723481 h 3767931"/>
              <a:gd name="connsiteX15" fmla="*/ 2565400 w 3460750"/>
              <a:gd name="connsiteY15" fmla="*/ 3532981 h 3767931"/>
              <a:gd name="connsiteX16" fmla="*/ 2787650 w 3460750"/>
              <a:gd name="connsiteY16" fmla="*/ 3380581 h 3767931"/>
              <a:gd name="connsiteX17" fmla="*/ 3023393 w 3460750"/>
              <a:gd name="connsiteY17" fmla="*/ 3124200 h 3767931"/>
              <a:gd name="connsiteX18" fmla="*/ 3187700 w 3460750"/>
              <a:gd name="connsiteY18" fmla="*/ 2821781 h 3767931"/>
              <a:gd name="connsiteX19" fmla="*/ 3355181 w 3460750"/>
              <a:gd name="connsiteY19" fmla="*/ 2452688 h 3767931"/>
              <a:gd name="connsiteX20" fmla="*/ 3446463 w 3460750"/>
              <a:gd name="connsiteY20" fmla="*/ 2032793 h 3767931"/>
              <a:gd name="connsiteX21" fmla="*/ 3460750 w 3460750"/>
              <a:gd name="connsiteY21" fmla="*/ 1716881 h 3767931"/>
              <a:gd name="connsiteX22" fmla="*/ 3435350 w 3460750"/>
              <a:gd name="connsiteY22" fmla="*/ 1329531 h 3767931"/>
              <a:gd name="connsiteX23" fmla="*/ 3327400 w 3460750"/>
              <a:gd name="connsiteY23" fmla="*/ 942181 h 3767931"/>
              <a:gd name="connsiteX24" fmla="*/ 3219450 w 3460750"/>
              <a:gd name="connsiteY24" fmla="*/ 713581 h 3767931"/>
              <a:gd name="connsiteX25" fmla="*/ 3086100 w 3460750"/>
              <a:gd name="connsiteY25" fmla="*/ 459581 h 3767931"/>
              <a:gd name="connsiteX26" fmla="*/ 2927350 w 3460750"/>
              <a:gd name="connsiteY26" fmla="*/ 250031 h 3767931"/>
              <a:gd name="connsiteX27" fmla="*/ 2786856 w 3460750"/>
              <a:gd name="connsiteY27" fmla="*/ 124618 h 3767931"/>
              <a:gd name="connsiteX28" fmla="*/ 2642394 w 3460750"/>
              <a:gd name="connsiteY28" fmla="*/ 19050 h 3767931"/>
              <a:gd name="connsiteX29" fmla="*/ 2562225 w 3460750"/>
              <a:gd name="connsiteY29" fmla="*/ 0 h 3767931"/>
              <a:gd name="connsiteX30" fmla="*/ 1049338 w 3460750"/>
              <a:gd name="connsiteY30" fmla="*/ 0 h 3767931"/>
              <a:gd name="connsiteX0" fmla="*/ 1049338 w 3460750"/>
              <a:gd name="connsiteY0" fmla="*/ 0 h 3767931"/>
              <a:gd name="connsiteX1" fmla="*/ 882650 w 3460750"/>
              <a:gd name="connsiteY1" fmla="*/ 72231 h 3767931"/>
              <a:gd name="connsiteX2" fmla="*/ 581819 w 3460750"/>
              <a:gd name="connsiteY2" fmla="*/ 332581 h 3767931"/>
              <a:gd name="connsiteX3" fmla="*/ 384175 w 3460750"/>
              <a:gd name="connsiteY3" fmla="*/ 561181 h 3767931"/>
              <a:gd name="connsiteX4" fmla="*/ 215900 w 3460750"/>
              <a:gd name="connsiteY4" fmla="*/ 846931 h 3767931"/>
              <a:gd name="connsiteX5" fmla="*/ 88900 w 3460750"/>
              <a:gd name="connsiteY5" fmla="*/ 1189831 h 3767931"/>
              <a:gd name="connsiteX6" fmla="*/ 6350 w 3460750"/>
              <a:gd name="connsiteY6" fmla="*/ 1583531 h 3767931"/>
              <a:gd name="connsiteX7" fmla="*/ 0 w 3460750"/>
              <a:gd name="connsiteY7" fmla="*/ 1920081 h 3767931"/>
              <a:gd name="connsiteX8" fmla="*/ 50800 w 3460750"/>
              <a:gd name="connsiteY8" fmla="*/ 2332831 h 3767931"/>
              <a:gd name="connsiteX9" fmla="*/ 266700 w 3460750"/>
              <a:gd name="connsiteY9" fmla="*/ 2866231 h 3767931"/>
              <a:gd name="connsiteX10" fmla="*/ 483394 w 3460750"/>
              <a:gd name="connsiteY10" fmla="*/ 3172618 h 3767931"/>
              <a:gd name="connsiteX11" fmla="*/ 742950 w 3460750"/>
              <a:gd name="connsiteY11" fmla="*/ 3431381 h 3767931"/>
              <a:gd name="connsiteX12" fmla="*/ 1148556 w 3460750"/>
              <a:gd name="connsiteY12" fmla="*/ 3653631 h 3767931"/>
              <a:gd name="connsiteX13" fmla="*/ 1701800 w 3460750"/>
              <a:gd name="connsiteY13" fmla="*/ 3767931 h 3767931"/>
              <a:gd name="connsiteX14" fmla="*/ 2146300 w 3460750"/>
              <a:gd name="connsiteY14" fmla="*/ 3723481 h 3767931"/>
              <a:gd name="connsiteX15" fmla="*/ 2565400 w 3460750"/>
              <a:gd name="connsiteY15" fmla="*/ 3532981 h 3767931"/>
              <a:gd name="connsiteX16" fmla="*/ 2787650 w 3460750"/>
              <a:gd name="connsiteY16" fmla="*/ 3380581 h 3767931"/>
              <a:gd name="connsiteX17" fmla="*/ 3023393 w 3460750"/>
              <a:gd name="connsiteY17" fmla="*/ 3124200 h 3767931"/>
              <a:gd name="connsiteX18" fmla="*/ 3187700 w 3460750"/>
              <a:gd name="connsiteY18" fmla="*/ 2821781 h 3767931"/>
              <a:gd name="connsiteX19" fmla="*/ 3355181 w 3460750"/>
              <a:gd name="connsiteY19" fmla="*/ 2452688 h 3767931"/>
              <a:gd name="connsiteX20" fmla="*/ 3446463 w 3460750"/>
              <a:gd name="connsiteY20" fmla="*/ 2032793 h 3767931"/>
              <a:gd name="connsiteX21" fmla="*/ 3460750 w 3460750"/>
              <a:gd name="connsiteY21" fmla="*/ 1716881 h 3767931"/>
              <a:gd name="connsiteX22" fmla="*/ 3435350 w 3460750"/>
              <a:gd name="connsiteY22" fmla="*/ 1329531 h 3767931"/>
              <a:gd name="connsiteX23" fmla="*/ 3327400 w 3460750"/>
              <a:gd name="connsiteY23" fmla="*/ 942181 h 3767931"/>
              <a:gd name="connsiteX24" fmla="*/ 3219450 w 3460750"/>
              <a:gd name="connsiteY24" fmla="*/ 713581 h 3767931"/>
              <a:gd name="connsiteX25" fmla="*/ 3086100 w 3460750"/>
              <a:gd name="connsiteY25" fmla="*/ 459581 h 3767931"/>
              <a:gd name="connsiteX26" fmla="*/ 2927350 w 3460750"/>
              <a:gd name="connsiteY26" fmla="*/ 250031 h 3767931"/>
              <a:gd name="connsiteX27" fmla="*/ 2786856 w 3460750"/>
              <a:gd name="connsiteY27" fmla="*/ 124618 h 3767931"/>
              <a:gd name="connsiteX28" fmla="*/ 2642394 w 3460750"/>
              <a:gd name="connsiteY28" fmla="*/ 19050 h 3767931"/>
              <a:gd name="connsiteX29" fmla="*/ 2562225 w 3460750"/>
              <a:gd name="connsiteY29" fmla="*/ 0 h 3767931"/>
              <a:gd name="connsiteX30" fmla="*/ 1049338 w 3460750"/>
              <a:gd name="connsiteY30" fmla="*/ 0 h 3767931"/>
              <a:gd name="connsiteX0" fmla="*/ 1049338 w 3460750"/>
              <a:gd name="connsiteY0" fmla="*/ 0 h 3767931"/>
              <a:gd name="connsiteX1" fmla="*/ 882650 w 3460750"/>
              <a:gd name="connsiteY1" fmla="*/ 72231 h 3767931"/>
              <a:gd name="connsiteX2" fmla="*/ 581819 w 3460750"/>
              <a:gd name="connsiteY2" fmla="*/ 332581 h 3767931"/>
              <a:gd name="connsiteX3" fmla="*/ 384175 w 3460750"/>
              <a:gd name="connsiteY3" fmla="*/ 561181 h 3767931"/>
              <a:gd name="connsiteX4" fmla="*/ 215900 w 3460750"/>
              <a:gd name="connsiteY4" fmla="*/ 846931 h 3767931"/>
              <a:gd name="connsiteX5" fmla="*/ 88900 w 3460750"/>
              <a:gd name="connsiteY5" fmla="*/ 1189831 h 3767931"/>
              <a:gd name="connsiteX6" fmla="*/ 6350 w 3460750"/>
              <a:gd name="connsiteY6" fmla="*/ 1583531 h 3767931"/>
              <a:gd name="connsiteX7" fmla="*/ 0 w 3460750"/>
              <a:gd name="connsiteY7" fmla="*/ 1920081 h 3767931"/>
              <a:gd name="connsiteX8" fmla="*/ 50800 w 3460750"/>
              <a:gd name="connsiteY8" fmla="*/ 2332831 h 3767931"/>
              <a:gd name="connsiteX9" fmla="*/ 266700 w 3460750"/>
              <a:gd name="connsiteY9" fmla="*/ 2866231 h 3767931"/>
              <a:gd name="connsiteX10" fmla="*/ 483394 w 3460750"/>
              <a:gd name="connsiteY10" fmla="*/ 3172618 h 3767931"/>
              <a:gd name="connsiteX11" fmla="*/ 742950 w 3460750"/>
              <a:gd name="connsiteY11" fmla="*/ 3431381 h 3767931"/>
              <a:gd name="connsiteX12" fmla="*/ 1148556 w 3460750"/>
              <a:gd name="connsiteY12" fmla="*/ 3653631 h 3767931"/>
              <a:gd name="connsiteX13" fmla="*/ 1701800 w 3460750"/>
              <a:gd name="connsiteY13" fmla="*/ 3767931 h 3767931"/>
              <a:gd name="connsiteX14" fmla="*/ 2146300 w 3460750"/>
              <a:gd name="connsiteY14" fmla="*/ 3723481 h 3767931"/>
              <a:gd name="connsiteX15" fmla="*/ 2565400 w 3460750"/>
              <a:gd name="connsiteY15" fmla="*/ 3532981 h 3767931"/>
              <a:gd name="connsiteX16" fmla="*/ 2787650 w 3460750"/>
              <a:gd name="connsiteY16" fmla="*/ 3380581 h 3767931"/>
              <a:gd name="connsiteX17" fmla="*/ 3023393 w 3460750"/>
              <a:gd name="connsiteY17" fmla="*/ 3124200 h 3767931"/>
              <a:gd name="connsiteX18" fmla="*/ 3187700 w 3460750"/>
              <a:gd name="connsiteY18" fmla="*/ 2821781 h 3767931"/>
              <a:gd name="connsiteX19" fmla="*/ 3355181 w 3460750"/>
              <a:gd name="connsiteY19" fmla="*/ 2452688 h 3767931"/>
              <a:gd name="connsiteX20" fmla="*/ 3446463 w 3460750"/>
              <a:gd name="connsiteY20" fmla="*/ 2032793 h 3767931"/>
              <a:gd name="connsiteX21" fmla="*/ 3460750 w 3460750"/>
              <a:gd name="connsiteY21" fmla="*/ 1716881 h 3767931"/>
              <a:gd name="connsiteX22" fmla="*/ 3435350 w 3460750"/>
              <a:gd name="connsiteY22" fmla="*/ 1329531 h 3767931"/>
              <a:gd name="connsiteX23" fmla="*/ 3327400 w 3460750"/>
              <a:gd name="connsiteY23" fmla="*/ 942181 h 3767931"/>
              <a:gd name="connsiteX24" fmla="*/ 3219450 w 3460750"/>
              <a:gd name="connsiteY24" fmla="*/ 713581 h 3767931"/>
              <a:gd name="connsiteX25" fmla="*/ 3086100 w 3460750"/>
              <a:gd name="connsiteY25" fmla="*/ 459581 h 3767931"/>
              <a:gd name="connsiteX26" fmla="*/ 2927350 w 3460750"/>
              <a:gd name="connsiteY26" fmla="*/ 250031 h 3767931"/>
              <a:gd name="connsiteX27" fmla="*/ 2786856 w 3460750"/>
              <a:gd name="connsiteY27" fmla="*/ 124618 h 3767931"/>
              <a:gd name="connsiteX28" fmla="*/ 2642394 w 3460750"/>
              <a:gd name="connsiteY28" fmla="*/ 19050 h 3767931"/>
              <a:gd name="connsiteX29" fmla="*/ 2562225 w 3460750"/>
              <a:gd name="connsiteY29" fmla="*/ 0 h 3767931"/>
              <a:gd name="connsiteX30" fmla="*/ 1049338 w 3460750"/>
              <a:gd name="connsiteY30" fmla="*/ 0 h 3767931"/>
              <a:gd name="connsiteX0" fmla="*/ 1049338 w 3460750"/>
              <a:gd name="connsiteY0" fmla="*/ 0 h 3767931"/>
              <a:gd name="connsiteX1" fmla="*/ 882650 w 3460750"/>
              <a:gd name="connsiteY1" fmla="*/ 72231 h 3767931"/>
              <a:gd name="connsiteX2" fmla="*/ 581819 w 3460750"/>
              <a:gd name="connsiteY2" fmla="*/ 332581 h 3767931"/>
              <a:gd name="connsiteX3" fmla="*/ 384175 w 3460750"/>
              <a:gd name="connsiteY3" fmla="*/ 561181 h 3767931"/>
              <a:gd name="connsiteX4" fmla="*/ 215900 w 3460750"/>
              <a:gd name="connsiteY4" fmla="*/ 846931 h 3767931"/>
              <a:gd name="connsiteX5" fmla="*/ 86519 w 3460750"/>
              <a:gd name="connsiteY5" fmla="*/ 1192212 h 3767931"/>
              <a:gd name="connsiteX6" fmla="*/ 6350 w 3460750"/>
              <a:gd name="connsiteY6" fmla="*/ 1583531 h 3767931"/>
              <a:gd name="connsiteX7" fmla="*/ 0 w 3460750"/>
              <a:gd name="connsiteY7" fmla="*/ 1920081 h 3767931"/>
              <a:gd name="connsiteX8" fmla="*/ 50800 w 3460750"/>
              <a:gd name="connsiteY8" fmla="*/ 2332831 h 3767931"/>
              <a:gd name="connsiteX9" fmla="*/ 266700 w 3460750"/>
              <a:gd name="connsiteY9" fmla="*/ 2866231 h 3767931"/>
              <a:gd name="connsiteX10" fmla="*/ 483394 w 3460750"/>
              <a:gd name="connsiteY10" fmla="*/ 3172618 h 3767931"/>
              <a:gd name="connsiteX11" fmla="*/ 742950 w 3460750"/>
              <a:gd name="connsiteY11" fmla="*/ 3431381 h 3767931"/>
              <a:gd name="connsiteX12" fmla="*/ 1148556 w 3460750"/>
              <a:gd name="connsiteY12" fmla="*/ 3653631 h 3767931"/>
              <a:gd name="connsiteX13" fmla="*/ 1701800 w 3460750"/>
              <a:gd name="connsiteY13" fmla="*/ 3767931 h 3767931"/>
              <a:gd name="connsiteX14" fmla="*/ 2146300 w 3460750"/>
              <a:gd name="connsiteY14" fmla="*/ 3723481 h 3767931"/>
              <a:gd name="connsiteX15" fmla="*/ 2565400 w 3460750"/>
              <a:gd name="connsiteY15" fmla="*/ 3532981 h 3767931"/>
              <a:gd name="connsiteX16" fmla="*/ 2787650 w 3460750"/>
              <a:gd name="connsiteY16" fmla="*/ 3380581 h 3767931"/>
              <a:gd name="connsiteX17" fmla="*/ 3023393 w 3460750"/>
              <a:gd name="connsiteY17" fmla="*/ 3124200 h 3767931"/>
              <a:gd name="connsiteX18" fmla="*/ 3187700 w 3460750"/>
              <a:gd name="connsiteY18" fmla="*/ 2821781 h 3767931"/>
              <a:gd name="connsiteX19" fmla="*/ 3355181 w 3460750"/>
              <a:gd name="connsiteY19" fmla="*/ 2452688 h 3767931"/>
              <a:gd name="connsiteX20" fmla="*/ 3446463 w 3460750"/>
              <a:gd name="connsiteY20" fmla="*/ 2032793 h 3767931"/>
              <a:gd name="connsiteX21" fmla="*/ 3460750 w 3460750"/>
              <a:gd name="connsiteY21" fmla="*/ 1716881 h 3767931"/>
              <a:gd name="connsiteX22" fmla="*/ 3435350 w 3460750"/>
              <a:gd name="connsiteY22" fmla="*/ 1329531 h 3767931"/>
              <a:gd name="connsiteX23" fmla="*/ 3327400 w 3460750"/>
              <a:gd name="connsiteY23" fmla="*/ 942181 h 3767931"/>
              <a:gd name="connsiteX24" fmla="*/ 3219450 w 3460750"/>
              <a:gd name="connsiteY24" fmla="*/ 713581 h 3767931"/>
              <a:gd name="connsiteX25" fmla="*/ 3086100 w 3460750"/>
              <a:gd name="connsiteY25" fmla="*/ 459581 h 3767931"/>
              <a:gd name="connsiteX26" fmla="*/ 2927350 w 3460750"/>
              <a:gd name="connsiteY26" fmla="*/ 250031 h 3767931"/>
              <a:gd name="connsiteX27" fmla="*/ 2786856 w 3460750"/>
              <a:gd name="connsiteY27" fmla="*/ 124618 h 3767931"/>
              <a:gd name="connsiteX28" fmla="*/ 2642394 w 3460750"/>
              <a:gd name="connsiteY28" fmla="*/ 19050 h 3767931"/>
              <a:gd name="connsiteX29" fmla="*/ 2562225 w 3460750"/>
              <a:gd name="connsiteY29" fmla="*/ 0 h 3767931"/>
              <a:gd name="connsiteX30" fmla="*/ 1049338 w 3460750"/>
              <a:gd name="connsiteY30" fmla="*/ 0 h 3767931"/>
              <a:gd name="connsiteX0" fmla="*/ 1049338 w 3460750"/>
              <a:gd name="connsiteY0" fmla="*/ 0 h 3767931"/>
              <a:gd name="connsiteX1" fmla="*/ 882650 w 3460750"/>
              <a:gd name="connsiteY1" fmla="*/ 72231 h 3767931"/>
              <a:gd name="connsiteX2" fmla="*/ 581819 w 3460750"/>
              <a:gd name="connsiteY2" fmla="*/ 332581 h 3767931"/>
              <a:gd name="connsiteX3" fmla="*/ 384175 w 3460750"/>
              <a:gd name="connsiteY3" fmla="*/ 561181 h 3767931"/>
              <a:gd name="connsiteX4" fmla="*/ 225425 w 3460750"/>
              <a:gd name="connsiteY4" fmla="*/ 844550 h 3767931"/>
              <a:gd name="connsiteX5" fmla="*/ 86519 w 3460750"/>
              <a:gd name="connsiteY5" fmla="*/ 1192212 h 3767931"/>
              <a:gd name="connsiteX6" fmla="*/ 6350 w 3460750"/>
              <a:gd name="connsiteY6" fmla="*/ 1583531 h 3767931"/>
              <a:gd name="connsiteX7" fmla="*/ 0 w 3460750"/>
              <a:gd name="connsiteY7" fmla="*/ 1920081 h 3767931"/>
              <a:gd name="connsiteX8" fmla="*/ 50800 w 3460750"/>
              <a:gd name="connsiteY8" fmla="*/ 2332831 h 3767931"/>
              <a:gd name="connsiteX9" fmla="*/ 266700 w 3460750"/>
              <a:gd name="connsiteY9" fmla="*/ 2866231 h 3767931"/>
              <a:gd name="connsiteX10" fmla="*/ 483394 w 3460750"/>
              <a:gd name="connsiteY10" fmla="*/ 3172618 h 3767931"/>
              <a:gd name="connsiteX11" fmla="*/ 742950 w 3460750"/>
              <a:gd name="connsiteY11" fmla="*/ 3431381 h 3767931"/>
              <a:gd name="connsiteX12" fmla="*/ 1148556 w 3460750"/>
              <a:gd name="connsiteY12" fmla="*/ 3653631 h 3767931"/>
              <a:gd name="connsiteX13" fmla="*/ 1701800 w 3460750"/>
              <a:gd name="connsiteY13" fmla="*/ 3767931 h 3767931"/>
              <a:gd name="connsiteX14" fmla="*/ 2146300 w 3460750"/>
              <a:gd name="connsiteY14" fmla="*/ 3723481 h 3767931"/>
              <a:gd name="connsiteX15" fmla="*/ 2565400 w 3460750"/>
              <a:gd name="connsiteY15" fmla="*/ 3532981 h 3767931"/>
              <a:gd name="connsiteX16" fmla="*/ 2787650 w 3460750"/>
              <a:gd name="connsiteY16" fmla="*/ 3380581 h 3767931"/>
              <a:gd name="connsiteX17" fmla="*/ 3023393 w 3460750"/>
              <a:gd name="connsiteY17" fmla="*/ 3124200 h 3767931"/>
              <a:gd name="connsiteX18" fmla="*/ 3187700 w 3460750"/>
              <a:gd name="connsiteY18" fmla="*/ 2821781 h 3767931"/>
              <a:gd name="connsiteX19" fmla="*/ 3355181 w 3460750"/>
              <a:gd name="connsiteY19" fmla="*/ 2452688 h 3767931"/>
              <a:gd name="connsiteX20" fmla="*/ 3446463 w 3460750"/>
              <a:gd name="connsiteY20" fmla="*/ 2032793 h 3767931"/>
              <a:gd name="connsiteX21" fmla="*/ 3460750 w 3460750"/>
              <a:gd name="connsiteY21" fmla="*/ 1716881 h 3767931"/>
              <a:gd name="connsiteX22" fmla="*/ 3435350 w 3460750"/>
              <a:gd name="connsiteY22" fmla="*/ 1329531 h 3767931"/>
              <a:gd name="connsiteX23" fmla="*/ 3327400 w 3460750"/>
              <a:gd name="connsiteY23" fmla="*/ 942181 h 3767931"/>
              <a:gd name="connsiteX24" fmla="*/ 3219450 w 3460750"/>
              <a:gd name="connsiteY24" fmla="*/ 713581 h 3767931"/>
              <a:gd name="connsiteX25" fmla="*/ 3086100 w 3460750"/>
              <a:gd name="connsiteY25" fmla="*/ 459581 h 3767931"/>
              <a:gd name="connsiteX26" fmla="*/ 2927350 w 3460750"/>
              <a:gd name="connsiteY26" fmla="*/ 250031 h 3767931"/>
              <a:gd name="connsiteX27" fmla="*/ 2786856 w 3460750"/>
              <a:gd name="connsiteY27" fmla="*/ 124618 h 3767931"/>
              <a:gd name="connsiteX28" fmla="*/ 2642394 w 3460750"/>
              <a:gd name="connsiteY28" fmla="*/ 19050 h 3767931"/>
              <a:gd name="connsiteX29" fmla="*/ 2562225 w 3460750"/>
              <a:gd name="connsiteY29" fmla="*/ 0 h 3767931"/>
              <a:gd name="connsiteX30" fmla="*/ 1049338 w 3460750"/>
              <a:gd name="connsiteY30" fmla="*/ 0 h 3767931"/>
              <a:gd name="connsiteX0" fmla="*/ 1027907 w 3460750"/>
              <a:gd name="connsiteY0" fmla="*/ 0 h 3767931"/>
              <a:gd name="connsiteX1" fmla="*/ 882650 w 3460750"/>
              <a:gd name="connsiteY1" fmla="*/ 72231 h 3767931"/>
              <a:gd name="connsiteX2" fmla="*/ 581819 w 3460750"/>
              <a:gd name="connsiteY2" fmla="*/ 332581 h 3767931"/>
              <a:gd name="connsiteX3" fmla="*/ 384175 w 3460750"/>
              <a:gd name="connsiteY3" fmla="*/ 561181 h 3767931"/>
              <a:gd name="connsiteX4" fmla="*/ 225425 w 3460750"/>
              <a:gd name="connsiteY4" fmla="*/ 844550 h 3767931"/>
              <a:gd name="connsiteX5" fmla="*/ 86519 w 3460750"/>
              <a:gd name="connsiteY5" fmla="*/ 1192212 h 3767931"/>
              <a:gd name="connsiteX6" fmla="*/ 6350 w 3460750"/>
              <a:gd name="connsiteY6" fmla="*/ 1583531 h 3767931"/>
              <a:gd name="connsiteX7" fmla="*/ 0 w 3460750"/>
              <a:gd name="connsiteY7" fmla="*/ 1920081 h 3767931"/>
              <a:gd name="connsiteX8" fmla="*/ 50800 w 3460750"/>
              <a:gd name="connsiteY8" fmla="*/ 2332831 h 3767931"/>
              <a:gd name="connsiteX9" fmla="*/ 266700 w 3460750"/>
              <a:gd name="connsiteY9" fmla="*/ 2866231 h 3767931"/>
              <a:gd name="connsiteX10" fmla="*/ 483394 w 3460750"/>
              <a:gd name="connsiteY10" fmla="*/ 3172618 h 3767931"/>
              <a:gd name="connsiteX11" fmla="*/ 742950 w 3460750"/>
              <a:gd name="connsiteY11" fmla="*/ 3431381 h 3767931"/>
              <a:gd name="connsiteX12" fmla="*/ 1148556 w 3460750"/>
              <a:gd name="connsiteY12" fmla="*/ 3653631 h 3767931"/>
              <a:gd name="connsiteX13" fmla="*/ 1701800 w 3460750"/>
              <a:gd name="connsiteY13" fmla="*/ 3767931 h 3767931"/>
              <a:gd name="connsiteX14" fmla="*/ 2146300 w 3460750"/>
              <a:gd name="connsiteY14" fmla="*/ 3723481 h 3767931"/>
              <a:gd name="connsiteX15" fmla="*/ 2565400 w 3460750"/>
              <a:gd name="connsiteY15" fmla="*/ 3532981 h 3767931"/>
              <a:gd name="connsiteX16" fmla="*/ 2787650 w 3460750"/>
              <a:gd name="connsiteY16" fmla="*/ 3380581 h 3767931"/>
              <a:gd name="connsiteX17" fmla="*/ 3023393 w 3460750"/>
              <a:gd name="connsiteY17" fmla="*/ 3124200 h 3767931"/>
              <a:gd name="connsiteX18" fmla="*/ 3187700 w 3460750"/>
              <a:gd name="connsiteY18" fmla="*/ 2821781 h 3767931"/>
              <a:gd name="connsiteX19" fmla="*/ 3355181 w 3460750"/>
              <a:gd name="connsiteY19" fmla="*/ 2452688 h 3767931"/>
              <a:gd name="connsiteX20" fmla="*/ 3446463 w 3460750"/>
              <a:gd name="connsiteY20" fmla="*/ 2032793 h 3767931"/>
              <a:gd name="connsiteX21" fmla="*/ 3460750 w 3460750"/>
              <a:gd name="connsiteY21" fmla="*/ 1716881 h 3767931"/>
              <a:gd name="connsiteX22" fmla="*/ 3435350 w 3460750"/>
              <a:gd name="connsiteY22" fmla="*/ 1329531 h 3767931"/>
              <a:gd name="connsiteX23" fmla="*/ 3327400 w 3460750"/>
              <a:gd name="connsiteY23" fmla="*/ 942181 h 3767931"/>
              <a:gd name="connsiteX24" fmla="*/ 3219450 w 3460750"/>
              <a:gd name="connsiteY24" fmla="*/ 713581 h 3767931"/>
              <a:gd name="connsiteX25" fmla="*/ 3086100 w 3460750"/>
              <a:gd name="connsiteY25" fmla="*/ 459581 h 3767931"/>
              <a:gd name="connsiteX26" fmla="*/ 2927350 w 3460750"/>
              <a:gd name="connsiteY26" fmla="*/ 250031 h 3767931"/>
              <a:gd name="connsiteX27" fmla="*/ 2786856 w 3460750"/>
              <a:gd name="connsiteY27" fmla="*/ 124618 h 3767931"/>
              <a:gd name="connsiteX28" fmla="*/ 2642394 w 3460750"/>
              <a:gd name="connsiteY28" fmla="*/ 19050 h 3767931"/>
              <a:gd name="connsiteX29" fmla="*/ 2562225 w 3460750"/>
              <a:gd name="connsiteY29" fmla="*/ 0 h 3767931"/>
              <a:gd name="connsiteX30" fmla="*/ 1027907 w 3460750"/>
              <a:gd name="connsiteY30" fmla="*/ 0 h 376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60750" h="3767931">
                <a:moveTo>
                  <a:pt x="1027907" y="0"/>
                </a:moveTo>
                <a:lnTo>
                  <a:pt x="882650" y="72231"/>
                </a:lnTo>
                <a:lnTo>
                  <a:pt x="581819" y="332581"/>
                </a:lnTo>
                <a:lnTo>
                  <a:pt x="384175" y="561181"/>
                </a:lnTo>
                <a:cubicBezTo>
                  <a:pt x="323320" y="654050"/>
                  <a:pt x="281517" y="749300"/>
                  <a:pt x="225425" y="844550"/>
                </a:cubicBezTo>
                <a:lnTo>
                  <a:pt x="86519" y="1192212"/>
                </a:lnTo>
                <a:lnTo>
                  <a:pt x="6350" y="1583531"/>
                </a:lnTo>
                <a:lnTo>
                  <a:pt x="0" y="1920081"/>
                </a:lnTo>
                <a:lnTo>
                  <a:pt x="50800" y="2332831"/>
                </a:lnTo>
                <a:lnTo>
                  <a:pt x="266700" y="2866231"/>
                </a:lnTo>
                <a:lnTo>
                  <a:pt x="483394" y="3172618"/>
                </a:lnTo>
                <a:lnTo>
                  <a:pt x="742950" y="3431381"/>
                </a:lnTo>
                <a:lnTo>
                  <a:pt x="1148556" y="3653631"/>
                </a:lnTo>
                <a:lnTo>
                  <a:pt x="1701800" y="3767931"/>
                </a:lnTo>
                <a:lnTo>
                  <a:pt x="2146300" y="3723481"/>
                </a:lnTo>
                <a:lnTo>
                  <a:pt x="2565400" y="3532981"/>
                </a:lnTo>
                <a:lnTo>
                  <a:pt x="2787650" y="3380581"/>
                </a:lnTo>
                <a:lnTo>
                  <a:pt x="3023393" y="3124200"/>
                </a:lnTo>
                <a:lnTo>
                  <a:pt x="3187700" y="2821781"/>
                </a:lnTo>
                <a:lnTo>
                  <a:pt x="3355181" y="2452688"/>
                </a:lnTo>
                <a:lnTo>
                  <a:pt x="3446463" y="2032793"/>
                </a:lnTo>
                <a:lnTo>
                  <a:pt x="3460750" y="1716881"/>
                </a:lnTo>
                <a:lnTo>
                  <a:pt x="3435350" y="1329531"/>
                </a:lnTo>
                <a:lnTo>
                  <a:pt x="3327400" y="942181"/>
                </a:lnTo>
                <a:lnTo>
                  <a:pt x="3219450" y="713581"/>
                </a:lnTo>
                <a:lnTo>
                  <a:pt x="3086100" y="459581"/>
                </a:lnTo>
                <a:lnTo>
                  <a:pt x="2927350" y="250031"/>
                </a:lnTo>
                <a:lnTo>
                  <a:pt x="2786856" y="124618"/>
                </a:lnTo>
                <a:cubicBezTo>
                  <a:pt x="2739363" y="86121"/>
                  <a:pt x="2688167" y="51065"/>
                  <a:pt x="2642394" y="19050"/>
                </a:cubicBezTo>
                <a:lnTo>
                  <a:pt x="2562225" y="0"/>
                </a:lnTo>
                <a:lnTo>
                  <a:pt x="1027907" y="0"/>
                </a:lnTo>
                <a:close/>
              </a:path>
            </a:pathLst>
          </a:custGeom>
          <a:blipFill>
            <a:blip r:embed="rId5"/>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E8D6646-D6E0-4501-9AC2-8775D42768FF}"/>
              </a:ext>
            </a:extLst>
          </p:cNvPr>
          <p:cNvSpPr txBox="1">
            <a:spLocks/>
          </p:cNvSpPr>
          <p:nvPr/>
        </p:nvSpPr>
        <p:spPr>
          <a:xfrm>
            <a:off x="1496683" y="1682715"/>
            <a:ext cx="498601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8" name="Title 1">
            <a:extLst>
              <a:ext uri="{FF2B5EF4-FFF2-40B4-BE49-F238E27FC236}">
                <a16:creationId xmlns:a16="http://schemas.microsoft.com/office/drawing/2014/main" id="{C41CC20E-8713-4ACC-BC14-3D8AAD2A3528}"/>
              </a:ext>
            </a:extLst>
          </p:cNvPr>
          <p:cNvSpPr txBox="1">
            <a:spLocks/>
          </p:cNvSpPr>
          <p:nvPr/>
        </p:nvSpPr>
        <p:spPr>
          <a:xfrm>
            <a:off x="5087017" y="2351433"/>
            <a:ext cx="288482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9" name="Title 1">
            <a:extLst>
              <a:ext uri="{FF2B5EF4-FFF2-40B4-BE49-F238E27FC236}">
                <a16:creationId xmlns:a16="http://schemas.microsoft.com/office/drawing/2014/main" id="{434B987F-A392-4F01-B3BD-C3693E5C3078}"/>
              </a:ext>
            </a:extLst>
          </p:cNvPr>
          <p:cNvSpPr txBox="1">
            <a:spLocks/>
          </p:cNvSpPr>
          <p:nvPr/>
        </p:nvSpPr>
        <p:spPr>
          <a:xfrm>
            <a:off x="472973" y="3022531"/>
            <a:ext cx="413787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6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0" name="Title 1">
            <a:extLst>
              <a:ext uri="{FF2B5EF4-FFF2-40B4-BE49-F238E27FC236}">
                <a16:creationId xmlns:a16="http://schemas.microsoft.com/office/drawing/2014/main" id="{B293073B-C9CF-4EFF-BF8A-639EB0456580}"/>
              </a:ext>
            </a:extLst>
          </p:cNvPr>
          <p:cNvSpPr txBox="1">
            <a:spLocks/>
          </p:cNvSpPr>
          <p:nvPr/>
        </p:nvSpPr>
        <p:spPr>
          <a:xfrm>
            <a:off x="4401291" y="3697047"/>
            <a:ext cx="425714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1" name="Title 1">
            <a:extLst>
              <a:ext uri="{FF2B5EF4-FFF2-40B4-BE49-F238E27FC236}">
                <a16:creationId xmlns:a16="http://schemas.microsoft.com/office/drawing/2014/main" id="{1D2FA59B-9F3E-4988-86DA-BA25F05101B7}"/>
              </a:ext>
            </a:extLst>
          </p:cNvPr>
          <p:cNvSpPr txBox="1">
            <a:spLocks/>
          </p:cNvSpPr>
          <p:nvPr/>
        </p:nvSpPr>
        <p:spPr>
          <a:xfrm>
            <a:off x="1097548" y="4364727"/>
            <a:ext cx="122830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you</a:t>
            </a:r>
          </a:p>
        </p:txBody>
      </p:sp>
      <p:sp>
        <p:nvSpPr>
          <p:cNvPr id="3074" name="Rectangle 2"/>
          <p:cNvSpPr>
            <a:spLocks noGrp="1" noChangeArrowheads="1"/>
          </p:cNvSpPr>
          <p:nvPr>
            <p:ph type="title"/>
          </p:nvPr>
        </p:nvSpPr>
        <p:spPr>
          <a:xfrm>
            <a:off x="499730" y="1614359"/>
            <a:ext cx="82296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Examine yourselves as to  whether you are in the faith.    Test yourselves. Do you not know yourselves, that Jesus Christ is in you? --unless indeed you are disqualified.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13:5 </a:t>
            </a:r>
          </a:p>
        </p:txBody>
      </p:sp>
      <p:sp>
        <p:nvSpPr>
          <p:cNvPr id="15" name="Rectangle 2">
            <a:extLst>
              <a:ext uri="{FF2B5EF4-FFF2-40B4-BE49-F238E27FC236}">
                <a16:creationId xmlns:a16="http://schemas.microsoft.com/office/drawing/2014/main" id="{2C64BA85-8922-4A72-8FF7-78868EC7CC37}"/>
              </a:ext>
            </a:extLst>
          </p:cNvPr>
          <p:cNvSpPr txBox="1">
            <a:spLocks noChangeArrowheads="1"/>
          </p:cNvSpPr>
          <p:nvPr/>
        </p:nvSpPr>
        <p:spPr bwMode="auto">
          <a:xfrm>
            <a:off x="1576729" y="1742553"/>
            <a:ext cx="482781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Examine yourselves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1EDB5349-FC4B-4213-9499-A746C05B10F4}"/>
              </a:ext>
            </a:extLst>
          </p:cNvPr>
          <p:cNvSpPr txBox="1">
            <a:spLocks noChangeArrowheads="1"/>
          </p:cNvSpPr>
          <p:nvPr/>
        </p:nvSpPr>
        <p:spPr bwMode="auto">
          <a:xfrm>
            <a:off x="4631871" y="2412706"/>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 the faith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1680EF18-6BFD-4C0E-B688-2ABAD919AF45}"/>
              </a:ext>
            </a:extLst>
          </p:cNvPr>
          <p:cNvSpPr txBox="1">
            <a:spLocks noChangeArrowheads="1"/>
          </p:cNvSpPr>
          <p:nvPr/>
        </p:nvSpPr>
        <p:spPr bwMode="auto">
          <a:xfrm>
            <a:off x="589530" y="3086259"/>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Test yourselves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89633D7F-BF89-43B5-9122-43C5C29885D1}"/>
              </a:ext>
            </a:extLst>
          </p:cNvPr>
          <p:cNvSpPr txBox="1">
            <a:spLocks noChangeArrowheads="1"/>
          </p:cNvSpPr>
          <p:nvPr/>
        </p:nvSpPr>
        <p:spPr bwMode="auto">
          <a:xfrm>
            <a:off x="4489338" y="3756410"/>
            <a:ext cx="408758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Jesus Christ is in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6B92EB6F-7ABF-49C6-8D23-E455DBB4063B}"/>
              </a:ext>
            </a:extLst>
          </p:cNvPr>
          <p:cNvSpPr txBox="1">
            <a:spLocks noChangeArrowheads="1"/>
          </p:cNvSpPr>
          <p:nvPr/>
        </p:nvSpPr>
        <p:spPr bwMode="auto">
          <a:xfrm>
            <a:off x="1126671" y="4429963"/>
            <a:ext cx="11811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you</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37A92421-535F-41F2-8CE7-F97A8060C48C}"/>
              </a:ext>
            </a:extLst>
          </p:cNvPr>
          <p:cNvSpPr txBox="1">
            <a:spLocks noChangeArrowheads="1"/>
          </p:cNvSpPr>
          <p:nvPr/>
        </p:nvSpPr>
        <p:spPr bwMode="auto">
          <a:xfrm>
            <a:off x="4477399" y="3816935"/>
            <a:ext cx="3061855"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Jesus Christ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6">
            <a:extLst>
              <a:ext uri="{FF2B5EF4-FFF2-40B4-BE49-F238E27FC236}">
                <a16:creationId xmlns:a16="http://schemas.microsoft.com/office/drawing/2014/main" id="{35E622C5-1730-4BDB-A28C-0BDEB42BB63C}"/>
              </a:ext>
            </a:extLst>
          </p:cNvPr>
          <p:cNvSpPr>
            <a:spLocks noChangeArrowheads="1"/>
          </p:cNvSpPr>
          <p:nvPr/>
        </p:nvSpPr>
        <p:spPr bwMode="auto">
          <a:xfrm>
            <a:off x="5070735" y="231345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3" name="Rectangle 9">
            <a:extLst>
              <a:ext uri="{FF2B5EF4-FFF2-40B4-BE49-F238E27FC236}">
                <a16:creationId xmlns:a16="http://schemas.microsoft.com/office/drawing/2014/main" id="{61B9E07C-7D57-48E6-A848-3136BBFBA87B}"/>
              </a:ext>
            </a:extLst>
          </p:cNvPr>
          <p:cNvSpPr>
            <a:spLocks noChangeArrowheads="1"/>
          </p:cNvSpPr>
          <p:nvPr/>
        </p:nvSpPr>
        <p:spPr bwMode="auto">
          <a:xfrm>
            <a:off x="4403760" y="3779163"/>
            <a:ext cx="319804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Jesus 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4" name="Rectangle 6">
            <a:extLst>
              <a:ext uri="{FF2B5EF4-FFF2-40B4-BE49-F238E27FC236}">
                <a16:creationId xmlns:a16="http://schemas.microsoft.com/office/drawing/2014/main" id="{1B96E34E-5BAE-4BB7-AAF4-209BDE95C146}"/>
              </a:ext>
            </a:extLst>
          </p:cNvPr>
          <p:cNvSpPr>
            <a:spLocks noChangeArrowheads="1"/>
          </p:cNvSpPr>
          <p:nvPr/>
        </p:nvSpPr>
        <p:spPr bwMode="auto">
          <a:xfrm>
            <a:off x="7782801" y="365652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0" name="Oval 44">
            <a:extLst>
              <a:ext uri="{FF2B5EF4-FFF2-40B4-BE49-F238E27FC236}">
                <a16:creationId xmlns:a16="http://schemas.microsoft.com/office/drawing/2014/main" id="{B782E3D4-DFFD-484B-B304-7351E7C2BCEB}"/>
              </a:ext>
            </a:extLst>
          </p:cNvPr>
          <p:cNvSpPr/>
          <p:nvPr/>
        </p:nvSpPr>
        <p:spPr>
          <a:xfrm>
            <a:off x="7794009" y="3800003"/>
            <a:ext cx="774896" cy="720237"/>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236725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18" presetClass="emph" presetSubtype="0" fill="hold" grpId="1" nodeType="withEffect">
                                  <p:stCondLst>
                                    <p:cond delay="400"/>
                                  </p:stCondLst>
                                  <p:childTnLst>
                                    <p:set>
                                      <p:cBhvr override="childStyle">
                                        <p:cTn id="26" dur="500" fill="hold"/>
                                        <p:tgtEl>
                                          <p:spTgt spid="8"/>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par>
                          <p:cTn id="30" fill="hold">
                            <p:stCondLst>
                              <p:cond delay="900"/>
                            </p:stCondLst>
                            <p:childTnLst>
                              <p:par>
                                <p:cTn id="31" presetID="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dissolve">
                                      <p:cBhvr>
                                        <p:cTn id="33" dur="500">
                                          <p:stCondLst>
                                            <p:cond delay="0"/>
                                          </p:stCondLst>
                                        </p:cTn>
                                        <p:tgtEl>
                                          <p:spTgt spid="12"/>
                                        </p:tgtEl>
                                      </p:cBhvr>
                                    </p:animEffect>
                                    <p:anim to="" calcmode="lin" valueType="num">
                                      <p:cBhvr>
                                        <p:cTn id="34"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25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par>
                                <p:cTn id="41" presetID="18" presetClass="emph" presetSubtype="0" fill="hold" grpId="1" nodeType="withEffect">
                                  <p:stCondLst>
                                    <p:cond delay="250"/>
                                  </p:stCondLst>
                                  <p:childTnLst>
                                    <p:set>
                                      <p:cBhvr override="childStyle">
                                        <p:cTn id="42" dur="500" fill="hold"/>
                                        <p:tgtEl>
                                          <p:spTgt spid="9"/>
                                        </p:tgtEl>
                                        <p:attrNameLst>
                                          <p:attrName>style.textDecorationUnderline</p:attrName>
                                        </p:attrNameLst>
                                      </p:cBhvr>
                                      <p:to>
                                        <p:strVal val="true"/>
                                      </p:to>
                                    </p:set>
                                  </p:childTnLst>
                                </p:cTn>
                              </p:par>
                              <p:par>
                                <p:cTn id="43" presetID="22" presetClass="entr" presetSubtype="8" fill="hold" grpId="0" nodeType="withEffect">
                                  <p:stCondLst>
                                    <p:cond delay="25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par>
                                <p:cTn id="46" presetID="22" presetClass="exit" presetSubtype="8" fill="hold" grpId="2" nodeType="withEffect">
                                  <p:stCondLst>
                                    <p:cond delay="0"/>
                                  </p:stCondLst>
                                  <p:childTnLst>
                                    <p:animEffect transition="out" filter="wipe(left)">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2" presetClass="exit" presetSubtype="2" fill="hold" grpId="2" nodeType="withEffect">
                                  <p:stCondLst>
                                    <p:cond delay="0"/>
                                  </p:stCondLst>
                                  <p:childTnLst>
                                    <p:animEffect transition="out" filter="wipe(right)">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22" presetClass="entr" presetSubtype="8" fill="hold" grpId="0" nodeType="withEffect">
                                  <p:stCondLst>
                                    <p:cond delay="650"/>
                                  </p:stCondLst>
                                  <p:childTnLst>
                                    <p:set>
                                      <p:cBhvr>
                                        <p:cTn id="62" dur="1" fill="hold">
                                          <p:stCondLst>
                                            <p:cond delay="0"/>
                                          </p:stCondLst>
                                        </p:cTn>
                                        <p:tgtEl>
                                          <p:spTgt spid="10"/>
                                        </p:tgtEl>
                                        <p:attrNameLst>
                                          <p:attrName>style.visibility</p:attrName>
                                        </p:attrNameLst>
                                      </p:cBhvr>
                                      <p:to>
                                        <p:strVal val="visible"/>
                                      </p:to>
                                    </p:set>
                                    <p:animEffect transition="in" filter="wipe(left)">
                                      <p:cBhvr>
                                        <p:cTn id="63" dur="500"/>
                                        <p:tgtEl>
                                          <p:spTgt spid="10"/>
                                        </p:tgtEl>
                                      </p:cBhvr>
                                    </p:animEffect>
                                  </p:childTnLst>
                                </p:cTn>
                              </p:par>
                              <p:par>
                                <p:cTn id="64" presetID="18" presetClass="emph" presetSubtype="0" fill="hold" grpId="1" nodeType="withEffect">
                                  <p:stCondLst>
                                    <p:cond delay="650"/>
                                  </p:stCondLst>
                                  <p:childTnLst>
                                    <p:set>
                                      <p:cBhvr override="childStyle">
                                        <p:cTn id="65" dur="500" fill="hold"/>
                                        <p:tgtEl>
                                          <p:spTgt spid="10"/>
                                        </p:tgtEl>
                                        <p:attrNameLst>
                                          <p:attrName>style.textDecorationUnderline</p:attrName>
                                        </p:attrNameLst>
                                      </p:cBhvr>
                                      <p:to>
                                        <p:strVal val="true"/>
                                      </p:to>
                                    </p:set>
                                  </p:childTnLst>
                                </p:cTn>
                              </p:par>
                              <p:par>
                                <p:cTn id="66" presetID="22" presetClass="entr" presetSubtype="8" fill="hold" grpId="0" nodeType="withEffect">
                                  <p:stCondLst>
                                    <p:cond delay="650"/>
                                  </p:stCondLst>
                                  <p:childTnLst>
                                    <p:set>
                                      <p:cBhvr>
                                        <p:cTn id="67" dur="1" fill="hold">
                                          <p:stCondLst>
                                            <p:cond delay="0"/>
                                          </p:stCondLst>
                                        </p:cTn>
                                        <p:tgtEl>
                                          <p:spTgt spid="18"/>
                                        </p:tgtEl>
                                        <p:attrNameLst>
                                          <p:attrName>style.visibility</p:attrName>
                                        </p:attrNameLst>
                                      </p:cBhvr>
                                      <p:to>
                                        <p:strVal val="visible"/>
                                      </p:to>
                                    </p:set>
                                    <p:animEffect transition="in" filter="wipe(left)">
                                      <p:cBhvr>
                                        <p:cTn id="68" dur="500"/>
                                        <p:tgtEl>
                                          <p:spTgt spid="18"/>
                                        </p:tgtEl>
                                      </p:cBhvr>
                                    </p:animEffect>
                                  </p:childTnLst>
                                </p:cTn>
                              </p:par>
                              <p:par>
                                <p:cTn id="69" presetID="0" presetClass="entr" presetSubtype="0" fill="hold" grpId="0" nodeType="withEffect">
                                  <p:stCondLst>
                                    <p:cond delay="1000"/>
                                  </p:stCondLst>
                                  <p:childTnLst>
                                    <p:set>
                                      <p:cBhvr>
                                        <p:cTn id="70" dur="1" fill="hold">
                                          <p:stCondLst>
                                            <p:cond delay="0"/>
                                          </p:stCondLst>
                                        </p:cTn>
                                        <p:tgtEl>
                                          <p:spTgt spid="14"/>
                                        </p:tgtEl>
                                        <p:attrNameLst>
                                          <p:attrName>style.visibility</p:attrName>
                                        </p:attrNameLst>
                                      </p:cBhvr>
                                      <p:to>
                                        <p:strVal val="visible"/>
                                      </p:to>
                                    </p:set>
                                    <p:animEffect transition="in" filter="dissolve">
                                      <p:cBhvr>
                                        <p:cTn id="71" dur="500">
                                          <p:stCondLst>
                                            <p:cond delay="0"/>
                                          </p:stCondLst>
                                        </p:cTn>
                                        <p:tgtEl>
                                          <p:spTgt spid="14"/>
                                        </p:tgtEl>
                                      </p:cBhvr>
                                    </p:animEffect>
                                    <p:anim to="" calcmode="lin" valueType="num">
                                      <p:cBhvr>
                                        <p:cTn id="72"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73"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74" presetID="22" presetClass="entr" presetSubtype="8" fill="hold" grpId="0" nodeType="withEffect">
                                  <p:stCondLst>
                                    <p:cond delay="1250"/>
                                  </p:stCondLst>
                                  <p:childTnLst>
                                    <p:set>
                                      <p:cBhvr>
                                        <p:cTn id="75" dur="1" fill="hold">
                                          <p:stCondLst>
                                            <p:cond delay="0"/>
                                          </p:stCondLst>
                                        </p:cTn>
                                        <p:tgtEl>
                                          <p:spTgt spid="11"/>
                                        </p:tgtEl>
                                        <p:attrNameLst>
                                          <p:attrName>style.visibility</p:attrName>
                                        </p:attrNameLst>
                                      </p:cBhvr>
                                      <p:to>
                                        <p:strVal val="visible"/>
                                      </p:to>
                                    </p:set>
                                    <p:animEffect transition="in" filter="wipe(left)">
                                      <p:cBhvr>
                                        <p:cTn id="76" dur="500"/>
                                        <p:tgtEl>
                                          <p:spTgt spid="11"/>
                                        </p:tgtEl>
                                      </p:cBhvr>
                                    </p:animEffect>
                                  </p:childTnLst>
                                </p:cTn>
                              </p:par>
                              <p:par>
                                <p:cTn id="77" presetID="18" presetClass="emph" presetSubtype="0" fill="hold" grpId="1" nodeType="withEffect">
                                  <p:stCondLst>
                                    <p:cond delay="1250"/>
                                  </p:stCondLst>
                                  <p:childTnLst>
                                    <p:set>
                                      <p:cBhvr override="childStyle">
                                        <p:cTn id="78" dur="500" fill="hold"/>
                                        <p:tgtEl>
                                          <p:spTgt spid="11"/>
                                        </p:tgtEl>
                                        <p:attrNameLst>
                                          <p:attrName>style.textDecorationUnderline</p:attrName>
                                        </p:attrNameLst>
                                      </p:cBhvr>
                                      <p:to>
                                        <p:strVal val="true"/>
                                      </p:to>
                                    </p:set>
                                  </p:childTnLst>
                                </p:cTn>
                              </p:par>
                              <p:par>
                                <p:cTn id="79" presetID="22" presetClass="entr" presetSubtype="8" fill="hold" grpId="0" nodeType="withEffect">
                                  <p:stCondLst>
                                    <p:cond delay="1250"/>
                                  </p:stCondLst>
                                  <p:childTnLst>
                                    <p:set>
                                      <p:cBhvr>
                                        <p:cTn id="80" dur="1" fill="hold">
                                          <p:stCondLst>
                                            <p:cond delay="0"/>
                                          </p:stCondLst>
                                        </p:cTn>
                                        <p:tgtEl>
                                          <p:spTgt spid="19"/>
                                        </p:tgtEl>
                                        <p:attrNameLst>
                                          <p:attrName>style.visibility</p:attrName>
                                        </p:attrNameLst>
                                      </p:cBhvr>
                                      <p:to>
                                        <p:strVal val="visible"/>
                                      </p:to>
                                    </p:set>
                                    <p:animEffect transition="in" filter="wipe(left)">
                                      <p:cBhvr>
                                        <p:cTn id="81" dur="500"/>
                                        <p:tgtEl>
                                          <p:spTgt spid="19"/>
                                        </p:tgtEl>
                                      </p:cBhvr>
                                    </p:animEffect>
                                  </p:childTnLst>
                                </p:cTn>
                              </p:par>
                              <p:par>
                                <p:cTn id="82" presetID="0" presetClass="entr" presetSubtype="0" fill="hold" grpId="0" nodeType="withEffect">
                                  <p:stCondLst>
                                    <p:cond delay="500"/>
                                  </p:stCondLst>
                                  <p:iterate type="lt">
                                    <p:tmPct val="10000"/>
                                  </p:iterate>
                                  <p:childTnLst>
                                    <p:set>
                                      <p:cBhvr>
                                        <p:cTn id="83" dur="1" fill="hold">
                                          <p:stCondLst>
                                            <p:cond delay="0"/>
                                          </p:stCondLst>
                                        </p:cTn>
                                        <p:tgtEl>
                                          <p:spTgt spid="13"/>
                                        </p:tgtEl>
                                        <p:attrNameLst>
                                          <p:attrName>style.visibility</p:attrName>
                                        </p:attrNameLst>
                                      </p:cBhvr>
                                      <p:to>
                                        <p:strVal val="visible"/>
                                      </p:to>
                                    </p:set>
                                    <p:animEffect transition="in" filter="dissolve">
                                      <p:cBhvr>
                                        <p:cTn id="84" dur="500">
                                          <p:stCondLst>
                                            <p:cond delay="0"/>
                                          </p:stCondLst>
                                        </p:cTn>
                                        <p:tgtEl>
                                          <p:spTgt spid="13"/>
                                        </p:tgtEl>
                                      </p:cBhvr>
                                    </p:animEffect>
                                    <p:anim to="" calcmode="lin" valueType="num">
                                      <p:cBhvr>
                                        <p:cTn id="85"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86" dur="500" fill="hold">
                                          <p:stCondLst>
                                            <p:cond delay="0"/>
                                          </p:stCondLst>
                                        </p:cTn>
                                        <p:tgtEl>
                                          <p:spTgt spid="13"/>
                                        </p:tgtEl>
                                        <p:attrNameLst>
                                          <p:attrName>ppt_h</p:attrName>
                                        </p:attrNameLst>
                                      </p:cBhvr>
                                      <p:tavLst>
                                        <p:tav tm="0">
                                          <p:val>
                                            <p:strVal val="#ppt_h*4"/>
                                          </p:val>
                                        </p:tav>
                                        <p:tav tm="100000">
                                          <p:val>
                                            <p:strVal val="#ppt_h"/>
                                          </p:val>
                                        </p:tav>
                                      </p:tavLst>
                                    </p:anim>
                                  </p:childTnLst>
                                </p:cTn>
                              </p:par>
                              <p:par>
                                <p:cTn id="87" presetID="26" presetClass="emph" presetSubtype="0" fill="hold" grpId="1" nodeType="withEffect">
                                  <p:stCondLst>
                                    <p:cond delay="1500"/>
                                  </p:stCondLst>
                                  <p:iterate type="lt">
                                    <p:tmPct val="0"/>
                                  </p:iterate>
                                  <p:childTnLst>
                                    <p:animEffect transition="out" filter="fade">
                                      <p:cBhvr>
                                        <p:cTn id="88" dur="500" tmFilter="0, 0; .2, .5; .8, .5; 1, 0"/>
                                        <p:tgtEl>
                                          <p:spTgt spid="13"/>
                                        </p:tgtEl>
                                      </p:cBhvr>
                                    </p:animEffect>
                                    <p:animScale>
                                      <p:cBhvr>
                                        <p:cTn id="89" dur="250" autoRev="1" fill="hold"/>
                                        <p:tgtEl>
                                          <p:spTgt spid="13"/>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0" presetClass="entr" presetSubtype="0"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dissolve">
                                      <p:cBhvr>
                                        <p:cTn id="94" dur="500">
                                          <p:stCondLst>
                                            <p:cond delay="0"/>
                                          </p:stCondLst>
                                        </p:cTn>
                                        <p:tgtEl>
                                          <p:spTgt spid="20"/>
                                        </p:tgtEl>
                                      </p:cBhvr>
                                    </p:animEffect>
                                    <p:anim to="" calcmode="lin" valueType="num">
                                      <p:cBhvr>
                                        <p:cTn id="95"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96"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9" grpId="0"/>
      <p:bldP spid="9" grpId="1"/>
      <p:bldP spid="10" grpId="0"/>
      <p:bldP spid="10" grpId="1"/>
      <p:bldP spid="11" grpId="0"/>
      <p:bldP spid="11" grpId="1"/>
      <p:bldP spid="3074" grpId="0"/>
      <p:bldP spid="15" grpId="0"/>
      <p:bldP spid="15" grpId="1"/>
      <p:bldP spid="16" grpId="0"/>
      <p:bldP spid="16" grpId="1"/>
      <p:bldP spid="17" grpId="0"/>
      <p:bldP spid="18" grpId="0"/>
      <p:bldP spid="19" grpId="0"/>
      <p:bldP spid="5" grpId="1"/>
      <p:bldP spid="12" grpId="0"/>
      <p:bldP spid="12" grpId="1"/>
      <p:bldP spid="13" grpId="0"/>
      <p:bldP spid="13" grpId="1"/>
      <p:bldP spid="14"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F15BA9-B909-4760-AEA5-9408B7E2C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3" name="Title 1">
            <a:extLst>
              <a:ext uri="{FF2B5EF4-FFF2-40B4-BE49-F238E27FC236}">
                <a16:creationId xmlns:a16="http://schemas.microsoft.com/office/drawing/2014/main" id="{B472207D-13DF-43FB-B88B-421ED4C466A1}"/>
              </a:ext>
            </a:extLst>
          </p:cNvPr>
          <p:cNvSpPr txBox="1">
            <a:spLocks/>
          </p:cNvSpPr>
          <p:nvPr/>
        </p:nvSpPr>
        <p:spPr>
          <a:xfrm>
            <a:off x="3416440" y="1967778"/>
            <a:ext cx="3859577" cy="769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you not know</a:t>
            </a:r>
          </a:p>
        </p:txBody>
      </p:sp>
      <p:sp>
        <p:nvSpPr>
          <p:cNvPr id="3074" name="Rectangle 2"/>
          <p:cNvSpPr>
            <a:spLocks noGrp="1" noChangeArrowheads="1"/>
          </p:cNvSpPr>
          <p:nvPr>
            <p:ph type="title"/>
          </p:nvPr>
        </p:nvSpPr>
        <p:spPr>
          <a:xfrm>
            <a:off x="409575" y="289719"/>
            <a:ext cx="832485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What shall we say then? Shall we continue in sin that grace may abound? Certainly not! How shall we who died to sin live any longer in it? Or do you not know that as many of us as were baptized into Christ Jesus were baptized into His death? Therefore we were buried with Him through baptism into death, that just as Christ was raised from the dead by the glory of the Father, even so we also should walk in newness of life.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6:1-4 </a:t>
            </a:r>
          </a:p>
        </p:txBody>
      </p:sp>
      <p:sp>
        <p:nvSpPr>
          <p:cNvPr id="6" name="Rectangle 2" hidden="1">
            <a:extLst>
              <a:ext uri="{FF2B5EF4-FFF2-40B4-BE49-F238E27FC236}">
                <a16:creationId xmlns:a16="http://schemas.microsoft.com/office/drawing/2014/main" id="{536F4D53-4D0D-453D-8687-3E3A6F547D0E}"/>
              </a:ext>
            </a:extLst>
          </p:cNvPr>
          <p:cNvSpPr txBox="1">
            <a:spLocks noChangeArrowheads="1"/>
          </p:cNvSpPr>
          <p:nvPr/>
        </p:nvSpPr>
        <p:spPr bwMode="auto">
          <a:xfrm>
            <a:off x="2039901" y="1771189"/>
            <a:ext cx="5052016" cy="62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baptized into Christ Jesus</a:t>
            </a:r>
            <a:endParaRPr lang="en-US" altLang="en-US" sz="32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2EDE0E36-5350-451D-9AC0-908560056B47}"/>
              </a:ext>
            </a:extLst>
          </p:cNvPr>
          <p:cNvSpPr txBox="1">
            <a:spLocks noChangeArrowheads="1"/>
          </p:cNvSpPr>
          <p:nvPr/>
        </p:nvSpPr>
        <p:spPr bwMode="auto">
          <a:xfrm rot="16200000">
            <a:off x="2992028" y="3430978"/>
            <a:ext cx="2890909" cy="70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into His death</a:t>
            </a:r>
            <a:endParaRPr lang="en-US" altLang="en-US" sz="32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1D493AEC-CDDE-47F9-A08F-3573BD8EE837}"/>
              </a:ext>
            </a:extLst>
          </p:cNvPr>
          <p:cNvSpPr txBox="1">
            <a:spLocks noChangeArrowheads="1"/>
          </p:cNvSpPr>
          <p:nvPr/>
        </p:nvSpPr>
        <p:spPr bwMode="auto">
          <a:xfrm rot="16200000">
            <a:off x="3823790" y="796961"/>
            <a:ext cx="1212234" cy="690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grace</a:t>
            </a:r>
            <a:endParaRPr lang="en-US" altLang="en-US" sz="32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57B31A31-BB12-4312-9FBC-1BC2BF3F1A37}"/>
              </a:ext>
            </a:extLst>
          </p:cNvPr>
          <p:cNvSpPr txBox="1">
            <a:spLocks noChangeArrowheads="1"/>
          </p:cNvSpPr>
          <p:nvPr/>
        </p:nvSpPr>
        <p:spPr bwMode="auto">
          <a:xfrm>
            <a:off x="1121534" y="5841241"/>
            <a:ext cx="6916998" cy="852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buried with Him through baptism</a:t>
            </a:r>
            <a:endParaRPr lang="en-US" altLang="en-US" sz="32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18677C29-397B-4D2C-8AAA-9208C8BD1724}"/>
              </a:ext>
            </a:extLst>
          </p:cNvPr>
          <p:cNvSpPr txBox="1">
            <a:spLocks noChangeArrowheads="1"/>
          </p:cNvSpPr>
          <p:nvPr/>
        </p:nvSpPr>
        <p:spPr bwMode="auto">
          <a:xfrm>
            <a:off x="6976422" y="109181"/>
            <a:ext cx="1935566" cy="1923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walk in </a:t>
            </a:r>
          </a:p>
          <a:p>
            <a:pPr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newness </a:t>
            </a:r>
          </a:p>
          <a:p>
            <a:pPr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of life</a:t>
            </a:r>
            <a:endParaRPr lang="en-US" altLang="en-US" sz="32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3C6CDDA4-41A7-46E0-B864-1B6B04AF96E0}"/>
              </a:ext>
            </a:extLst>
          </p:cNvPr>
          <p:cNvSpPr txBox="1">
            <a:spLocks noChangeArrowheads="1"/>
          </p:cNvSpPr>
          <p:nvPr/>
        </p:nvSpPr>
        <p:spPr bwMode="auto">
          <a:xfrm>
            <a:off x="5761772" y="3548417"/>
            <a:ext cx="2440532" cy="1160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raised from </a:t>
            </a:r>
          </a:p>
          <a:p>
            <a:pPr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the dead</a:t>
            </a:r>
            <a:endParaRPr lang="en-US" altLang="en-US" sz="32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hidden="1">
            <a:extLst>
              <a:ext uri="{FF2B5EF4-FFF2-40B4-BE49-F238E27FC236}">
                <a16:creationId xmlns:a16="http://schemas.microsoft.com/office/drawing/2014/main" id="{814AE325-E13E-465D-B48D-6F9A8A265F04}"/>
              </a:ext>
            </a:extLst>
          </p:cNvPr>
          <p:cNvSpPr txBox="1">
            <a:spLocks noChangeArrowheads="1"/>
          </p:cNvSpPr>
          <p:nvPr/>
        </p:nvSpPr>
        <p:spPr bwMode="auto">
          <a:xfrm>
            <a:off x="417888" y="164411"/>
            <a:ext cx="1894621" cy="1589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continue</a:t>
            </a:r>
          </a:p>
          <a:p>
            <a:pPr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in sin? </a:t>
            </a:r>
            <a:endParaRPr lang="en-US" altLang="en-US" sz="32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hidden="1">
            <a:extLst>
              <a:ext uri="{FF2B5EF4-FFF2-40B4-BE49-F238E27FC236}">
                <a16:creationId xmlns:a16="http://schemas.microsoft.com/office/drawing/2014/main" id="{8A7A1C8E-86C6-4DA0-B087-B80ABE5A90BF}"/>
              </a:ext>
            </a:extLst>
          </p:cNvPr>
          <p:cNvSpPr txBox="1">
            <a:spLocks noChangeArrowheads="1"/>
          </p:cNvSpPr>
          <p:nvPr/>
        </p:nvSpPr>
        <p:spPr bwMode="auto">
          <a:xfrm>
            <a:off x="1599205" y="3507472"/>
            <a:ext cx="1348711" cy="126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die </a:t>
            </a:r>
          </a:p>
          <a:p>
            <a:pPr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to sin</a:t>
            </a:r>
            <a:endParaRPr lang="en-US" altLang="en-US" sz="32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19CF52CB-0AA0-46B5-901A-0A7D77C49D64}"/>
              </a:ext>
            </a:extLst>
          </p:cNvPr>
          <p:cNvSpPr txBox="1">
            <a:spLocks noChangeArrowheads="1"/>
          </p:cNvSpPr>
          <p:nvPr/>
        </p:nvSpPr>
        <p:spPr bwMode="auto">
          <a:xfrm>
            <a:off x="6732366" y="365317"/>
            <a:ext cx="2092534"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continue</a:t>
            </a:r>
            <a:endParaRPr lang="en-US" altLang="en-US" sz="36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B303B1DD-B21D-4882-88C7-6F2B1120B33B}"/>
              </a:ext>
            </a:extLst>
          </p:cNvPr>
          <p:cNvSpPr txBox="1">
            <a:spLocks noChangeArrowheads="1"/>
          </p:cNvSpPr>
          <p:nvPr/>
        </p:nvSpPr>
        <p:spPr bwMode="auto">
          <a:xfrm>
            <a:off x="658368" y="911576"/>
            <a:ext cx="1304544"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in sin</a:t>
            </a:r>
            <a:endParaRPr lang="en-US" altLang="en-US" sz="36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2A2575ED-8B58-4E61-B77F-B2765C310890}"/>
              </a:ext>
            </a:extLst>
          </p:cNvPr>
          <p:cNvSpPr txBox="1">
            <a:spLocks noChangeArrowheads="1"/>
          </p:cNvSpPr>
          <p:nvPr/>
        </p:nvSpPr>
        <p:spPr bwMode="auto">
          <a:xfrm>
            <a:off x="2623662" y="913957"/>
            <a:ext cx="1397590"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grace</a:t>
            </a:r>
            <a:endParaRPr lang="en-US" altLang="en-US" sz="36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82898D98-8A0F-4F7B-BC1A-A5E5023D9B39}"/>
              </a:ext>
            </a:extLst>
          </p:cNvPr>
          <p:cNvSpPr txBox="1">
            <a:spLocks noChangeArrowheads="1"/>
          </p:cNvSpPr>
          <p:nvPr/>
        </p:nvSpPr>
        <p:spPr bwMode="auto">
          <a:xfrm>
            <a:off x="4920519" y="1462311"/>
            <a:ext cx="824566"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die</a:t>
            </a:r>
            <a:endParaRPr lang="en-US" altLang="en-US" sz="36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DB30A958-B48D-4D64-860F-445837A9B05C}"/>
              </a:ext>
            </a:extLst>
          </p:cNvPr>
          <p:cNvSpPr txBox="1">
            <a:spLocks noChangeArrowheads="1"/>
          </p:cNvSpPr>
          <p:nvPr/>
        </p:nvSpPr>
        <p:spPr bwMode="auto">
          <a:xfrm>
            <a:off x="5878925" y="1459930"/>
            <a:ext cx="1239094"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to sin</a:t>
            </a:r>
            <a:endParaRPr lang="en-US" altLang="en-US" sz="36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814EB68D-174E-4787-81C0-5FED5390E101}"/>
              </a:ext>
            </a:extLst>
          </p:cNvPr>
          <p:cNvSpPr txBox="1">
            <a:spLocks noChangeArrowheads="1"/>
          </p:cNvSpPr>
          <p:nvPr/>
        </p:nvSpPr>
        <p:spPr bwMode="auto">
          <a:xfrm>
            <a:off x="4364736" y="2559877"/>
            <a:ext cx="4181856"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baptized into Christ</a:t>
            </a:r>
            <a:endParaRPr lang="en-US" altLang="en-US" sz="36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6309DE30-735D-47FB-8F42-025EB2CA27C4}"/>
              </a:ext>
            </a:extLst>
          </p:cNvPr>
          <p:cNvSpPr txBox="1">
            <a:spLocks noChangeArrowheads="1"/>
          </p:cNvSpPr>
          <p:nvPr/>
        </p:nvSpPr>
        <p:spPr bwMode="auto">
          <a:xfrm>
            <a:off x="1016698" y="3113565"/>
            <a:ext cx="1312246"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Jesus</a:t>
            </a:r>
            <a:endParaRPr lang="en-US" altLang="en-US" sz="36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4D356709-D48C-46D0-9588-0DD4C7BD86A7}"/>
              </a:ext>
            </a:extLst>
          </p:cNvPr>
          <p:cNvSpPr txBox="1">
            <a:spLocks noChangeArrowheads="1"/>
          </p:cNvSpPr>
          <p:nvPr/>
        </p:nvSpPr>
        <p:spPr bwMode="auto">
          <a:xfrm>
            <a:off x="4800981" y="3108517"/>
            <a:ext cx="324307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into His death</a:t>
            </a:r>
            <a:endParaRPr lang="en-US" altLang="en-US" sz="36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B82AC959-3E4C-496B-9F1F-353563A37B66}"/>
              </a:ext>
            </a:extLst>
          </p:cNvPr>
          <p:cNvSpPr txBox="1">
            <a:spLocks noChangeArrowheads="1"/>
          </p:cNvSpPr>
          <p:nvPr/>
        </p:nvSpPr>
        <p:spPr bwMode="auto">
          <a:xfrm>
            <a:off x="4667155" y="3656871"/>
            <a:ext cx="3535680"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buried with Him</a:t>
            </a:r>
            <a:endParaRPr lang="en-US" altLang="en-US" sz="36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BFE185C6-01F4-4703-972E-4DBF51D4F91D}"/>
              </a:ext>
            </a:extLst>
          </p:cNvPr>
          <p:cNvSpPr txBox="1">
            <a:spLocks noChangeArrowheads="1"/>
          </p:cNvSpPr>
          <p:nvPr/>
        </p:nvSpPr>
        <p:spPr bwMode="auto">
          <a:xfrm>
            <a:off x="660749" y="4205798"/>
            <a:ext cx="3413760"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through baptism</a:t>
            </a:r>
            <a:endParaRPr lang="en-US" altLang="en-US" sz="36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CA1D9B6C-E971-4E04-B693-2DA1778D1B48}"/>
              </a:ext>
            </a:extLst>
          </p:cNvPr>
          <p:cNvSpPr txBox="1">
            <a:spLocks noChangeArrowheads="1"/>
          </p:cNvSpPr>
          <p:nvPr/>
        </p:nvSpPr>
        <p:spPr bwMode="auto">
          <a:xfrm>
            <a:off x="2725959" y="4754437"/>
            <a:ext cx="2657856"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raised from</a:t>
            </a:r>
            <a:endParaRPr lang="en-US" altLang="en-US" sz="36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1C110770-1FF2-4122-9C26-C001F9607C49}"/>
              </a:ext>
            </a:extLst>
          </p:cNvPr>
          <p:cNvSpPr txBox="1">
            <a:spLocks noChangeArrowheads="1"/>
          </p:cNvSpPr>
          <p:nvPr/>
        </p:nvSpPr>
        <p:spPr bwMode="auto">
          <a:xfrm>
            <a:off x="4996339" y="4756819"/>
            <a:ext cx="2194560"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the dead</a:t>
            </a:r>
            <a:endParaRPr lang="en-US" altLang="en-US" sz="36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A939F42B-6008-4B88-AB13-177EC4E4C874}"/>
              </a:ext>
            </a:extLst>
          </p:cNvPr>
          <p:cNvSpPr txBox="1">
            <a:spLocks noChangeArrowheads="1"/>
          </p:cNvSpPr>
          <p:nvPr/>
        </p:nvSpPr>
        <p:spPr bwMode="auto">
          <a:xfrm>
            <a:off x="746380" y="5854098"/>
            <a:ext cx="1694688"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walk in</a:t>
            </a:r>
            <a:endParaRPr lang="en-US" altLang="en-US" sz="36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8B5FEDB8-768C-42B2-B030-03F23754A007}"/>
              </a:ext>
            </a:extLst>
          </p:cNvPr>
          <p:cNvSpPr txBox="1">
            <a:spLocks noChangeArrowheads="1"/>
          </p:cNvSpPr>
          <p:nvPr/>
        </p:nvSpPr>
        <p:spPr bwMode="auto">
          <a:xfrm>
            <a:off x="2160365" y="5856480"/>
            <a:ext cx="2097024"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newness</a:t>
            </a:r>
            <a:endParaRPr lang="en-US" altLang="en-US" sz="36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B6381737-349A-417B-A335-DFF197F4DFE9}"/>
              </a:ext>
            </a:extLst>
          </p:cNvPr>
          <p:cNvSpPr txBox="1">
            <a:spLocks noChangeArrowheads="1"/>
          </p:cNvSpPr>
          <p:nvPr/>
        </p:nvSpPr>
        <p:spPr bwMode="auto">
          <a:xfrm>
            <a:off x="3940397" y="5854384"/>
            <a:ext cx="1499616"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of life</a:t>
            </a:r>
            <a:endParaRPr lang="en-US" altLang="en-US" sz="36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29" name="Rectangle 2">
            <a:extLst>
              <a:ext uri="{FF2B5EF4-FFF2-40B4-BE49-F238E27FC236}">
                <a16:creationId xmlns:a16="http://schemas.microsoft.com/office/drawing/2014/main" id="{5BF6F631-FA23-4CDB-94F1-F9EAAAE5D6DF}"/>
              </a:ext>
            </a:extLst>
          </p:cNvPr>
          <p:cNvSpPr txBox="1">
            <a:spLocks noChangeArrowheads="1"/>
          </p:cNvSpPr>
          <p:nvPr/>
        </p:nvSpPr>
        <p:spPr bwMode="auto">
          <a:xfrm>
            <a:off x="6234865" y="914509"/>
            <a:ext cx="36287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a:t>
            </a:r>
            <a:endParaRPr lang="en-US" altLang="en-US" sz="36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30" name="Down Arrow 13">
            <a:extLst>
              <a:ext uri="{FF2B5EF4-FFF2-40B4-BE49-F238E27FC236}">
                <a16:creationId xmlns:a16="http://schemas.microsoft.com/office/drawing/2014/main" id="{F7DAF851-79E7-48C5-AC6F-D3C85BDD50AE}"/>
              </a:ext>
            </a:extLst>
          </p:cNvPr>
          <p:cNvSpPr/>
          <p:nvPr/>
        </p:nvSpPr>
        <p:spPr>
          <a:xfrm rot="20506070">
            <a:off x="1314958" y="1678351"/>
            <a:ext cx="565061" cy="1892054"/>
          </a:xfrm>
          <a:prstGeom prst="downArrow">
            <a:avLst>
              <a:gd name="adj1" fmla="val 41508"/>
              <a:gd name="adj2" fmla="val 84319"/>
            </a:avLst>
          </a:prstGeom>
          <a:solidFill>
            <a:schemeClr val="bg1"/>
          </a:solidFill>
          <a:ln>
            <a:solidFill>
              <a:schemeClr val="tx1"/>
            </a:solidFill>
          </a:ln>
          <a:effectLst>
            <a:glow rad="508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15">
            <a:extLst>
              <a:ext uri="{FF2B5EF4-FFF2-40B4-BE49-F238E27FC236}">
                <a16:creationId xmlns:a16="http://schemas.microsoft.com/office/drawing/2014/main" id="{5700E620-C0B7-403B-BAAF-3084DD8DD0F0}"/>
              </a:ext>
            </a:extLst>
          </p:cNvPr>
          <p:cNvSpPr/>
          <p:nvPr/>
        </p:nvSpPr>
        <p:spPr>
          <a:xfrm>
            <a:off x="2478505" y="4800599"/>
            <a:ext cx="4223084" cy="997823"/>
          </a:xfrm>
          <a:custGeom>
            <a:avLst/>
            <a:gdLst>
              <a:gd name="connsiteX0" fmla="*/ 0 w 4295273"/>
              <a:gd name="connsiteY0" fmla="*/ 60158 h 900115"/>
              <a:gd name="connsiteX1" fmla="*/ 445168 w 4295273"/>
              <a:gd name="connsiteY1" fmla="*/ 493295 h 900115"/>
              <a:gd name="connsiteX2" fmla="*/ 1347537 w 4295273"/>
              <a:gd name="connsiteY2" fmla="*/ 854242 h 900115"/>
              <a:gd name="connsiteX3" fmla="*/ 2478505 w 4295273"/>
              <a:gd name="connsiteY3" fmla="*/ 854242 h 900115"/>
              <a:gd name="connsiteX4" fmla="*/ 3669631 w 4295273"/>
              <a:gd name="connsiteY4" fmla="*/ 481263 h 900115"/>
              <a:gd name="connsiteX5" fmla="*/ 4295273 w 4295273"/>
              <a:gd name="connsiteY5" fmla="*/ 0 h 900115"/>
              <a:gd name="connsiteX0" fmla="*/ 0 w 4295273"/>
              <a:gd name="connsiteY0" fmla="*/ 60158 h 925361"/>
              <a:gd name="connsiteX1" fmla="*/ 445168 w 4295273"/>
              <a:gd name="connsiteY1" fmla="*/ 493295 h 925361"/>
              <a:gd name="connsiteX2" fmla="*/ 1347537 w 4295273"/>
              <a:gd name="connsiteY2" fmla="*/ 854242 h 925361"/>
              <a:gd name="connsiteX3" fmla="*/ 2577145 w 4295273"/>
              <a:gd name="connsiteY3" fmla="*/ 892631 h 925361"/>
              <a:gd name="connsiteX4" fmla="*/ 3669631 w 4295273"/>
              <a:gd name="connsiteY4" fmla="*/ 481263 h 925361"/>
              <a:gd name="connsiteX5" fmla="*/ 4295273 w 4295273"/>
              <a:gd name="connsiteY5" fmla="*/ 0 h 925361"/>
              <a:gd name="connsiteX0" fmla="*/ 0 w 4295273"/>
              <a:gd name="connsiteY0" fmla="*/ 60158 h 921603"/>
              <a:gd name="connsiteX1" fmla="*/ 445168 w 4295273"/>
              <a:gd name="connsiteY1" fmla="*/ 493295 h 921603"/>
              <a:gd name="connsiteX2" fmla="*/ 1347537 w 4295273"/>
              <a:gd name="connsiteY2" fmla="*/ 854242 h 921603"/>
              <a:gd name="connsiteX3" fmla="*/ 2577145 w 4295273"/>
              <a:gd name="connsiteY3" fmla="*/ 892631 h 921603"/>
              <a:gd name="connsiteX4" fmla="*/ 3740088 w 4295273"/>
              <a:gd name="connsiteY4" fmla="*/ 532448 h 921603"/>
              <a:gd name="connsiteX5" fmla="*/ 4295273 w 4295273"/>
              <a:gd name="connsiteY5" fmla="*/ 0 h 92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273" h="921603">
                <a:moveTo>
                  <a:pt x="0" y="60158"/>
                </a:moveTo>
                <a:cubicBezTo>
                  <a:pt x="110289" y="210553"/>
                  <a:pt x="220579" y="360948"/>
                  <a:pt x="445168" y="493295"/>
                </a:cubicBezTo>
                <a:cubicBezTo>
                  <a:pt x="669757" y="625642"/>
                  <a:pt x="992208" y="787686"/>
                  <a:pt x="1347537" y="854242"/>
                </a:cubicBezTo>
                <a:cubicBezTo>
                  <a:pt x="1702866" y="920798"/>
                  <a:pt x="2178387" y="946263"/>
                  <a:pt x="2577145" y="892631"/>
                </a:cubicBezTo>
                <a:cubicBezTo>
                  <a:pt x="2975903" y="838999"/>
                  <a:pt x="3453733" y="681220"/>
                  <a:pt x="3740088" y="532448"/>
                </a:cubicBezTo>
                <a:cubicBezTo>
                  <a:pt x="4026443" y="383676"/>
                  <a:pt x="4133849" y="169444"/>
                  <a:pt x="4295273" y="0"/>
                </a:cubicBezTo>
              </a:path>
            </a:pathLst>
          </a:custGeom>
          <a:ln w="158750">
            <a:solidFill>
              <a:schemeClr val="bg1"/>
            </a:solidFill>
            <a:tailEnd type="triangle"/>
          </a:ln>
          <a:effectLst>
            <a:glow rad="76200">
              <a:schemeClr val="tx1"/>
            </a:glow>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32" name="Down Arrow 17">
            <a:extLst>
              <a:ext uri="{FF2B5EF4-FFF2-40B4-BE49-F238E27FC236}">
                <a16:creationId xmlns:a16="http://schemas.microsoft.com/office/drawing/2014/main" id="{4EBBF396-3CC1-4A6D-BA0B-AFED2E4F4E6C}"/>
              </a:ext>
            </a:extLst>
          </p:cNvPr>
          <p:cNvSpPr/>
          <p:nvPr/>
        </p:nvSpPr>
        <p:spPr>
          <a:xfrm rot="11968230">
            <a:off x="7279335" y="1956839"/>
            <a:ext cx="565061" cy="1581622"/>
          </a:xfrm>
          <a:prstGeom prst="downArrow">
            <a:avLst>
              <a:gd name="adj1" fmla="val 41508"/>
              <a:gd name="adj2" fmla="val 84319"/>
            </a:avLst>
          </a:prstGeom>
          <a:solidFill>
            <a:schemeClr val="bg1"/>
          </a:solidFill>
          <a:ln>
            <a:solidFill>
              <a:schemeClr val="tx1"/>
            </a:solidFill>
          </a:ln>
          <a:effectLst>
            <a:glow rad="508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
            <a:extLst>
              <a:ext uri="{FF2B5EF4-FFF2-40B4-BE49-F238E27FC236}">
                <a16:creationId xmlns:a16="http://schemas.microsoft.com/office/drawing/2014/main" id="{55289738-3133-4E81-B9D5-7139557D1F7A}"/>
              </a:ext>
            </a:extLst>
          </p:cNvPr>
          <p:cNvSpPr txBox="1">
            <a:spLocks noChangeArrowheads="1"/>
          </p:cNvSpPr>
          <p:nvPr/>
        </p:nvSpPr>
        <p:spPr bwMode="auto">
          <a:xfrm>
            <a:off x="3596028" y="2009095"/>
            <a:ext cx="3489121" cy="645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you not know</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608233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par>
                                <p:cTn id="13" presetID="18" presetClass="emph" presetSubtype="0" fill="hold" grpId="1" nodeType="withEffect">
                                  <p:stCondLst>
                                    <p:cond delay="0"/>
                                  </p:stCondLst>
                                  <p:childTnLst>
                                    <p:set>
                                      <p:cBhvr override="childStyle">
                                        <p:cTn id="14" dur="500" fill="hold"/>
                                        <p:tgtEl>
                                          <p:spTgt spid="33"/>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5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5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5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25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25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25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250"/>
                                        <p:tgtEl>
                                          <p:spTgt spid="2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250"/>
                                        <p:tgtEl>
                                          <p:spTgt spid="2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250"/>
                                        <p:tgtEl>
                                          <p:spTgt spid="2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250"/>
                                        <p:tgtEl>
                                          <p:spTgt spid="2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250"/>
                                        <p:tgtEl>
                                          <p:spTgt spid="2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250"/>
                                        <p:tgtEl>
                                          <p:spTgt spid="2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250"/>
                                        <p:tgtEl>
                                          <p:spTgt spid="2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250"/>
                                        <p:tgtEl>
                                          <p:spTgt spid="29"/>
                                        </p:tgtEl>
                                      </p:cBhvr>
                                    </p:animEffect>
                                  </p:childTnLst>
                                </p:cTn>
                              </p:par>
                              <p:par>
                                <p:cTn id="68" presetID="8" presetClass="emph" presetSubtype="0" fill="hold" grpId="3" nodeType="withEffect">
                                  <p:stCondLst>
                                    <p:cond delay="0"/>
                                  </p:stCondLst>
                                  <p:childTnLst>
                                    <p:animRot by="-5400000">
                                      <p:cBhvr>
                                        <p:cTn id="69" dur="2000" fill="hold"/>
                                        <p:tgtEl>
                                          <p:spTgt spid="21"/>
                                        </p:tgtEl>
                                        <p:attrNameLst>
                                          <p:attrName>r</p:attrName>
                                        </p:attrNameLst>
                                      </p:cBhvr>
                                    </p:animRot>
                                  </p:childTnLst>
                                </p:cTn>
                              </p:par>
                              <p:par>
                                <p:cTn id="70" presetID="8" presetClass="emph" presetSubtype="0" fill="hold" grpId="3" nodeType="withEffect">
                                  <p:stCondLst>
                                    <p:cond delay="0"/>
                                  </p:stCondLst>
                                  <p:childTnLst>
                                    <p:animRot by="-5400000">
                                      <p:cBhvr>
                                        <p:cTn id="71" dur="2000" fill="hold"/>
                                        <p:tgtEl>
                                          <p:spTgt spid="16"/>
                                        </p:tgtEl>
                                        <p:attrNameLst>
                                          <p:attrName>r</p:attrName>
                                        </p:attrNameLst>
                                      </p:cBhvr>
                                    </p:animRot>
                                  </p:childTnLst>
                                </p:cTn>
                              </p:par>
                              <p:par>
                                <p:cTn id="72" presetID="42" presetClass="path" presetSubtype="0" accel="50000" decel="50000" fill="hold" grpId="1" nodeType="withEffect">
                                  <p:stCondLst>
                                    <p:cond delay="0"/>
                                  </p:stCondLst>
                                  <p:childTnLst>
                                    <p:animMotion origin="layout" path="M -4.44444E-6 1.48148E-6 L -0.70156 -0.00023 " pathEditMode="relative" rAng="0" ptsTypes="AA">
                                      <p:cBhvr>
                                        <p:cTn id="73" dur="2000" fill="hold"/>
                                        <p:tgtEl>
                                          <p:spTgt spid="14"/>
                                        </p:tgtEl>
                                        <p:attrNameLst>
                                          <p:attrName>ppt_x</p:attrName>
                                          <p:attrName>ppt_y</p:attrName>
                                        </p:attrNameLst>
                                      </p:cBhvr>
                                      <p:rCtr x="-35087" y="-23"/>
                                    </p:animMotion>
                                  </p:childTnLst>
                                </p:cTn>
                              </p:par>
                              <p:par>
                                <p:cTn id="74" presetID="42" presetClass="path" presetSubtype="0" accel="50000" decel="50000" fill="hold" grpId="1" nodeType="withEffect">
                                  <p:stCondLst>
                                    <p:cond delay="0"/>
                                  </p:stCondLst>
                                  <p:childTnLst>
                                    <p:animMotion origin="layout" path="M 1.94444E-6 -1.11111E-6 L 0.11528 -0.01319 " pathEditMode="relative" rAng="0" ptsTypes="AA">
                                      <p:cBhvr>
                                        <p:cTn id="75" dur="2000" fill="hold"/>
                                        <p:tgtEl>
                                          <p:spTgt spid="16"/>
                                        </p:tgtEl>
                                        <p:attrNameLst>
                                          <p:attrName>ppt_x</p:attrName>
                                          <p:attrName>ppt_y</p:attrName>
                                        </p:attrNameLst>
                                      </p:cBhvr>
                                      <p:rCtr x="5764" y="-671"/>
                                    </p:animMotion>
                                  </p:childTnLst>
                                </p:cTn>
                              </p:par>
                              <p:par>
                                <p:cTn id="76" presetID="42" presetClass="path" presetSubtype="0" accel="50000" decel="50000" fill="hold" grpId="1" nodeType="withEffect">
                                  <p:stCondLst>
                                    <p:cond delay="0"/>
                                  </p:stCondLst>
                                  <p:childTnLst>
                                    <p:animMotion origin="layout" path="M 2.77778E-7 -2.22222E-6 L -0.33472 0.30394 " pathEditMode="relative" rAng="0" ptsTypes="AA">
                                      <p:cBhvr>
                                        <p:cTn id="77" dur="2000" fill="hold"/>
                                        <p:tgtEl>
                                          <p:spTgt spid="17"/>
                                        </p:tgtEl>
                                        <p:attrNameLst>
                                          <p:attrName>ppt_x</p:attrName>
                                          <p:attrName>ppt_y</p:attrName>
                                        </p:attrNameLst>
                                      </p:cBhvr>
                                      <p:rCtr x="-16736" y="15185"/>
                                    </p:animMotion>
                                  </p:childTnLst>
                                </p:cTn>
                              </p:par>
                              <p:par>
                                <p:cTn id="78" presetID="42" presetClass="path" presetSubtype="0" accel="50000" decel="50000" fill="hold" grpId="1" nodeType="withEffect">
                                  <p:stCondLst>
                                    <p:cond delay="0"/>
                                  </p:stCondLst>
                                  <p:childTnLst>
                                    <p:animMotion origin="layout" path="M -2.77778E-7 -7.40741E-7 L -0.46181 0.38403 " pathEditMode="relative" rAng="0" ptsTypes="AA">
                                      <p:cBhvr>
                                        <p:cTn id="79" dur="2000" fill="hold"/>
                                        <p:tgtEl>
                                          <p:spTgt spid="18"/>
                                        </p:tgtEl>
                                        <p:attrNameLst>
                                          <p:attrName>ppt_x</p:attrName>
                                          <p:attrName>ppt_y</p:attrName>
                                        </p:attrNameLst>
                                      </p:cBhvr>
                                      <p:rCtr x="-23090" y="19190"/>
                                    </p:animMotion>
                                  </p:childTnLst>
                                </p:cTn>
                              </p:par>
                              <p:par>
                                <p:cTn id="80" presetID="42" presetClass="path" presetSubtype="0" accel="50000" decel="50000" fill="hold" grpId="1" nodeType="withEffect">
                                  <p:stCondLst>
                                    <p:cond delay="0"/>
                                  </p:stCondLst>
                                  <p:childTnLst>
                                    <p:animMotion origin="layout" path="M -2.77778E-6 2.59259E-6 L -0.26927 -0.11644 " pathEditMode="relative" rAng="0" ptsTypes="AA">
                                      <p:cBhvr>
                                        <p:cTn id="81" dur="2000" fill="hold"/>
                                        <p:tgtEl>
                                          <p:spTgt spid="19"/>
                                        </p:tgtEl>
                                        <p:attrNameLst>
                                          <p:attrName>ppt_x</p:attrName>
                                          <p:attrName>ppt_y</p:attrName>
                                        </p:attrNameLst>
                                      </p:cBhvr>
                                      <p:rCtr x="-13472" y="-5833"/>
                                    </p:animMotion>
                                  </p:childTnLst>
                                </p:cTn>
                              </p:par>
                              <p:par>
                                <p:cTn id="82" presetID="42" presetClass="path" presetSubtype="0" accel="50000" decel="50000" fill="hold" grpId="1" nodeType="withEffect">
                                  <p:stCondLst>
                                    <p:cond delay="0"/>
                                  </p:stCondLst>
                                  <p:childTnLst>
                                    <p:animMotion origin="layout" path="M -2.5E-6 -4.44444E-6 L 0.52292 -0.19699 " pathEditMode="relative" rAng="0" ptsTypes="AA">
                                      <p:cBhvr>
                                        <p:cTn id="83" dur="2000" fill="hold"/>
                                        <p:tgtEl>
                                          <p:spTgt spid="20"/>
                                        </p:tgtEl>
                                        <p:attrNameLst>
                                          <p:attrName>ppt_x</p:attrName>
                                          <p:attrName>ppt_y</p:attrName>
                                        </p:attrNameLst>
                                      </p:cBhvr>
                                      <p:rCtr x="26146" y="-9861"/>
                                    </p:animMotion>
                                  </p:childTnLst>
                                </p:cTn>
                              </p:par>
                              <p:par>
                                <p:cTn id="84" presetID="42" presetClass="path" presetSubtype="0" accel="50000" decel="50000" fill="hold" grpId="1" nodeType="withEffect">
                                  <p:stCondLst>
                                    <p:cond delay="0"/>
                                  </p:stCondLst>
                                  <p:childTnLst>
                                    <p:animMotion origin="layout" path="M 3.05556E-6 1.48148E-6 L -0.21771 0.05463 " pathEditMode="relative" rAng="0" ptsTypes="AA">
                                      <p:cBhvr>
                                        <p:cTn id="85" dur="2000" fill="hold"/>
                                        <p:tgtEl>
                                          <p:spTgt spid="21"/>
                                        </p:tgtEl>
                                        <p:attrNameLst>
                                          <p:attrName>ppt_x</p:attrName>
                                          <p:attrName>ppt_y</p:attrName>
                                        </p:attrNameLst>
                                      </p:cBhvr>
                                      <p:rCtr x="-10885" y="2731"/>
                                    </p:animMotion>
                                  </p:childTnLst>
                                </p:cTn>
                              </p:par>
                              <p:par>
                                <p:cTn id="86" presetID="42" presetClass="path" presetSubtype="0" accel="50000" decel="50000" fill="hold" grpId="1" nodeType="withEffect">
                                  <p:stCondLst>
                                    <p:cond delay="0"/>
                                  </p:stCondLst>
                                  <p:childTnLst>
                                    <p:animMotion origin="layout" path="M 4.16667E-6 -1.11111E-6 L -0.38125 0.3338 " pathEditMode="relative" rAng="0" ptsTypes="AA">
                                      <p:cBhvr>
                                        <p:cTn id="87" dur="2000" fill="hold"/>
                                        <p:tgtEl>
                                          <p:spTgt spid="22"/>
                                        </p:tgtEl>
                                        <p:attrNameLst>
                                          <p:attrName>ppt_x</p:attrName>
                                          <p:attrName>ppt_y</p:attrName>
                                        </p:attrNameLst>
                                      </p:cBhvr>
                                      <p:rCtr x="-19062" y="16690"/>
                                    </p:animMotion>
                                  </p:childTnLst>
                                </p:cTn>
                              </p:par>
                              <p:par>
                                <p:cTn id="88" presetID="42" presetClass="path" presetSubtype="0" accel="50000" decel="50000" fill="hold" grpId="1" nodeType="withEffect">
                                  <p:stCondLst>
                                    <p:cond delay="0"/>
                                  </p:stCondLst>
                                  <p:childTnLst>
                                    <p:animMotion origin="layout" path="M -4.16667E-6 -3.7037E-6 L 0.41615 0.2544 " pathEditMode="relative" rAng="0" ptsTypes="AA">
                                      <p:cBhvr>
                                        <p:cTn id="89" dur="2000" fill="hold"/>
                                        <p:tgtEl>
                                          <p:spTgt spid="23"/>
                                        </p:tgtEl>
                                        <p:attrNameLst>
                                          <p:attrName>ppt_x</p:attrName>
                                          <p:attrName>ppt_y</p:attrName>
                                        </p:attrNameLst>
                                      </p:cBhvr>
                                      <p:rCtr x="20799" y="12708"/>
                                    </p:animMotion>
                                  </p:childTnLst>
                                </p:cTn>
                              </p:par>
                              <p:par>
                                <p:cTn id="90" presetID="42" presetClass="path" presetSubtype="0" accel="50000" decel="50000" fill="hold" grpId="1" nodeType="withEffect">
                                  <p:stCondLst>
                                    <p:cond delay="0"/>
                                  </p:stCondLst>
                                  <p:childTnLst>
                                    <p:animMotion origin="layout" path="M -2.77778E-6 -4.81481E-6 L 0.31979 -0.17777 " pathEditMode="relative" rAng="0" ptsTypes="AA">
                                      <p:cBhvr>
                                        <p:cTn id="91" dur="2000" fill="hold"/>
                                        <p:tgtEl>
                                          <p:spTgt spid="24"/>
                                        </p:tgtEl>
                                        <p:attrNameLst>
                                          <p:attrName>ppt_x</p:attrName>
                                          <p:attrName>ppt_y</p:attrName>
                                        </p:attrNameLst>
                                      </p:cBhvr>
                                      <p:rCtr x="15990" y="-8889"/>
                                    </p:animMotion>
                                  </p:childTnLst>
                                </p:cTn>
                              </p:par>
                              <p:par>
                                <p:cTn id="92" presetID="42" presetClass="path" presetSubtype="0" accel="50000" decel="50000" fill="hold" grpId="1" nodeType="withEffect">
                                  <p:stCondLst>
                                    <p:cond delay="0"/>
                                  </p:stCondLst>
                                  <p:childTnLst>
                                    <p:animMotion origin="layout" path="M 5.55556E-7 2.22222E-6 L 0.09705 -0.09861 " pathEditMode="relative" rAng="0" ptsTypes="AA">
                                      <p:cBhvr>
                                        <p:cTn id="93" dur="2000" fill="hold"/>
                                        <p:tgtEl>
                                          <p:spTgt spid="25"/>
                                        </p:tgtEl>
                                        <p:attrNameLst>
                                          <p:attrName>ppt_x</p:attrName>
                                          <p:attrName>ppt_y</p:attrName>
                                        </p:attrNameLst>
                                      </p:cBhvr>
                                      <p:rCtr x="4844" y="-4931"/>
                                    </p:animMotion>
                                  </p:childTnLst>
                                </p:cTn>
                              </p:par>
                              <p:par>
                                <p:cTn id="94" presetID="42" presetClass="path" presetSubtype="0" accel="50000" decel="50000" fill="hold" grpId="1" nodeType="withEffect">
                                  <p:stCondLst>
                                    <p:cond delay="0"/>
                                  </p:stCondLst>
                                  <p:childTnLst>
                                    <p:animMotion origin="layout" path="M 4.44444E-6 -1.48148E-6 L 0.69461 -0.8243 " pathEditMode="relative" rAng="0" ptsTypes="AA">
                                      <p:cBhvr>
                                        <p:cTn id="95" dur="2000" fill="hold"/>
                                        <p:tgtEl>
                                          <p:spTgt spid="26"/>
                                        </p:tgtEl>
                                        <p:attrNameLst>
                                          <p:attrName>ppt_x</p:attrName>
                                          <p:attrName>ppt_y</p:attrName>
                                        </p:attrNameLst>
                                      </p:cBhvr>
                                      <p:rCtr x="34722" y="-41227"/>
                                    </p:animMotion>
                                  </p:childTnLst>
                                </p:cTn>
                              </p:par>
                              <p:par>
                                <p:cTn id="96" presetID="42" presetClass="path" presetSubtype="0" accel="50000" decel="50000" fill="hold" grpId="1" nodeType="withEffect">
                                  <p:stCondLst>
                                    <p:cond delay="0"/>
                                  </p:stCondLst>
                                  <p:childTnLst>
                                    <p:animMotion origin="layout" path="M 1.94444E-6 -2.96296E-6 L 0.51805 -0.74421 " pathEditMode="relative" rAng="0" ptsTypes="AA">
                                      <p:cBhvr>
                                        <p:cTn id="97" dur="2000" fill="hold"/>
                                        <p:tgtEl>
                                          <p:spTgt spid="27"/>
                                        </p:tgtEl>
                                        <p:attrNameLst>
                                          <p:attrName>ppt_x</p:attrName>
                                          <p:attrName>ppt_y</p:attrName>
                                        </p:attrNameLst>
                                      </p:cBhvr>
                                      <p:rCtr x="25903" y="-37222"/>
                                    </p:animMotion>
                                  </p:childTnLst>
                                </p:cTn>
                              </p:par>
                              <p:par>
                                <p:cTn id="98" presetID="42" presetClass="path" presetSubtype="0" accel="50000" decel="50000" fill="hold" grpId="1" nodeType="withEffect">
                                  <p:stCondLst>
                                    <p:cond delay="0"/>
                                  </p:stCondLst>
                                  <p:childTnLst>
                                    <p:animMotion origin="layout" path="M 2.77778E-6 -1.48148E-6 L 0.35607 -0.66412 " pathEditMode="relative" rAng="0" ptsTypes="AA">
                                      <p:cBhvr>
                                        <p:cTn id="99" dur="2000" fill="hold"/>
                                        <p:tgtEl>
                                          <p:spTgt spid="28"/>
                                        </p:tgtEl>
                                        <p:attrNameLst>
                                          <p:attrName>ppt_x</p:attrName>
                                          <p:attrName>ppt_y</p:attrName>
                                        </p:attrNameLst>
                                      </p:cBhvr>
                                      <p:rCtr x="17795" y="-33218"/>
                                    </p:animMotion>
                                  </p:childTnLst>
                                </p:cTn>
                              </p:par>
                              <p:par>
                                <p:cTn id="100" presetID="42" presetClass="path" presetSubtype="0" accel="50000" decel="50000" fill="hold" grpId="1" nodeType="withEffect">
                                  <p:stCondLst>
                                    <p:cond delay="0"/>
                                  </p:stCondLst>
                                  <p:childTnLst>
                                    <p:animMotion origin="layout" path="M -2.5E-6 -1.11111E-6 L -0.49166 -0.00023 " pathEditMode="relative" rAng="0" ptsTypes="AA">
                                      <p:cBhvr>
                                        <p:cTn id="101" dur="2000" fill="hold"/>
                                        <p:tgtEl>
                                          <p:spTgt spid="29"/>
                                        </p:tgtEl>
                                        <p:attrNameLst>
                                          <p:attrName>ppt_x</p:attrName>
                                          <p:attrName>ppt_y</p:attrName>
                                        </p:attrNameLst>
                                      </p:cBhvr>
                                      <p:rCtr x="-24583" y="-23"/>
                                    </p:animMotion>
                                  </p:childTnLst>
                                </p:cTn>
                              </p:par>
                              <p:par>
                                <p:cTn id="102" presetID="10" presetClass="exit" presetSubtype="0" fill="hold" grpId="1" nodeType="withEffect">
                                  <p:stCondLst>
                                    <p:cond delay="0"/>
                                  </p:stCondLst>
                                  <p:childTnLst>
                                    <p:animEffect transition="out" filter="fade">
                                      <p:cBhvr>
                                        <p:cTn id="103" dur="1250"/>
                                        <p:tgtEl>
                                          <p:spTgt spid="3074"/>
                                        </p:tgtEl>
                                      </p:cBhvr>
                                    </p:animEffect>
                                    <p:set>
                                      <p:cBhvr>
                                        <p:cTn id="104" dur="1" fill="hold">
                                          <p:stCondLst>
                                            <p:cond delay="1249"/>
                                          </p:stCondLst>
                                        </p:cTn>
                                        <p:tgtEl>
                                          <p:spTgt spid="3074"/>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33"/>
                                        </p:tgtEl>
                                      </p:cBhvr>
                                    </p:animEffect>
                                    <p:set>
                                      <p:cBhvr>
                                        <p:cTn id="107" dur="1" fill="hold">
                                          <p:stCondLst>
                                            <p:cond delay="499"/>
                                          </p:stCondLst>
                                        </p:cTn>
                                        <p:tgtEl>
                                          <p:spTgt spid="33"/>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34"/>
                                        </p:tgtEl>
                                      </p:cBhvr>
                                    </p:animEffect>
                                    <p:set>
                                      <p:cBhvr>
                                        <p:cTn id="110" dur="1" fill="hold">
                                          <p:stCondLst>
                                            <p:cond delay="499"/>
                                          </p:stCondLst>
                                        </p:cTn>
                                        <p:tgtEl>
                                          <p:spTgt spid="3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2" presetClass="entr" presetSubtype="1" fill="hold" grpId="0" nodeType="clickEffect">
                                  <p:stCondLst>
                                    <p:cond delay="0"/>
                                  </p:stCondLst>
                                  <p:childTnLst>
                                    <p:set>
                                      <p:cBhvr>
                                        <p:cTn id="114" dur="1" fill="hold">
                                          <p:stCondLst>
                                            <p:cond delay="0"/>
                                          </p:stCondLst>
                                        </p:cTn>
                                        <p:tgtEl>
                                          <p:spTgt spid="30"/>
                                        </p:tgtEl>
                                        <p:attrNameLst>
                                          <p:attrName>style.visibility</p:attrName>
                                        </p:attrNameLst>
                                      </p:cBhvr>
                                      <p:to>
                                        <p:strVal val="visible"/>
                                      </p:to>
                                    </p:set>
                                    <p:animEffect transition="in" filter="wipe(up)">
                                      <p:cBhvr>
                                        <p:cTn id="115" dur="500"/>
                                        <p:tgtEl>
                                          <p:spTgt spid="30"/>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wipe(left)">
                                      <p:cBhvr>
                                        <p:cTn id="120" dur="500"/>
                                        <p:tgtEl>
                                          <p:spTgt spid="31"/>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wipe(down)">
                                      <p:cBhvr>
                                        <p:cTn id="1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3" grpId="2"/>
      <p:bldP spid="3074" grpId="0"/>
      <p:bldP spid="3074" grpId="1"/>
      <p:bldP spid="14" grpId="0"/>
      <p:bldP spid="14" grpId="1"/>
      <p:bldP spid="15" grpId="0"/>
      <p:bldP spid="16" grpId="0"/>
      <p:bldP spid="16" grpId="1"/>
      <p:bldP spid="16" grpId="3"/>
      <p:bldP spid="17" grpId="0"/>
      <p:bldP spid="17" grpId="1"/>
      <p:bldP spid="18" grpId="0"/>
      <p:bldP spid="18" grpId="1"/>
      <p:bldP spid="19" grpId="0"/>
      <p:bldP spid="19" grpId="1"/>
      <p:bldP spid="20" grpId="0"/>
      <p:bldP spid="20" grpId="1"/>
      <p:bldP spid="21" grpId="0"/>
      <p:bldP spid="21" grpId="1"/>
      <p:bldP spid="21" grpId="3"/>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animBg="1"/>
      <p:bldP spid="31" grpId="0" animBg="1"/>
      <p:bldP spid="32" grpId="0" animBg="1"/>
      <p:bldP spid="34" grpId="0"/>
      <p:bldP spid="3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93B784-8C55-4845-8C39-48E4694A8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80733"/>
          </a:xfrm>
          <a:prstGeom prst="rect">
            <a:avLst/>
          </a:prstGeom>
        </p:spPr>
      </p:pic>
      <p:sp>
        <p:nvSpPr>
          <p:cNvPr id="4" name="Title 1">
            <a:extLst>
              <a:ext uri="{FF2B5EF4-FFF2-40B4-BE49-F238E27FC236}">
                <a16:creationId xmlns:a16="http://schemas.microsoft.com/office/drawing/2014/main" id="{EC12EDE8-BDB6-43A7-BB01-076D20742AB7}"/>
              </a:ext>
            </a:extLst>
          </p:cNvPr>
          <p:cNvSpPr txBox="1">
            <a:spLocks/>
          </p:cNvSpPr>
          <p:nvPr/>
        </p:nvSpPr>
        <p:spPr>
          <a:xfrm>
            <a:off x="3915204" y="3688372"/>
            <a:ext cx="1761146" cy="6757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Watch</a:t>
            </a:r>
          </a:p>
        </p:txBody>
      </p:sp>
      <p:sp>
        <p:nvSpPr>
          <p:cNvPr id="5" name="Title 1">
            <a:extLst>
              <a:ext uri="{FF2B5EF4-FFF2-40B4-BE49-F238E27FC236}">
                <a16:creationId xmlns:a16="http://schemas.microsoft.com/office/drawing/2014/main" id="{E16E7081-F837-448F-A278-F06621F6BC9A}"/>
              </a:ext>
            </a:extLst>
          </p:cNvPr>
          <p:cNvSpPr txBox="1">
            <a:spLocks/>
          </p:cNvSpPr>
          <p:nvPr/>
        </p:nvSpPr>
        <p:spPr>
          <a:xfrm>
            <a:off x="3056855" y="4265185"/>
            <a:ext cx="3144469" cy="6757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that you may</a:t>
            </a:r>
          </a:p>
        </p:txBody>
      </p:sp>
      <p:sp>
        <p:nvSpPr>
          <p:cNvPr id="6" name="Title 1">
            <a:extLst>
              <a:ext uri="{FF2B5EF4-FFF2-40B4-BE49-F238E27FC236}">
                <a16:creationId xmlns:a16="http://schemas.microsoft.com/office/drawing/2014/main" id="{6FC508F1-0308-4D7D-81EE-0206C31E172C}"/>
              </a:ext>
            </a:extLst>
          </p:cNvPr>
          <p:cNvSpPr txBox="1">
            <a:spLocks/>
          </p:cNvSpPr>
          <p:nvPr/>
        </p:nvSpPr>
        <p:spPr>
          <a:xfrm>
            <a:off x="2747962" y="4825511"/>
            <a:ext cx="4806461" cy="7109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escape all these things</a:t>
            </a:r>
          </a:p>
        </p:txBody>
      </p:sp>
      <p:sp>
        <p:nvSpPr>
          <p:cNvPr id="7" name="Title 1">
            <a:extLst>
              <a:ext uri="{FF2B5EF4-FFF2-40B4-BE49-F238E27FC236}">
                <a16:creationId xmlns:a16="http://schemas.microsoft.com/office/drawing/2014/main" id="{7BBEC833-60F3-4821-AB2D-B1F8E1C92174}"/>
              </a:ext>
            </a:extLst>
          </p:cNvPr>
          <p:cNvSpPr txBox="1">
            <a:spLocks/>
          </p:cNvSpPr>
          <p:nvPr/>
        </p:nvSpPr>
        <p:spPr>
          <a:xfrm>
            <a:off x="2023329" y="178411"/>
            <a:ext cx="2386846" cy="7460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take heed</a:t>
            </a:r>
          </a:p>
        </p:txBody>
      </p:sp>
      <p:sp>
        <p:nvSpPr>
          <p:cNvPr id="3074" name="Rectangle 2"/>
          <p:cNvSpPr>
            <a:spLocks noGrp="1" noChangeArrowheads="1"/>
          </p:cNvSpPr>
          <p:nvPr>
            <p:ph type="title"/>
          </p:nvPr>
        </p:nvSpPr>
        <p:spPr>
          <a:xfrm>
            <a:off x="419100" y="291546"/>
            <a:ext cx="83058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take heed to yourselves, lest      your hearts be weighed down with carousing, drunkenness, and cares of this life, and that Day come on you unexpectedly. For it will come as a snare on all those who dwell on the face of the whole earth. Watch therefore, and pray always that you may be counted worthy to escape all these things that will come to pass, and to stand before the Son of Man."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21:34-36 </a:t>
            </a:r>
          </a:p>
        </p:txBody>
      </p:sp>
      <p:sp>
        <p:nvSpPr>
          <p:cNvPr id="21" name="Rectangle 2">
            <a:extLst>
              <a:ext uri="{FF2B5EF4-FFF2-40B4-BE49-F238E27FC236}">
                <a16:creationId xmlns:a16="http://schemas.microsoft.com/office/drawing/2014/main" id="{E99C4D14-4B3C-400E-BFEF-0819D827BDAF}"/>
              </a:ext>
            </a:extLst>
          </p:cNvPr>
          <p:cNvSpPr txBox="1">
            <a:spLocks noChangeArrowheads="1"/>
          </p:cNvSpPr>
          <p:nvPr/>
        </p:nvSpPr>
        <p:spPr bwMode="auto">
          <a:xfrm>
            <a:off x="1979500" y="150177"/>
            <a:ext cx="245472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take heed</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EAA56B3C-460E-4DD2-8C74-7BAE3D75E6F9}"/>
              </a:ext>
            </a:extLst>
          </p:cNvPr>
          <p:cNvSpPr txBox="1">
            <a:spLocks noChangeArrowheads="1"/>
          </p:cNvSpPr>
          <p:nvPr/>
        </p:nvSpPr>
        <p:spPr bwMode="auto">
          <a:xfrm>
            <a:off x="3978388" y="3660662"/>
            <a:ext cx="1616778" cy="700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Watch</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C5CD61EE-2CFF-422A-9E4D-3895E778B2B1}"/>
              </a:ext>
            </a:extLst>
          </p:cNvPr>
          <p:cNvSpPr txBox="1">
            <a:spLocks noChangeArrowheads="1"/>
          </p:cNvSpPr>
          <p:nvPr/>
        </p:nvSpPr>
        <p:spPr bwMode="auto">
          <a:xfrm>
            <a:off x="3141209" y="4211570"/>
            <a:ext cx="29992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that you may</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1983626D-0FA0-48D8-9483-35F5A986623C}"/>
              </a:ext>
            </a:extLst>
          </p:cNvPr>
          <p:cNvSpPr txBox="1">
            <a:spLocks noChangeArrowheads="1"/>
          </p:cNvSpPr>
          <p:nvPr/>
        </p:nvSpPr>
        <p:spPr bwMode="auto">
          <a:xfrm>
            <a:off x="2697617" y="4792254"/>
            <a:ext cx="489312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escape all these things</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25F81D74-ADDA-420A-8FBE-2EADDACFF197}"/>
              </a:ext>
            </a:extLst>
          </p:cNvPr>
          <p:cNvSpPr txBox="1">
            <a:spLocks noChangeArrowheads="1"/>
          </p:cNvSpPr>
          <p:nvPr/>
        </p:nvSpPr>
        <p:spPr bwMode="auto">
          <a:xfrm>
            <a:off x="419100" y="289719"/>
            <a:ext cx="83058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"But take heed to yourselves, lest      your hearts be weighed down with carousing, drunkenness, and cares of this life, and that Day come on you unexpectedly. For </a:t>
            </a:r>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it will come as a snare on all those who dwell on the face of the whole earth</a:t>
            </a:r>
            <a:r>
              <a:rPr lang="en-US" altLang="en-US" sz="3800" b="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Watch therefore, and pray always that you may be counted worthy to escape all these things that will come to pass, and to stand before the Son of Man." </a:t>
            </a:r>
            <a:r>
              <a:rPr lang="en-US" altLang="en-US" sz="3200" b="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Luke 21:34-36 </a:t>
            </a:r>
          </a:p>
        </p:txBody>
      </p:sp>
      <p:sp>
        <p:nvSpPr>
          <p:cNvPr id="18" name="Title 1">
            <a:extLst>
              <a:ext uri="{FF2B5EF4-FFF2-40B4-BE49-F238E27FC236}">
                <a16:creationId xmlns:a16="http://schemas.microsoft.com/office/drawing/2014/main" id="{51C92F55-8F91-4CD7-8192-DF9E5C6B8107}"/>
              </a:ext>
            </a:extLst>
          </p:cNvPr>
          <p:cNvSpPr txBox="1">
            <a:spLocks/>
          </p:cNvSpPr>
          <p:nvPr/>
        </p:nvSpPr>
        <p:spPr>
          <a:xfrm>
            <a:off x="4438906" y="3091120"/>
            <a:ext cx="1000898" cy="687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ear</a:t>
            </a:r>
          </a:p>
        </p:txBody>
      </p:sp>
      <p:sp>
        <p:nvSpPr>
          <p:cNvPr id="9" name="Rectangle 2">
            <a:extLst>
              <a:ext uri="{FF2B5EF4-FFF2-40B4-BE49-F238E27FC236}">
                <a16:creationId xmlns:a16="http://schemas.microsoft.com/office/drawing/2014/main" id="{678FB68F-6CA4-41D0-BD48-FA0D2100FBE4}"/>
              </a:ext>
            </a:extLst>
          </p:cNvPr>
          <p:cNvSpPr txBox="1">
            <a:spLocks noChangeArrowheads="1"/>
          </p:cNvSpPr>
          <p:nvPr/>
        </p:nvSpPr>
        <p:spPr bwMode="auto">
          <a:xfrm>
            <a:off x="2919924" y="1946827"/>
            <a:ext cx="482948"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n</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E0CEE58F-42B8-41FF-A5A8-6E5C6279C989}"/>
              </a:ext>
            </a:extLst>
          </p:cNvPr>
          <p:cNvSpPr txBox="1">
            <a:spLocks noChangeArrowheads="1"/>
          </p:cNvSpPr>
          <p:nvPr/>
        </p:nvSpPr>
        <p:spPr bwMode="auto">
          <a:xfrm>
            <a:off x="2183731" y="787222"/>
            <a:ext cx="100193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ear</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8B8D1377-C539-4444-B247-85A712B98DEF}"/>
              </a:ext>
            </a:extLst>
          </p:cNvPr>
          <p:cNvSpPr txBox="1">
            <a:spLocks noChangeArrowheads="1"/>
          </p:cNvSpPr>
          <p:nvPr/>
        </p:nvSpPr>
        <p:spPr bwMode="auto">
          <a:xfrm>
            <a:off x="3906532" y="783360"/>
            <a:ext cx="3337358"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weighed down</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5E26FBA5-ED08-426A-852E-9489FE170BE6}"/>
              </a:ext>
            </a:extLst>
          </p:cNvPr>
          <p:cNvSpPr txBox="1">
            <a:spLocks noChangeArrowheads="1"/>
          </p:cNvSpPr>
          <p:nvPr/>
        </p:nvSpPr>
        <p:spPr bwMode="auto">
          <a:xfrm>
            <a:off x="711478" y="1370821"/>
            <a:ext cx="223657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carousing</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6115EADD-F09E-42E3-A067-851C45C505FE}"/>
              </a:ext>
            </a:extLst>
          </p:cNvPr>
          <p:cNvSpPr txBox="1">
            <a:spLocks noChangeArrowheads="1"/>
          </p:cNvSpPr>
          <p:nvPr/>
        </p:nvSpPr>
        <p:spPr bwMode="auto">
          <a:xfrm>
            <a:off x="2915160" y="1370821"/>
            <a:ext cx="2806018"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drunkenness</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768D35B3-B164-4F0E-B3FF-304087EE9959}"/>
              </a:ext>
            </a:extLst>
          </p:cNvPr>
          <p:cNvSpPr txBox="1">
            <a:spLocks noChangeArrowheads="1"/>
          </p:cNvSpPr>
          <p:nvPr/>
        </p:nvSpPr>
        <p:spPr bwMode="auto">
          <a:xfrm>
            <a:off x="6509045" y="1369920"/>
            <a:ext cx="195340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cares of</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B84CB776-32BF-4F48-86BA-7A41480B0978}"/>
              </a:ext>
            </a:extLst>
          </p:cNvPr>
          <p:cNvSpPr txBox="1">
            <a:spLocks noChangeArrowheads="1"/>
          </p:cNvSpPr>
          <p:nvPr/>
        </p:nvSpPr>
        <p:spPr bwMode="auto">
          <a:xfrm>
            <a:off x="885369" y="1949208"/>
            <a:ext cx="1866905"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this life</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C64F0456-D165-4576-8356-DCD8F40C5E0B}"/>
              </a:ext>
            </a:extLst>
          </p:cNvPr>
          <p:cNvSpPr txBox="1">
            <a:spLocks noChangeArrowheads="1"/>
          </p:cNvSpPr>
          <p:nvPr/>
        </p:nvSpPr>
        <p:spPr bwMode="auto">
          <a:xfrm>
            <a:off x="5548184" y="3768811"/>
            <a:ext cx="3459892" cy="2508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weighed down</a:t>
            </a:r>
          </a:p>
          <a:p>
            <a:pPr eaLnBrk="1" hangingPunct="1"/>
            <a:r>
              <a:rPr lang="en-US" altLang="en-US" sz="38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drunkenness</a:t>
            </a:r>
          </a:p>
          <a:p>
            <a:pPr eaLnBrk="1" hangingPunct="1"/>
            <a:r>
              <a:rPr lang="en-US" altLang="en-US" sz="38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carousing</a:t>
            </a:r>
          </a:p>
          <a:p>
            <a:pPr eaLnBrk="1" hangingPunct="1"/>
            <a:r>
              <a:rPr lang="en-US" altLang="en-US" sz="38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cares of this life</a:t>
            </a:r>
          </a:p>
        </p:txBody>
      </p:sp>
      <p:sp>
        <p:nvSpPr>
          <p:cNvPr id="25" name="Rectangle 2">
            <a:extLst>
              <a:ext uri="{FF2B5EF4-FFF2-40B4-BE49-F238E27FC236}">
                <a16:creationId xmlns:a16="http://schemas.microsoft.com/office/drawing/2014/main" id="{1754E526-41E1-46D1-B1EA-39725C801CFA}"/>
              </a:ext>
            </a:extLst>
          </p:cNvPr>
          <p:cNvSpPr txBox="1">
            <a:spLocks noChangeArrowheads="1"/>
          </p:cNvSpPr>
          <p:nvPr/>
        </p:nvSpPr>
        <p:spPr bwMode="auto">
          <a:xfrm>
            <a:off x="4428352" y="3068059"/>
            <a:ext cx="1014927" cy="700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ear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9" name="TextBox 18">
            <a:extLst>
              <a:ext uri="{FF2B5EF4-FFF2-40B4-BE49-F238E27FC236}">
                <a16:creationId xmlns:a16="http://schemas.microsoft.com/office/drawing/2014/main" id="{6C67D3C9-78C8-4B62-8E12-23F0E6E2EE57}"/>
              </a:ext>
            </a:extLst>
          </p:cNvPr>
          <p:cNvSpPr txBox="1"/>
          <p:nvPr/>
        </p:nvSpPr>
        <p:spPr>
          <a:xfrm>
            <a:off x="3637503" y="1778558"/>
            <a:ext cx="4290646" cy="1107996"/>
          </a:xfrm>
          <a:prstGeom prst="rect">
            <a:avLst/>
          </a:prstGeom>
          <a:noFill/>
        </p:spPr>
        <p:txBody>
          <a:bodyPr wrap="square" rtlCol="0">
            <a:spAutoFit/>
            <a:scene3d>
              <a:camera prst="orthographicFront"/>
              <a:lightRig rig="threePt" dir="t"/>
            </a:scene3d>
            <a:sp3d extrusionH="57150" contourW="12700">
              <a:bevelT w="38100" h="38100"/>
              <a:contourClr>
                <a:srgbClr val="FCE8AF"/>
              </a:contourClr>
            </a:sp3d>
          </a:bodyPr>
          <a:lstStyle/>
          <a:p>
            <a:pPr algn="ctr"/>
            <a:r>
              <a:rPr lang="en-US" sz="6600" b="1" dirty="0">
                <a:solidFill>
                  <a:srgbClr val="FF0000"/>
                </a:solidFill>
                <a:effectLst>
                  <a:glow rad="101600">
                    <a:schemeClr val="tx1"/>
                  </a:glow>
                </a:effectLst>
                <a:latin typeface="Stencil" panose="040409050D0802020404" pitchFamily="82" charset="0"/>
              </a:rPr>
              <a:t>WARNING</a:t>
            </a:r>
            <a:endParaRPr lang="en-US" sz="2800" b="1" dirty="0">
              <a:solidFill>
                <a:srgbClr val="FF0000"/>
              </a:solidFill>
              <a:effectLst>
                <a:glow rad="101600">
                  <a:schemeClr val="tx1"/>
                </a:glow>
              </a:effectLst>
              <a:latin typeface="Stencil" panose="040409050D0802020404" pitchFamily="82" charset="0"/>
            </a:endParaRPr>
          </a:p>
        </p:txBody>
      </p:sp>
      <p:sp>
        <p:nvSpPr>
          <p:cNvPr id="8" name="Rectangle 2" hidden="1">
            <a:extLst>
              <a:ext uri="{FF2B5EF4-FFF2-40B4-BE49-F238E27FC236}">
                <a16:creationId xmlns:a16="http://schemas.microsoft.com/office/drawing/2014/main" id="{624A17B8-82E8-42FA-A787-8AAE3D79E919}"/>
              </a:ext>
            </a:extLst>
          </p:cNvPr>
          <p:cNvSpPr txBox="1">
            <a:spLocks noChangeArrowheads="1"/>
          </p:cNvSpPr>
          <p:nvPr/>
        </p:nvSpPr>
        <p:spPr bwMode="auto">
          <a:xfrm>
            <a:off x="4047863" y="3104693"/>
            <a:ext cx="147962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near</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4417059"/>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18" presetClass="emph" presetSubtype="0" fill="hold" grpId="1" nodeType="withEffect">
                                  <p:stCondLst>
                                    <p:cond delay="0"/>
                                  </p:stCondLst>
                                  <p:childTnLst>
                                    <p:set>
                                      <p:cBhvr override="childStyle">
                                        <p:cTn id="14" dur="500" fill="hold"/>
                                        <p:tgtEl>
                                          <p:spTgt spid="7"/>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0"/>
                                  </p:stCondLst>
                                  <p:childTnLst>
                                    <p:set>
                                      <p:cBhvr override="childStyle">
                                        <p:cTn id="24" dur="500" fill="hold"/>
                                        <p:tgtEl>
                                          <p:spTgt spid="4"/>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22" presetClass="entr" presetSubtype="8" fill="hold" grpId="0" nodeType="withEffect">
                                  <p:stCondLst>
                                    <p:cond delay="40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par>
                                <p:cTn id="31" presetID="18" presetClass="emph" presetSubtype="0" fill="hold" grpId="1" nodeType="withEffect">
                                  <p:stCondLst>
                                    <p:cond delay="400"/>
                                  </p:stCondLst>
                                  <p:childTnLst>
                                    <p:set>
                                      <p:cBhvr override="childStyle">
                                        <p:cTn id="32" dur="500" fill="hold"/>
                                        <p:tgtEl>
                                          <p:spTgt spid="5"/>
                                        </p:tgtEl>
                                        <p:attrNameLst>
                                          <p:attrName>style.textDecorationUnderline</p:attrName>
                                        </p:attrNameLst>
                                      </p:cBhvr>
                                      <p:to>
                                        <p:strVal val="true"/>
                                      </p:to>
                                    </p:set>
                                  </p:childTnLst>
                                </p:cTn>
                              </p:par>
                              <p:par>
                                <p:cTn id="33" presetID="22" presetClass="entr" presetSubtype="8" fill="hold" grpId="0" nodeType="withEffect">
                                  <p:stCondLst>
                                    <p:cond delay="40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par>
                                <p:cTn id="36" presetID="22" presetClass="entr" presetSubtype="8" fill="hold" grpId="0" nodeType="withEffect">
                                  <p:stCondLst>
                                    <p:cond delay="80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18" presetClass="emph" presetSubtype="0" fill="hold" grpId="1" nodeType="withEffect">
                                  <p:stCondLst>
                                    <p:cond delay="800"/>
                                  </p:stCondLst>
                                  <p:childTnLst>
                                    <p:set>
                                      <p:cBhvr override="childStyle">
                                        <p:cTn id="40" dur="500" fill="hold"/>
                                        <p:tgtEl>
                                          <p:spTgt spid="6"/>
                                        </p:tgtEl>
                                        <p:attrNameLst>
                                          <p:attrName>style.textDecorationUnderline</p:attrName>
                                        </p:attrNameLst>
                                      </p:cBhvr>
                                      <p:to>
                                        <p:strVal val="true"/>
                                      </p:to>
                                    </p:set>
                                  </p:childTnLst>
                                </p:cTn>
                              </p:par>
                              <p:par>
                                <p:cTn id="41" presetID="22" presetClass="entr" presetSubtype="8" fill="hold" grpId="0" nodeType="withEffect">
                                  <p:stCondLst>
                                    <p:cond delay="80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0" presetClass="entr" presetSubtype="0" fill="hold" grpId="0" nodeType="clickEffect">
                                  <p:stCondLst>
                                    <p:cond delay="250"/>
                                  </p:stCondLst>
                                  <p:childTnLst>
                                    <p:set>
                                      <p:cBhvr>
                                        <p:cTn id="47" dur="1" fill="hold">
                                          <p:stCondLst>
                                            <p:cond delay="0"/>
                                          </p:stCondLst>
                                        </p:cTn>
                                        <p:tgtEl>
                                          <p:spTgt spid="19"/>
                                        </p:tgtEl>
                                        <p:attrNameLst>
                                          <p:attrName>style.visibility</p:attrName>
                                        </p:attrNameLst>
                                      </p:cBhvr>
                                      <p:to>
                                        <p:strVal val="visible"/>
                                      </p:to>
                                    </p:set>
                                    <p:animEffect transition="in" filter="dissolve">
                                      <p:cBhvr>
                                        <p:cTn id="48" dur="500">
                                          <p:stCondLst>
                                            <p:cond delay="0"/>
                                          </p:stCondLst>
                                        </p:cTn>
                                        <p:tgtEl>
                                          <p:spTgt spid="19"/>
                                        </p:tgtEl>
                                      </p:cBhvr>
                                    </p:animEffect>
                                    <p:anim to="" calcmode="lin" valueType="num">
                                      <p:cBhvr>
                                        <p:cTn id="49"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19"/>
                                        </p:tgtEl>
                                        <p:attrNameLst>
                                          <p:attrName>ppt_h</p:attrName>
                                        </p:attrNameLst>
                                      </p:cBhvr>
                                      <p:tavLst>
                                        <p:tav tm="0">
                                          <p:val>
                                            <p:strVal val="#ppt_h*4"/>
                                          </p:val>
                                        </p:tav>
                                        <p:tav tm="100000">
                                          <p:val>
                                            <p:strVal val="#ppt_h"/>
                                          </p:val>
                                        </p:tav>
                                      </p:tavLst>
                                    </p:anim>
                                  </p:childTnLst>
                                </p:cTn>
                              </p:par>
                              <p:par>
                                <p:cTn id="51" presetID="10"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25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250"/>
                                        <p:tgtEl>
                                          <p:spTgt spid="9"/>
                                        </p:tgtEl>
                                      </p:cBhvr>
                                    </p:animEffect>
                                  </p:childTnLst>
                                </p:cTn>
                              </p:par>
                              <p:par>
                                <p:cTn id="59" presetID="10" presetClass="entr" presetSubtype="0" fill="hold" grpId="0" nodeType="withEffect">
                                  <p:stCondLst>
                                    <p:cond delay="25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250"/>
                                        <p:tgtEl>
                                          <p:spTgt spid="10"/>
                                        </p:tgtEl>
                                      </p:cBhvr>
                                    </p:animEffect>
                                  </p:childTnLst>
                                </p:cTn>
                              </p:par>
                              <p:par>
                                <p:cTn id="62" presetID="10" presetClass="entr" presetSubtype="0" fill="hold" grpId="0" nodeType="withEffect">
                                  <p:stCondLst>
                                    <p:cond delay="25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250"/>
                                        <p:tgtEl>
                                          <p:spTgt spid="11"/>
                                        </p:tgtEl>
                                      </p:cBhvr>
                                    </p:animEffect>
                                  </p:childTnLst>
                                </p:cTn>
                              </p:par>
                              <p:par>
                                <p:cTn id="65" presetID="10" presetClass="entr" presetSubtype="0" fill="hold" grpId="0" nodeType="withEffect">
                                  <p:stCondLst>
                                    <p:cond delay="25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250"/>
                                        <p:tgtEl>
                                          <p:spTgt spid="13"/>
                                        </p:tgtEl>
                                      </p:cBhvr>
                                    </p:animEffect>
                                  </p:childTnLst>
                                </p:cTn>
                              </p:par>
                              <p:par>
                                <p:cTn id="68" presetID="10" presetClass="entr" presetSubtype="0" fill="hold" grpId="0" nodeType="withEffect">
                                  <p:stCondLst>
                                    <p:cond delay="25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250"/>
                                        <p:tgtEl>
                                          <p:spTgt spid="14"/>
                                        </p:tgtEl>
                                      </p:cBhvr>
                                    </p:animEffect>
                                  </p:childTnLst>
                                </p:cTn>
                              </p:par>
                              <p:par>
                                <p:cTn id="71" presetID="10" presetClass="entr" presetSubtype="0" fill="hold" grpId="0" nodeType="withEffect">
                                  <p:stCondLst>
                                    <p:cond delay="25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250"/>
                                        <p:tgtEl>
                                          <p:spTgt spid="15"/>
                                        </p:tgtEl>
                                      </p:cBhvr>
                                    </p:animEffect>
                                  </p:childTnLst>
                                </p:cTn>
                              </p:par>
                              <p:par>
                                <p:cTn id="74" presetID="10" presetClass="entr" presetSubtype="0" fill="hold" grpId="0" nodeType="withEffect">
                                  <p:stCondLst>
                                    <p:cond delay="25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250"/>
                                        <p:tgtEl>
                                          <p:spTgt spid="16"/>
                                        </p:tgtEl>
                                      </p:cBhvr>
                                    </p:animEffect>
                                  </p:childTnLst>
                                </p:cTn>
                              </p:par>
                              <p:par>
                                <p:cTn id="77" presetID="6" presetClass="emph" presetSubtype="0" fill="hold" grpId="2" nodeType="withEffect">
                                  <p:stCondLst>
                                    <p:cond delay="250"/>
                                  </p:stCondLst>
                                  <p:childTnLst>
                                    <p:animScale>
                                      <p:cBhvr>
                                        <p:cTn id="78" dur="2000" fill="hold"/>
                                        <p:tgtEl>
                                          <p:spTgt spid="10"/>
                                        </p:tgtEl>
                                      </p:cBhvr>
                                      <p:by x="112000" y="112000"/>
                                    </p:animScale>
                                  </p:childTnLst>
                                </p:cTn>
                              </p:par>
                              <p:par>
                                <p:cTn id="79" presetID="6" presetClass="emph" presetSubtype="0" fill="hold" grpId="2" nodeType="withEffect">
                                  <p:stCondLst>
                                    <p:cond delay="250"/>
                                  </p:stCondLst>
                                  <p:childTnLst>
                                    <p:animScale>
                                      <p:cBhvr>
                                        <p:cTn id="80" dur="2000" fill="hold"/>
                                        <p:tgtEl>
                                          <p:spTgt spid="9"/>
                                        </p:tgtEl>
                                      </p:cBhvr>
                                      <p:by x="112000" y="112000"/>
                                    </p:animScale>
                                  </p:childTnLst>
                                </p:cTn>
                              </p:par>
                              <p:par>
                                <p:cTn id="81" presetID="42" presetClass="path" presetSubtype="0" accel="50000" decel="50000" fill="hold" grpId="1" nodeType="withEffect">
                                  <p:stCondLst>
                                    <p:cond delay="250"/>
                                  </p:stCondLst>
                                  <p:childTnLst>
                                    <p:animMotion origin="layout" path="M 2.77778E-7 4.44444E-6 L 0.13681 0.17013 " pathEditMode="relative" rAng="0" ptsTypes="AA">
                                      <p:cBhvr>
                                        <p:cTn id="82" dur="2000" fill="hold"/>
                                        <p:tgtEl>
                                          <p:spTgt spid="9"/>
                                        </p:tgtEl>
                                        <p:attrNameLst>
                                          <p:attrName>ppt_x</p:attrName>
                                          <p:attrName>ppt_y</p:attrName>
                                        </p:attrNameLst>
                                      </p:cBhvr>
                                      <p:rCtr x="6840" y="8495"/>
                                    </p:animMotion>
                                  </p:childTnLst>
                                </p:cTn>
                              </p:par>
                              <p:par>
                                <p:cTn id="83" presetID="42" presetClass="path" presetSubtype="0" accel="50000" decel="50000" fill="hold" grpId="1" nodeType="withEffect">
                                  <p:stCondLst>
                                    <p:cond delay="250"/>
                                  </p:stCondLst>
                                  <p:childTnLst>
                                    <p:animMotion origin="layout" path="M 3.61111E-6 -2.59259E-6 L 0.24618 0.33935 " pathEditMode="relative" rAng="0" ptsTypes="AA">
                                      <p:cBhvr>
                                        <p:cTn id="84" dur="2000" fill="hold"/>
                                        <p:tgtEl>
                                          <p:spTgt spid="10"/>
                                        </p:tgtEl>
                                        <p:attrNameLst>
                                          <p:attrName>ppt_x</p:attrName>
                                          <p:attrName>ppt_y</p:attrName>
                                        </p:attrNameLst>
                                      </p:cBhvr>
                                      <p:rCtr x="12309" y="16968"/>
                                    </p:animMotion>
                                  </p:childTnLst>
                                </p:cTn>
                              </p:par>
                              <p:par>
                                <p:cTn id="85" presetID="42" presetClass="path" presetSubtype="0" accel="50000" decel="50000" fill="hold" grpId="1" nodeType="withEffect">
                                  <p:stCondLst>
                                    <p:cond delay="250"/>
                                  </p:stCondLst>
                                  <p:childTnLst>
                                    <p:animMotion origin="layout" path="M -2.22222E-6 3.7037E-7 L 0.18629 0.44491 " pathEditMode="relative" rAng="0" ptsTypes="AA">
                                      <p:cBhvr>
                                        <p:cTn id="86" dur="2000" fill="hold"/>
                                        <p:tgtEl>
                                          <p:spTgt spid="11"/>
                                        </p:tgtEl>
                                        <p:attrNameLst>
                                          <p:attrName>ppt_x</p:attrName>
                                          <p:attrName>ppt_y</p:attrName>
                                        </p:attrNameLst>
                                      </p:cBhvr>
                                      <p:rCtr x="9306" y="22245"/>
                                    </p:animMotion>
                                  </p:childTnLst>
                                </p:cTn>
                              </p:par>
                              <p:par>
                                <p:cTn id="87" presetID="42" presetClass="path" presetSubtype="0" accel="50000" decel="50000" fill="hold" grpId="1" nodeType="withEffect">
                                  <p:stCondLst>
                                    <p:cond delay="250"/>
                                  </p:stCondLst>
                                  <p:childTnLst>
                                    <p:animMotion origin="layout" path="M 0 2.22222E-6 L 0.59601 0.52824 " pathEditMode="relative" rAng="0" ptsTypes="AA">
                                      <p:cBhvr>
                                        <p:cTn id="88" dur="2000" fill="hold"/>
                                        <p:tgtEl>
                                          <p:spTgt spid="13"/>
                                        </p:tgtEl>
                                        <p:attrNameLst>
                                          <p:attrName>ppt_x</p:attrName>
                                          <p:attrName>ppt_y</p:attrName>
                                        </p:attrNameLst>
                                      </p:cBhvr>
                                      <p:rCtr x="29792" y="26412"/>
                                    </p:animMotion>
                                  </p:childTnLst>
                                </p:cTn>
                              </p:par>
                              <p:par>
                                <p:cTn id="89" presetID="42" presetClass="path" presetSubtype="0" accel="50000" decel="50000" fill="hold" grpId="1" nodeType="withEffect">
                                  <p:stCondLst>
                                    <p:cond delay="250"/>
                                  </p:stCondLst>
                                  <p:childTnLst>
                                    <p:animMotion origin="layout" path="M -2.22222E-6 2.22222E-6 L 0.32448 0.44375 " pathEditMode="relative" rAng="0" ptsTypes="AA">
                                      <p:cBhvr>
                                        <p:cTn id="90" dur="2000" fill="hold"/>
                                        <p:tgtEl>
                                          <p:spTgt spid="14"/>
                                        </p:tgtEl>
                                        <p:attrNameLst>
                                          <p:attrName>ppt_x</p:attrName>
                                          <p:attrName>ppt_y</p:attrName>
                                        </p:attrNameLst>
                                      </p:cBhvr>
                                      <p:rCtr x="16215" y="22176"/>
                                    </p:animMotion>
                                  </p:childTnLst>
                                </p:cTn>
                              </p:par>
                              <p:par>
                                <p:cTn id="91" presetID="42" presetClass="path" presetSubtype="0" accel="50000" decel="50000" fill="hold" grpId="1" nodeType="withEffect">
                                  <p:stCondLst>
                                    <p:cond delay="250"/>
                                  </p:stCondLst>
                                  <p:childTnLst>
                                    <p:animMotion origin="layout" path="M 3.61111E-6 3.7037E-6 L -0.10955 0.61273 " pathEditMode="relative" rAng="0" ptsTypes="AA">
                                      <p:cBhvr>
                                        <p:cTn id="92" dur="2000" fill="hold"/>
                                        <p:tgtEl>
                                          <p:spTgt spid="15"/>
                                        </p:tgtEl>
                                        <p:attrNameLst>
                                          <p:attrName>ppt_x</p:attrName>
                                          <p:attrName>ppt_y</p:attrName>
                                        </p:attrNameLst>
                                      </p:cBhvr>
                                      <p:rCtr x="-5486" y="30625"/>
                                    </p:animMotion>
                                  </p:childTnLst>
                                </p:cTn>
                              </p:par>
                              <p:par>
                                <p:cTn id="93" presetID="42" presetClass="path" presetSubtype="0" accel="50000" decel="50000" fill="hold" grpId="1" nodeType="withEffect">
                                  <p:stCondLst>
                                    <p:cond delay="250"/>
                                  </p:stCondLst>
                                  <p:childTnLst>
                                    <p:animMotion origin="layout" path="M 1.66667E-6 2.96296E-6 L 0.68837 0.52824 " pathEditMode="relative" rAng="0" ptsTypes="AA">
                                      <p:cBhvr>
                                        <p:cTn id="94" dur="2000" fill="hold"/>
                                        <p:tgtEl>
                                          <p:spTgt spid="16"/>
                                        </p:tgtEl>
                                        <p:attrNameLst>
                                          <p:attrName>ppt_x</p:attrName>
                                          <p:attrName>ppt_y</p:attrName>
                                        </p:attrNameLst>
                                      </p:cBhvr>
                                      <p:rCtr x="34410" y="26412"/>
                                    </p:animMotion>
                                  </p:childTnLst>
                                </p:cTn>
                              </p:par>
                              <p:par>
                                <p:cTn id="95" presetID="10" presetClass="exit" presetSubtype="0" fill="hold" grpId="1" nodeType="withEffect">
                                  <p:stCondLst>
                                    <p:cond delay="250"/>
                                  </p:stCondLst>
                                  <p:childTnLst>
                                    <p:animEffect transition="out" filter="fade">
                                      <p:cBhvr>
                                        <p:cTn id="96" dur="1250"/>
                                        <p:tgtEl>
                                          <p:spTgt spid="20"/>
                                        </p:tgtEl>
                                      </p:cBhvr>
                                    </p:animEffect>
                                    <p:set>
                                      <p:cBhvr>
                                        <p:cTn id="97" dur="1" fill="hold">
                                          <p:stCondLst>
                                            <p:cond delay="1249"/>
                                          </p:stCondLst>
                                        </p:cTn>
                                        <p:tgtEl>
                                          <p:spTgt spid="2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250"/>
                                        <p:tgtEl>
                                          <p:spTgt spid="3074"/>
                                        </p:tgtEl>
                                      </p:cBhvr>
                                    </p:animEffect>
                                    <p:set>
                                      <p:cBhvr>
                                        <p:cTn id="100" dur="1" fill="hold">
                                          <p:stCondLst>
                                            <p:cond delay="1249"/>
                                          </p:stCondLst>
                                        </p:cTn>
                                        <p:tgtEl>
                                          <p:spTgt spid="3074"/>
                                        </p:tgtEl>
                                        <p:attrNameLst>
                                          <p:attrName>style.visibility</p:attrName>
                                        </p:attrNameLst>
                                      </p:cBhvr>
                                      <p:to>
                                        <p:strVal val="hidden"/>
                                      </p:to>
                                    </p:set>
                                  </p:childTnLst>
                                </p:cTn>
                              </p:par>
                              <p:par>
                                <p:cTn id="101" presetID="10" presetClass="exit" presetSubtype="0" fill="hold" grpId="2" nodeType="withEffect">
                                  <p:stCondLst>
                                    <p:cond delay="250"/>
                                  </p:stCondLst>
                                  <p:childTnLst>
                                    <p:animEffect transition="out" filter="fade">
                                      <p:cBhvr>
                                        <p:cTn id="102" dur="500"/>
                                        <p:tgtEl>
                                          <p:spTgt spid="6"/>
                                        </p:tgtEl>
                                      </p:cBhvr>
                                    </p:animEffect>
                                    <p:set>
                                      <p:cBhvr>
                                        <p:cTn id="103" dur="1" fill="hold">
                                          <p:stCondLst>
                                            <p:cond delay="499"/>
                                          </p:stCondLst>
                                        </p:cTn>
                                        <p:tgtEl>
                                          <p:spTgt spid="6"/>
                                        </p:tgtEl>
                                        <p:attrNameLst>
                                          <p:attrName>style.visibility</p:attrName>
                                        </p:attrNameLst>
                                      </p:cBhvr>
                                      <p:to>
                                        <p:strVal val="hidden"/>
                                      </p:to>
                                    </p:set>
                                  </p:childTnLst>
                                </p:cTn>
                              </p:par>
                              <p:par>
                                <p:cTn id="104" presetID="10" presetClass="exit" presetSubtype="0" fill="hold" grpId="2" nodeType="withEffect">
                                  <p:stCondLst>
                                    <p:cond delay="250"/>
                                  </p:stCondLst>
                                  <p:childTnLst>
                                    <p:animEffect transition="out" filter="fade">
                                      <p:cBhvr>
                                        <p:cTn id="105" dur="500"/>
                                        <p:tgtEl>
                                          <p:spTgt spid="7"/>
                                        </p:tgtEl>
                                      </p:cBhvr>
                                    </p:animEffect>
                                    <p:set>
                                      <p:cBhvr>
                                        <p:cTn id="106" dur="1" fill="hold">
                                          <p:stCondLst>
                                            <p:cond delay="499"/>
                                          </p:stCondLst>
                                        </p:cTn>
                                        <p:tgtEl>
                                          <p:spTgt spid="7"/>
                                        </p:tgtEl>
                                        <p:attrNameLst>
                                          <p:attrName>style.visibility</p:attrName>
                                        </p:attrNameLst>
                                      </p:cBhvr>
                                      <p:to>
                                        <p:strVal val="hidden"/>
                                      </p:to>
                                    </p:set>
                                  </p:childTnLst>
                                </p:cTn>
                              </p:par>
                              <p:par>
                                <p:cTn id="107" presetID="10" presetClass="exit" presetSubtype="0" fill="hold" grpId="2" nodeType="withEffect">
                                  <p:stCondLst>
                                    <p:cond delay="250"/>
                                  </p:stCondLst>
                                  <p:childTnLst>
                                    <p:animEffect transition="out" filter="fade">
                                      <p:cBhvr>
                                        <p:cTn id="108" dur="500"/>
                                        <p:tgtEl>
                                          <p:spTgt spid="4"/>
                                        </p:tgtEl>
                                      </p:cBhvr>
                                    </p:animEffect>
                                    <p:set>
                                      <p:cBhvr>
                                        <p:cTn id="109" dur="1" fill="hold">
                                          <p:stCondLst>
                                            <p:cond delay="499"/>
                                          </p:stCondLst>
                                        </p:cTn>
                                        <p:tgtEl>
                                          <p:spTgt spid="4"/>
                                        </p:tgtEl>
                                        <p:attrNameLst>
                                          <p:attrName>style.visibility</p:attrName>
                                        </p:attrNameLst>
                                      </p:cBhvr>
                                      <p:to>
                                        <p:strVal val="hidden"/>
                                      </p:to>
                                    </p:set>
                                  </p:childTnLst>
                                </p:cTn>
                              </p:par>
                              <p:par>
                                <p:cTn id="110" presetID="10" presetClass="exit" presetSubtype="0" fill="hold" grpId="2" nodeType="withEffect">
                                  <p:stCondLst>
                                    <p:cond delay="250"/>
                                  </p:stCondLst>
                                  <p:childTnLst>
                                    <p:animEffect transition="out" filter="fade">
                                      <p:cBhvr>
                                        <p:cTn id="111" dur="500"/>
                                        <p:tgtEl>
                                          <p:spTgt spid="5"/>
                                        </p:tgtEl>
                                      </p:cBhvr>
                                    </p:animEffect>
                                    <p:set>
                                      <p:cBhvr>
                                        <p:cTn id="112" dur="1" fill="hold">
                                          <p:stCondLst>
                                            <p:cond delay="499"/>
                                          </p:stCondLst>
                                        </p:cTn>
                                        <p:tgtEl>
                                          <p:spTgt spid="5"/>
                                        </p:tgtEl>
                                        <p:attrNameLst>
                                          <p:attrName>style.visibility</p:attrName>
                                        </p:attrNameLst>
                                      </p:cBhvr>
                                      <p:to>
                                        <p:strVal val="hidden"/>
                                      </p:to>
                                    </p:set>
                                  </p:childTnLst>
                                </p:cTn>
                              </p:par>
                              <p:par>
                                <p:cTn id="113" presetID="10" presetClass="exit" presetSubtype="0" fill="hold" grpId="1" nodeType="withEffect">
                                  <p:stCondLst>
                                    <p:cond delay="250"/>
                                  </p:stCondLst>
                                  <p:childTnLst>
                                    <p:animEffect transition="out" filter="fade">
                                      <p:cBhvr>
                                        <p:cTn id="114" dur="500"/>
                                        <p:tgtEl>
                                          <p:spTgt spid="21"/>
                                        </p:tgtEl>
                                      </p:cBhvr>
                                    </p:animEffect>
                                    <p:set>
                                      <p:cBhvr>
                                        <p:cTn id="115" dur="1" fill="hold">
                                          <p:stCondLst>
                                            <p:cond delay="499"/>
                                          </p:stCondLst>
                                        </p:cTn>
                                        <p:tgtEl>
                                          <p:spTgt spid="21"/>
                                        </p:tgtEl>
                                        <p:attrNameLst>
                                          <p:attrName>style.visibility</p:attrName>
                                        </p:attrNameLst>
                                      </p:cBhvr>
                                      <p:to>
                                        <p:strVal val="hidden"/>
                                      </p:to>
                                    </p:set>
                                  </p:childTnLst>
                                </p:cTn>
                              </p:par>
                              <p:par>
                                <p:cTn id="116" presetID="10" presetClass="exit" presetSubtype="0" fill="hold" grpId="1" nodeType="withEffect">
                                  <p:stCondLst>
                                    <p:cond delay="250"/>
                                  </p:stCondLst>
                                  <p:childTnLst>
                                    <p:animEffect transition="out" filter="fade">
                                      <p:cBhvr>
                                        <p:cTn id="117" dur="500"/>
                                        <p:tgtEl>
                                          <p:spTgt spid="22"/>
                                        </p:tgtEl>
                                      </p:cBhvr>
                                    </p:animEffect>
                                    <p:set>
                                      <p:cBhvr>
                                        <p:cTn id="118" dur="1" fill="hold">
                                          <p:stCondLst>
                                            <p:cond delay="499"/>
                                          </p:stCondLst>
                                        </p:cTn>
                                        <p:tgtEl>
                                          <p:spTgt spid="22"/>
                                        </p:tgtEl>
                                        <p:attrNameLst>
                                          <p:attrName>style.visibility</p:attrName>
                                        </p:attrNameLst>
                                      </p:cBhvr>
                                      <p:to>
                                        <p:strVal val="hidden"/>
                                      </p:to>
                                    </p:set>
                                  </p:childTnLst>
                                </p:cTn>
                              </p:par>
                              <p:par>
                                <p:cTn id="119" presetID="10" presetClass="exit" presetSubtype="0" fill="hold" grpId="1" nodeType="withEffect">
                                  <p:stCondLst>
                                    <p:cond delay="250"/>
                                  </p:stCondLst>
                                  <p:childTnLst>
                                    <p:animEffect transition="out" filter="fade">
                                      <p:cBhvr>
                                        <p:cTn id="120" dur="500"/>
                                        <p:tgtEl>
                                          <p:spTgt spid="23"/>
                                        </p:tgtEl>
                                      </p:cBhvr>
                                    </p:animEffect>
                                    <p:set>
                                      <p:cBhvr>
                                        <p:cTn id="121" dur="1" fill="hold">
                                          <p:stCondLst>
                                            <p:cond delay="499"/>
                                          </p:stCondLst>
                                        </p:cTn>
                                        <p:tgtEl>
                                          <p:spTgt spid="23"/>
                                        </p:tgtEl>
                                        <p:attrNameLst>
                                          <p:attrName>style.visibility</p:attrName>
                                        </p:attrNameLst>
                                      </p:cBhvr>
                                      <p:to>
                                        <p:strVal val="hidden"/>
                                      </p:to>
                                    </p:set>
                                  </p:childTnLst>
                                </p:cTn>
                              </p:par>
                              <p:par>
                                <p:cTn id="122" presetID="10" presetClass="exit" presetSubtype="0" fill="hold" grpId="1" nodeType="withEffect">
                                  <p:stCondLst>
                                    <p:cond delay="250"/>
                                  </p:stCondLst>
                                  <p:childTnLst>
                                    <p:animEffect transition="out" filter="fade">
                                      <p:cBhvr>
                                        <p:cTn id="123" dur="500"/>
                                        <p:tgtEl>
                                          <p:spTgt spid="24"/>
                                        </p:tgtEl>
                                      </p:cBhvr>
                                    </p:animEffect>
                                    <p:set>
                                      <p:cBhvr>
                                        <p:cTn id="124" dur="1" fill="hold">
                                          <p:stCondLst>
                                            <p:cond delay="499"/>
                                          </p:stCondLst>
                                        </p:cTn>
                                        <p:tgtEl>
                                          <p:spTgt spid="24"/>
                                        </p:tgtEl>
                                        <p:attrNameLst>
                                          <p:attrName>style.visibility</p:attrName>
                                        </p:attrNameLst>
                                      </p:cBhvr>
                                      <p:to>
                                        <p:strVal val="hidden"/>
                                      </p:to>
                                    </p:set>
                                  </p:childTnLst>
                                </p:cTn>
                              </p:par>
                              <p:par>
                                <p:cTn id="125" presetID="0" presetClass="exit" presetSubtype="0" fill="hold" grpId="1" nodeType="withEffect">
                                  <p:stCondLst>
                                    <p:cond delay="250"/>
                                  </p:stCondLst>
                                  <p:childTnLst>
                                    <p:set>
                                      <p:cBhvr>
                                        <p:cTn id="126" dur="1" fill="hold">
                                          <p:stCondLst>
                                            <p:cond delay="999"/>
                                          </p:stCondLst>
                                        </p:cTn>
                                        <p:tgtEl>
                                          <p:spTgt spid="19"/>
                                        </p:tgtEl>
                                        <p:attrNameLst>
                                          <p:attrName>style.visibility</p:attrName>
                                        </p:attrNameLst>
                                      </p:cBhvr>
                                      <p:to>
                                        <p:strVal val="hidden"/>
                                      </p:to>
                                    </p:set>
                                    <p:animEffect transition="out" filter="dissolve">
                                      <p:cBhvr>
                                        <p:cTn id="127" dur="1000">
                                          <p:stCondLst>
                                            <p:cond delay="0"/>
                                          </p:stCondLst>
                                        </p:cTn>
                                        <p:tgtEl>
                                          <p:spTgt spid="19"/>
                                        </p:tgtEl>
                                      </p:cBhvr>
                                    </p:animEffect>
                                    <p:anim to="" calcmode="lin" valueType="num">
                                      <p:cBhvr>
                                        <p:cTn id="128" dur="1000" fill="hold">
                                          <p:stCondLst>
                                            <p:cond delay="0"/>
                                          </p:stCondLst>
                                        </p:cTn>
                                        <p:tgtEl>
                                          <p:spTgt spid="19"/>
                                        </p:tgtEl>
                                        <p:attrNameLst>
                                          <p:attrName>ppt_w</p:attrName>
                                        </p:attrNameLst>
                                      </p:cBhvr>
                                      <p:tavLst>
                                        <p:tav tm="0">
                                          <p:val>
                                            <p:strVal val="#ppt_w"/>
                                          </p:val>
                                        </p:tav>
                                        <p:tav tm="100000">
                                          <p:val>
                                            <p:strVal val="#ppt_w*4"/>
                                          </p:val>
                                        </p:tav>
                                      </p:tavLst>
                                    </p:anim>
                                    <p:anim to="" calcmode="lin" valueType="num">
                                      <p:cBhvr>
                                        <p:cTn id="129" dur="1000" fill="hold">
                                          <p:stCondLst>
                                            <p:cond delay="0"/>
                                          </p:stCondLst>
                                        </p:cTn>
                                        <p:tgtEl>
                                          <p:spTgt spid="19"/>
                                        </p:tgtEl>
                                        <p:attrNameLst>
                                          <p:attrName>ppt_h</p:attrName>
                                        </p:attrNameLst>
                                      </p:cBhvr>
                                      <p:tavLst>
                                        <p:tav tm="0">
                                          <p:val>
                                            <p:strVal val="#ppt_h"/>
                                          </p:val>
                                        </p:tav>
                                        <p:tav tm="100000">
                                          <p:val>
                                            <p:strVal val="#ppt_h*4"/>
                                          </p:val>
                                        </p:tav>
                                      </p:tavLst>
                                    </p:anim>
                                  </p:childTnLst>
                                </p:cTn>
                              </p:par>
                              <p:par>
                                <p:cTn id="130" presetID="42" presetClass="path" presetSubtype="0" accel="50000" decel="50000" fill="hold" grpId="2" nodeType="withEffect">
                                  <p:stCondLst>
                                    <p:cond delay="250"/>
                                  </p:stCondLst>
                                  <p:childTnLst>
                                    <p:animMotion origin="layout" path="M -1.66667E-6 3.7037E-6 L -0.12222 0.17199 " pathEditMode="relative" rAng="0" ptsTypes="AA">
                                      <p:cBhvr>
                                        <p:cTn id="131" dur="1000" fill="hold"/>
                                        <p:tgtEl>
                                          <p:spTgt spid="19"/>
                                        </p:tgtEl>
                                        <p:attrNameLst>
                                          <p:attrName>ppt_x</p:attrName>
                                          <p:attrName>ppt_y</p:attrName>
                                        </p:attrNameLst>
                                      </p:cBhvr>
                                      <p:rCtr x="-6111" y="8588"/>
                                    </p:animMotion>
                                  </p:childTnLst>
                                </p:cTn>
                              </p:par>
                            </p:childTnLst>
                          </p:cTn>
                        </p:par>
                        <p:par>
                          <p:cTn id="132" fill="hold">
                            <p:stCondLst>
                              <p:cond delay="2250"/>
                            </p:stCondLst>
                            <p:childTnLst>
                              <p:par>
                                <p:cTn id="133" presetID="10" presetClass="entr" presetSubtype="0" fill="hold" grpId="0" nodeType="after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fade">
                                      <p:cBhvr>
                                        <p:cTn id="135" dur="250"/>
                                        <p:tgtEl>
                                          <p:spTgt spid="17"/>
                                        </p:tgtEl>
                                      </p:cBhvr>
                                    </p:animEffect>
                                  </p:childTnLst>
                                </p:cTn>
                              </p:par>
                              <p:par>
                                <p:cTn id="136" presetID="10" presetClass="exit" presetSubtype="0" fill="hold" grpId="2" nodeType="withEffect">
                                  <p:stCondLst>
                                    <p:cond delay="0"/>
                                  </p:stCondLst>
                                  <p:childTnLst>
                                    <p:animEffect transition="out" filter="fade">
                                      <p:cBhvr>
                                        <p:cTn id="137" dur="500"/>
                                        <p:tgtEl>
                                          <p:spTgt spid="11"/>
                                        </p:tgtEl>
                                      </p:cBhvr>
                                    </p:animEffect>
                                    <p:set>
                                      <p:cBhvr>
                                        <p:cTn id="138" dur="1" fill="hold">
                                          <p:stCondLst>
                                            <p:cond delay="499"/>
                                          </p:stCondLst>
                                        </p:cTn>
                                        <p:tgtEl>
                                          <p:spTgt spid="11"/>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13"/>
                                        </p:tgtEl>
                                      </p:cBhvr>
                                    </p:animEffect>
                                    <p:set>
                                      <p:cBhvr>
                                        <p:cTn id="141" dur="1" fill="hold">
                                          <p:stCondLst>
                                            <p:cond delay="499"/>
                                          </p:stCondLst>
                                        </p:cTn>
                                        <p:tgtEl>
                                          <p:spTgt spid="13"/>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14"/>
                                        </p:tgtEl>
                                      </p:cBhvr>
                                    </p:animEffect>
                                    <p:set>
                                      <p:cBhvr>
                                        <p:cTn id="144" dur="1" fill="hold">
                                          <p:stCondLst>
                                            <p:cond delay="499"/>
                                          </p:stCondLst>
                                        </p:cTn>
                                        <p:tgtEl>
                                          <p:spTgt spid="14"/>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15"/>
                                        </p:tgtEl>
                                      </p:cBhvr>
                                    </p:animEffect>
                                    <p:set>
                                      <p:cBhvr>
                                        <p:cTn id="147" dur="1" fill="hold">
                                          <p:stCondLst>
                                            <p:cond delay="499"/>
                                          </p:stCondLst>
                                        </p:cTn>
                                        <p:tgtEl>
                                          <p:spTgt spid="15"/>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500"/>
                                        <p:tgtEl>
                                          <p:spTgt spid="16"/>
                                        </p:tgtEl>
                                      </p:cBhvr>
                                    </p:animEffect>
                                    <p:set>
                                      <p:cBhvr>
                                        <p:cTn id="150" dur="1" fill="hold">
                                          <p:stCondLst>
                                            <p:cond delay="499"/>
                                          </p:stCondLst>
                                        </p:cTn>
                                        <p:tgtEl>
                                          <p:spTgt spid="16"/>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18"/>
                                        </p:tgtEl>
                                        <p:attrNameLst>
                                          <p:attrName>style.visibility</p:attrName>
                                        </p:attrNameLst>
                                      </p:cBhvr>
                                      <p:to>
                                        <p:strVal val="visible"/>
                                      </p:to>
                                    </p:set>
                                    <p:animEffect transition="in" filter="wipe(left)">
                                      <p:cBhvr>
                                        <p:cTn id="155" dur="500"/>
                                        <p:tgtEl>
                                          <p:spTgt spid="18"/>
                                        </p:tgtEl>
                                      </p:cBhvr>
                                    </p:animEffect>
                                  </p:childTnLst>
                                </p:cTn>
                              </p:par>
                              <p:par>
                                <p:cTn id="156" presetID="18" presetClass="emph" presetSubtype="0" fill="hold" grpId="1" nodeType="withEffect">
                                  <p:stCondLst>
                                    <p:cond delay="0"/>
                                  </p:stCondLst>
                                  <p:childTnLst>
                                    <p:set>
                                      <p:cBhvr override="childStyle">
                                        <p:cTn id="157" dur="500" fill="hold"/>
                                        <p:tgtEl>
                                          <p:spTgt spid="18"/>
                                        </p:tgtEl>
                                        <p:attrNameLst>
                                          <p:attrName>style.textDecorationUnderline</p:attrName>
                                        </p:attrNameLst>
                                      </p:cBhvr>
                                      <p:to>
                                        <p:strVal val="true"/>
                                      </p:to>
                                    </p:set>
                                  </p:childTnLst>
                                </p:cTn>
                              </p:par>
                              <p:par>
                                <p:cTn id="158" presetID="22" presetClass="entr" presetSubtype="8" fill="hold" grpId="0" nodeType="withEffect">
                                  <p:stCondLst>
                                    <p:cond delay="0"/>
                                  </p:stCondLst>
                                  <p:childTnLst>
                                    <p:set>
                                      <p:cBhvr>
                                        <p:cTn id="159" dur="1" fill="hold">
                                          <p:stCondLst>
                                            <p:cond delay="0"/>
                                          </p:stCondLst>
                                        </p:cTn>
                                        <p:tgtEl>
                                          <p:spTgt spid="25"/>
                                        </p:tgtEl>
                                        <p:attrNameLst>
                                          <p:attrName>style.visibility</p:attrName>
                                        </p:attrNameLst>
                                      </p:cBhvr>
                                      <p:to>
                                        <p:strVal val="visible"/>
                                      </p:to>
                                    </p:set>
                                    <p:animEffect transition="in" filter="wipe(left)">
                                      <p:cBhvr>
                                        <p:cTn id="160" dur="500"/>
                                        <p:tgtEl>
                                          <p:spTgt spid="25"/>
                                        </p:tgtEl>
                                      </p:cBhvr>
                                    </p:animEffect>
                                  </p:childTnLst>
                                </p:cTn>
                              </p:par>
                            </p:childTnLst>
                          </p:cTn>
                        </p:par>
                      </p:childTnLst>
                    </p:cTn>
                  </p:par>
                  <p:par>
                    <p:cTn id="161" fill="hold">
                      <p:stCondLst>
                        <p:cond delay="indefinite"/>
                      </p:stCondLst>
                      <p:childTnLst>
                        <p:par>
                          <p:cTn id="162" fill="hold">
                            <p:stCondLst>
                              <p:cond delay="0"/>
                            </p:stCondLst>
                            <p:childTnLst>
                              <p:par>
                                <p:cTn id="163" presetID="17" presetClass="exit" presetSubtype="4" fill="hold" grpId="1" nodeType="clickEffect">
                                  <p:stCondLst>
                                    <p:cond delay="200"/>
                                  </p:stCondLst>
                                  <p:childTnLst>
                                    <p:anim calcmode="lin" valueType="num">
                                      <p:cBhvr>
                                        <p:cTn id="164" dur="500"/>
                                        <p:tgtEl>
                                          <p:spTgt spid="17"/>
                                        </p:tgtEl>
                                        <p:attrNameLst>
                                          <p:attrName>ppt_x</p:attrName>
                                        </p:attrNameLst>
                                      </p:cBhvr>
                                      <p:tavLst>
                                        <p:tav tm="0">
                                          <p:val>
                                            <p:strVal val="ppt_x"/>
                                          </p:val>
                                        </p:tav>
                                        <p:tav tm="100000">
                                          <p:val>
                                            <p:strVal val="ppt_x"/>
                                          </p:val>
                                        </p:tav>
                                      </p:tavLst>
                                    </p:anim>
                                    <p:anim calcmode="lin" valueType="num">
                                      <p:cBhvr>
                                        <p:cTn id="165" dur="500"/>
                                        <p:tgtEl>
                                          <p:spTgt spid="17"/>
                                        </p:tgtEl>
                                        <p:attrNameLst>
                                          <p:attrName>ppt_y</p:attrName>
                                        </p:attrNameLst>
                                      </p:cBhvr>
                                      <p:tavLst>
                                        <p:tav tm="0">
                                          <p:val>
                                            <p:strVal val="ppt_y"/>
                                          </p:val>
                                        </p:tav>
                                        <p:tav tm="100000">
                                          <p:val>
                                            <p:strVal val="ppt_y+ppt_h/2"/>
                                          </p:val>
                                        </p:tav>
                                      </p:tavLst>
                                    </p:anim>
                                    <p:anim calcmode="lin" valueType="num">
                                      <p:cBhvr>
                                        <p:cTn id="166" dur="500"/>
                                        <p:tgtEl>
                                          <p:spTgt spid="17"/>
                                        </p:tgtEl>
                                        <p:attrNameLst>
                                          <p:attrName>ppt_w</p:attrName>
                                        </p:attrNameLst>
                                      </p:cBhvr>
                                      <p:tavLst>
                                        <p:tav tm="0">
                                          <p:val>
                                            <p:strVal val="ppt_w"/>
                                          </p:val>
                                        </p:tav>
                                        <p:tav tm="100000">
                                          <p:val>
                                            <p:strVal val="ppt_w"/>
                                          </p:val>
                                        </p:tav>
                                      </p:tavLst>
                                    </p:anim>
                                    <p:anim calcmode="lin" valueType="num">
                                      <p:cBhvr>
                                        <p:cTn id="167" dur="500"/>
                                        <p:tgtEl>
                                          <p:spTgt spid="17"/>
                                        </p:tgtEl>
                                        <p:attrNameLst>
                                          <p:attrName>ppt_h</p:attrName>
                                        </p:attrNameLst>
                                      </p:cBhvr>
                                      <p:tavLst>
                                        <p:tav tm="0">
                                          <p:val>
                                            <p:strVal val="ppt_h"/>
                                          </p:val>
                                        </p:tav>
                                        <p:tav tm="100000">
                                          <p:val>
                                            <p:fltVal val="0"/>
                                          </p:val>
                                        </p:tav>
                                      </p:tavLst>
                                    </p:anim>
                                    <p:set>
                                      <p:cBhvr>
                                        <p:cTn id="168" dur="1" fill="hold">
                                          <p:stCondLst>
                                            <p:cond delay="499"/>
                                          </p:stCondLst>
                                        </p:cTn>
                                        <p:tgtEl>
                                          <p:spTgt spid="17"/>
                                        </p:tgtEl>
                                        <p:attrNameLst>
                                          <p:attrName>style.visibility</p:attrName>
                                        </p:attrNameLst>
                                      </p:cBhvr>
                                      <p:to>
                                        <p:strVal val="hidden"/>
                                      </p:to>
                                    </p:set>
                                  </p:childTnLst>
                                </p:cTn>
                              </p:par>
                              <p:par>
                                <p:cTn id="169" presetID="22" presetClass="exit" presetSubtype="8" fill="hold" grpId="2" nodeType="withEffect">
                                  <p:stCondLst>
                                    <p:cond delay="0"/>
                                  </p:stCondLst>
                                  <p:childTnLst>
                                    <p:animEffect transition="out" filter="wipe(left)">
                                      <p:cBhvr>
                                        <p:cTn id="170" dur="500"/>
                                        <p:tgtEl>
                                          <p:spTgt spid="18"/>
                                        </p:tgtEl>
                                      </p:cBhvr>
                                    </p:animEffect>
                                    <p:set>
                                      <p:cBhvr>
                                        <p:cTn id="171" dur="1" fill="hold">
                                          <p:stCondLst>
                                            <p:cond delay="499"/>
                                          </p:stCondLst>
                                        </p:cTn>
                                        <p:tgtEl>
                                          <p:spTgt spid="18"/>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25"/>
                                        </p:tgtEl>
                                      </p:cBhvr>
                                    </p:animEffect>
                                    <p:set>
                                      <p:cBhvr>
                                        <p:cTn id="174"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7" grpId="0"/>
      <p:bldP spid="7" grpId="1"/>
      <p:bldP spid="7" grpId="2"/>
      <p:bldP spid="3074" grpId="0"/>
      <p:bldP spid="3074" grpId="1"/>
      <p:bldP spid="21" grpId="0"/>
      <p:bldP spid="21" grpId="1"/>
      <p:bldP spid="22" grpId="0"/>
      <p:bldP spid="22" grpId="1"/>
      <p:bldP spid="23" grpId="0"/>
      <p:bldP spid="23" grpId="1"/>
      <p:bldP spid="24" grpId="0"/>
      <p:bldP spid="24" grpId="1"/>
      <p:bldP spid="20" grpId="0"/>
      <p:bldP spid="20" grpId="1"/>
      <p:bldP spid="18" grpId="0"/>
      <p:bldP spid="18" grpId="1"/>
      <p:bldP spid="18" grpId="2"/>
      <p:bldP spid="9" grpId="0"/>
      <p:bldP spid="9" grpId="1"/>
      <p:bldP spid="9" grpId="2"/>
      <p:bldP spid="10" grpId="0"/>
      <p:bldP spid="10" grpId="1"/>
      <p:bldP spid="10" grpId="2"/>
      <p:bldP spid="11" grpId="0"/>
      <p:bldP spid="11" grpId="1"/>
      <p:bldP spid="11"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25" grpId="0"/>
      <p:bldP spid="25" grpId="1"/>
      <p:bldP spid="19" grpId="0"/>
      <p:bldP spid="19" grpId="1"/>
      <p:bldP spid="19"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2173C8-003C-44A6-ABE0-E63A3E011B1B}"/>
              </a:ext>
            </a:extLst>
          </p:cNvPr>
          <p:cNvPicPr>
            <a:picLocks noChangeAspect="1"/>
          </p:cNvPicPr>
          <p:nvPr/>
        </p:nvPicPr>
        <p:blipFill rotWithShape="1">
          <a:blip r:embed="rId3">
            <a:extLst>
              <a:ext uri="{28A0092B-C50C-407E-A947-70E740481C1C}">
                <a14:useLocalDpi xmlns:a14="http://schemas.microsoft.com/office/drawing/2010/main" val="0"/>
              </a:ext>
            </a:extLst>
          </a:blip>
          <a:srcRect t="7236"/>
          <a:stretch/>
        </p:blipFill>
        <p:spPr>
          <a:xfrm>
            <a:off x="2105247" y="0"/>
            <a:ext cx="5076515" cy="6858000"/>
          </a:xfrm>
          <a:prstGeom prst="rect">
            <a:avLst/>
          </a:prstGeom>
        </p:spPr>
      </p:pic>
      <p:sp>
        <p:nvSpPr>
          <p:cNvPr id="4" name="Title 1">
            <a:extLst>
              <a:ext uri="{FF2B5EF4-FFF2-40B4-BE49-F238E27FC236}">
                <a16:creationId xmlns:a16="http://schemas.microsoft.com/office/drawing/2014/main" id="{C03BBB21-D0D1-4709-9A80-8BCED3166EAC}"/>
              </a:ext>
            </a:extLst>
          </p:cNvPr>
          <p:cNvSpPr txBox="1">
            <a:spLocks/>
          </p:cNvSpPr>
          <p:nvPr/>
        </p:nvSpPr>
        <p:spPr>
          <a:xfrm>
            <a:off x="1501772" y="1074761"/>
            <a:ext cx="6088971" cy="7129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but to us shame of face</a:t>
            </a:r>
          </a:p>
        </p:txBody>
      </p:sp>
      <p:sp>
        <p:nvSpPr>
          <p:cNvPr id="5" name="Title 1">
            <a:extLst>
              <a:ext uri="{FF2B5EF4-FFF2-40B4-BE49-F238E27FC236}">
                <a16:creationId xmlns:a16="http://schemas.microsoft.com/office/drawing/2014/main" id="{19F272BF-5493-4946-A3D7-05252421C0BE}"/>
              </a:ext>
            </a:extLst>
          </p:cNvPr>
          <p:cNvSpPr txBox="1">
            <a:spLocks/>
          </p:cNvSpPr>
          <p:nvPr/>
        </p:nvSpPr>
        <p:spPr>
          <a:xfrm>
            <a:off x="1276099" y="4997156"/>
            <a:ext cx="358090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unfaithfulness</a:t>
            </a:r>
          </a:p>
        </p:txBody>
      </p:sp>
      <p:sp>
        <p:nvSpPr>
          <p:cNvPr id="3074" name="Rectangle 2"/>
          <p:cNvSpPr>
            <a:spLocks noGrp="1" noChangeArrowheads="1"/>
          </p:cNvSpPr>
          <p:nvPr>
            <p:ph type="title"/>
          </p:nvPr>
        </p:nvSpPr>
        <p:spPr>
          <a:xfrm>
            <a:off x="381000" y="289719"/>
            <a:ext cx="83820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 Lord, righteousness belongs to You, but to us shame of face, as it is this day-to the men of Judah, to the inhabitants of Jerusalem and all Israel, those near and those far off in all the countries to which You have driven them, because of the unfaithfulness which they have committed against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Daniel 9:7 </a:t>
            </a:r>
          </a:p>
        </p:txBody>
      </p:sp>
      <p:sp>
        <p:nvSpPr>
          <p:cNvPr id="9" name="Rectangle 2">
            <a:extLst>
              <a:ext uri="{FF2B5EF4-FFF2-40B4-BE49-F238E27FC236}">
                <a16:creationId xmlns:a16="http://schemas.microsoft.com/office/drawing/2014/main" id="{51B7D3EC-AA0B-4ACF-A669-7E78AD1BFE8C}"/>
              </a:ext>
            </a:extLst>
          </p:cNvPr>
          <p:cNvSpPr txBox="1">
            <a:spLocks noChangeArrowheads="1"/>
          </p:cNvSpPr>
          <p:nvPr/>
        </p:nvSpPr>
        <p:spPr bwMode="auto">
          <a:xfrm>
            <a:off x="1634558" y="1036003"/>
            <a:ext cx="580752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but to us shame of face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50981D68-91DF-4614-B77E-ECB78C8DBCA3}"/>
              </a:ext>
            </a:extLst>
          </p:cNvPr>
          <p:cNvSpPr txBox="1">
            <a:spLocks noChangeArrowheads="1"/>
          </p:cNvSpPr>
          <p:nvPr/>
        </p:nvSpPr>
        <p:spPr bwMode="auto">
          <a:xfrm>
            <a:off x="1156947" y="5066438"/>
            <a:ext cx="37993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unfaithfulness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56FCF286-0172-45EF-B5F9-C148BA482873}"/>
              </a:ext>
            </a:extLst>
          </p:cNvPr>
          <p:cNvSpPr txBox="1">
            <a:spLocks noChangeArrowheads="1"/>
          </p:cNvSpPr>
          <p:nvPr/>
        </p:nvSpPr>
        <p:spPr bwMode="auto">
          <a:xfrm>
            <a:off x="3812838" y="1096009"/>
            <a:ext cx="3647698"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shame of face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2539405D-411D-4600-B020-F0298B46447E}"/>
              </a:ext>
            </a:extLst>
          </p:cNvPr>
          <p:cNvSpPr txBox="1">
            <a:spLocks noChangeArrowheads="1"/>
          </p:cNvSpPr>
          <p:nvPr/>
        </p:nvSpPr>
        <p:spPr bwMode="auto">
          <a:xfrm>
            <a:off x="4047863" y="3104693"/>
            <a:ext cx="1479622"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near</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A4C018B4-72CB-408D-B149-8C848AFC4582}"/>
              </a:ext>
            </a:extLst>
          </p:cNvPr>
          <p:cNvSpPr txBox="1">
            <a:spLocks noChangeArrowheads="1"/>
          </p:cNvSpPr>
          <p:nvPr/>
        </p:nvSpPr>
        <p:spPr bwMode="auto">
          <a:xfrm>
            <a:off x="743920" y="2275519"/>
            <a:ext cx="3647698"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shame of face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8466834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8"/>
                                        </p:tgtEl>
                                      </p:cBhvr>
                                    </p:animEffect>
                                    <p:set>
                                      <p:cBhvr>
                                        <p:cTn id="11" dur="1" fill="hold">
                                          <p:stCondLst>
                                            <p:cond delay="24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0"/>
                                  </p:stCondLst>
                                  <p:childTnLst>
                                    <p:set>
                                      <p:cBhvr override="childStyle">
                                        <p:cTn id="28" dur="500" fill="hold"/>
                                        <p:tgtEl>
                                          <p:spTgt spid="5"/>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50"/>
                                        <p:tgtEl>
                                          <p:spTgt spid="7"/>
                                        </p:tgtEl>
                                      </p:cBhvr>
                                    </p:animEffect>
                                  </p:childTnLst>
                                </p:cTn>
                              </p:par>
                              <p:par>
                                <p:cTn id="37" presetID="42" presetClass="path" presetSubtype="0" accel="50000" decel="50000" fill="hold" grpId="2" nodeType="withEffect">
                                  <p:stCondLst>
                                    <p:cond delay="0"/>
                                  </p:stCondLst>
                                  <p:childTnLst>
                                    <p:animMotion origin="layout" path="M -3.05556E-6 -1.48148E-6 L -0.33611 0.17199 " pathEditMode="relative" rAng="0" ptsTypes="AA">
                                      <p:cBhvr>
                                        <p:cTn id="38" dur="2000" fill="hold"/>
                                        <p:tgtEl>
                                          <p:spTgt spid="7"/>
                                        </p:tgtEl>
                                        <p:attrNameLst>
                                          <p:attrName>ppt_x</p:attrName>
                                          <p:attrName>ppt_y</p:attrName>
                                        </p:attrNameLst>
                                      </p:cBhvr>
                                      <p:rCtr x="-16806" y="8588"/>
                                    </p:animMotion>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9" grpId="0"/>
      <p:bldP spid="9" grpId="1"/>
      <p:bldP spid="10" grpId="0"/>
      <p:bldP spid="10" grpId="1"/>
      <p:bldP spid="7" grpId="0"/>
      <p:bldP spid="7" grpId="2"/>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20AFA7-B869-4A75-B3F7-89E03B585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FF549179-C93D-44BE-9396-0212151461B6}"/>
              </a:ext>
            </a:extLst>
          </p:cNvPr>
          <p:cNvSpPr txBox="1">
            <a:spLocks/>
          </p:cNvSpPr>
          <p:nvPr/>
        </p:nvSpPr>
        <p:spPr>
          <a:xfrm>
            <a:off x="1020418" y="3585229"/>
            <a:ext cx="6785112" cy="7364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we have sinned against Y</a:t>
            </a:r>
            <a:r>
              <a:rPr lang="en-US" sz="443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a:t>
            </a:r>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a:t>
            </a:r>
          </a:p>
        </p:txBody>
      </p:sp>
      <p:sp>
        <p:nvSpPr>
          <p:cNvPr id="3074" name="Rectangle 2"/>
          <p:cNvSpPr>
            <a:spLocks noGrp="1" noChangeArrowheads="1"/>
          </p:cNvSpPr>
          <p:nvPr>
            <p:ph type="title"/>
          </p:nvPr>
        </p:nvSpPr>
        <p:spPr>
          <a:xfrm>
            <a:off x="470262" y="1489166"/>
            <a:ext cx="8281851" cy="350395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 Lord, to us belongs                 shame of face, to our kings, our princes, and our fathers, because we have sinned against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Daniel 9:8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06E0A3A9-B8CD-4CD5-B7CE-7CFE72670D95}"/>
              </a:ext>
            </a:extLst>
          </p:cNvPr>
          <p:cNvSpPr txBox="1">
            <a:spLocks noChangeArrowheads="1"/>
          </p:cNvSpPr>
          <p:nvPr/>
        </p:nvSpPr>
        <p:spPr bwMode="auto">
          <a:xfrm>
            <a:off x="743920" y="2275519"/>
            <a:ext cx="3647698" cy="64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shame of face</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351A569F-0234-488D-AEC7-B59466384121}"/>
              </a:ext>
            </a:extLst>
          </p:cNvPr>
          <p:cNvSpPr txBox="1">
            <a:spLocks noChangeArrowheads="1"/>
          </p:cNvSpPr>
          <p:nvPr/>
        </p:nvSpPr>
        <p:spPr bwMode="auto">
          <a:xfrm>
            <a:off x="961069" y="3561652"/>
            <a:ext cx="690723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we have sinned against You</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48791821"/>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074" grpId="0"/>
      <p:bldP spid="4" grpId="1"/>
      <p:bldP spid="7"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3945</TotalTime>
  <Words>2593</Words>
  <Application>Microsoft Office PowerPoint</Application>
  <PresentationFormat>On-screen Show (4:3)</PresentationFormat>
  <Paragraphs>325</Paragraphs>
  <Slides>29</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Stencil</vt:lpstr>
      <vt:lpstr>Default Design</vt:lpstr>
      <vt:lpstr>PowerPoint Presentation</vt:lpstr>
      <vt:lpstr>PowerPoint Presentation</vt:lpstr>
      <vt:lpstr>As in water face reflects face,     So a man's heart reveals the man. — Proverbs 27:19 </vt:lpstr>
      <vt:lpstr>For it is the God who commanded light to shine out of darkness, who has shone in our hearts to give the light of the knowledge of the glory of God in the face of Jesus Christ. — 2nd Corinthians 4:6   </vt:lpstr>
      <vt:lpstr>Examine yourselves as to  whether you are in the faith.    Test yourselves. Do you not know yourselves, that Jesus Christ is in you? --unless indeed you are disqualified. — 2nd Corinthians 13:5 </vt:lpstr>
      <vt:lpstr>What shall we say then? Shall we continue in sin that grace may abound? Certainly not! How shall we who died to sin live any longer in it? Or do you not know that as many of us as were baptized into Christ Jesus were baptized into His death? Therefore we were buried with Him through baptism into death, that just as Christ was raised from the dead by the glory of the Father, even so we also should walk in newness of life. — Romans 6:1-4 </vt:lpstr>
      <vt:lpstr>"But take heed to yourselves, lest      your hearts be weighed down with carousing, drunkenness, and cares of this life, and that Day come on you unexpectedly. For it will come as a snare on all those who dwell on the face of the whole earth. Watch therefore, and pray always that you may be counted worthy to escape all these things that will come to pass, and to stand before the Son of Man." — Luke 21:34-36 </vt:lpstr>
      <vt:lpstr>"O Lord, righteousness belongs to You, but to us shame of face, as it is this day-to the men of Judah, to the inhabitants of Jerusalem and all Israel, those near and those far off in all the countries to which You have driven them, because of the unfaithfulness which they have committed against You." — Daniel 9:7 </vt:lpstr>
      <vt:lpstr>"O Lord, to us belongs                 shame of face, to our kings, our princes, and our fathers, because we have sinned against You."                   — Daniel 9:8  </vt:lpstr>
      <vt:lpstr>They do not consider in their hearts That I remember all their wickedness; Now their own deeds have surrounded them; They are before My face. — Hosea 7:2 </vt:lpstr>
      <vt:lpstr>PowerPoint Presentation</vt:lpstr>
      <vt:lpstr>When I was a child, I spoke as                       a child, I understood as a child,              I thought as a child; but when I became a man, I put away childish things. For now we see in a mirror, dimly, but then face to face. Now I know in part, but then I shall know just as I also am known.                    — 1st Corinthians 13:11-12  </vt:lpstr>
      <vt:lpstr>PowerPoint Presentation</vt:lpstr>
      <vt:lpstr>"But when he came to himself, he said, 'How many of my father's hired servants have bread enough and to spare, and I perish with hunger! I will arise and go to my father, and will say to him, "Father, I have sinned against heaven and before you, and I am no longer worthy to be called your son. Make me like one of your hired servants."'" — Luke 15:17-19 </vt:lpstr>
      <vt:lpstr>PowerPoint Presentation</vt:lpstr>
      <vt:lpstr>… if indeed you have heard Him and have been taught by Him, as the truth is in Jesus: that you put off, concerning your former conduct, the old man which grows corrupt according to the deceitful lusts, and be renewed in the spirit of your mind, and that you put  on the new man which was created according to God, in true righteousness and holiness. — Ephesians 4:21-24 </vt:lpstr>
      <vt:lpstr>As was the man of dust, so also are those who are made of dust; and as is the heavenly Man, so also are those who are heavenly. And as we have borne the image of the man of dust, we shall also bear the image of the heavenly Man. — 1st Corinthians 15:48-49</vt:lpstr>
      <vt:lpstr>Blessed are the pure in heart, For they shall see God.                   — Matthew 5:8  </vt:lpstr>
      <vt:lpstr>PowerPoint Presentation</vt:lpstr>
      <vt:lpstr>Beloved, now we are children      of God; and it has not yet been revealed what we shall be, but we know that when He is revealed, we shall be like Him, for we shall see Him as He is. And everyone who has this hope in Him purifies himself, just as He is pure.                 — 1st John 3:2-3  </vt:lpstr>
      <vt:lpstr>       For I consider that the sufferings of this present time        are not worthy to be     compared with the glory  which shall be revealed in us.                     — Romans 8:18 </vt:lpstr>
      <vt:lpstr>But be doers of the word, and not hearers only, deceiving yourselves. For if anyone is a hearer of the word and not a doer, he is like a man observing his natural face in a mirror; for he observes himself, goes away, and immediately forgets what kind of man he was. But he who looks into the perfect law of liberty and continues in it, and is not a forgetful hearer but a doer of the work, this one will be blessed in what he does. — James 1:22-25 </vt:lpstr>
      <vt:lpstr>Now the Lord is the Spirit; and where the Spirit of the Lord is, there is liberty. But we all, with unveiled face, beholding as in a mirror the glory of the Lord, are being transformed into the same image from glory to glory, just     as by the Spirit of the Lord.               — 2nd Corinthians 3:17-18  </vt:lpstr>
      <vt:lpstr>And do not be conformed to this world, but be transformed by the renewing of your mind, that you may prove what is that good and acceptable and perfect will of God. — Romans 12:2 </vt:lpstr>
      <vt:lpstr>As for me, I will see Your face in righteousness; I shall be satisfied when I awake in Your likeness.     — Psalms 17:15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344</cp:revision>
  <dcterms:created xsi:type="dcterms:W3CDTF">2014-04-12T23:55:49Z</dcterms:created>
  <dcterms:modified xsi:type="dcterms:W3CDTF">2021-11-13T19:31:53Z</dcterms:modified>
</cp:coreProperties>
</file>